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2" r:id="rId2"/>
  </p:sldMasterIdLst>
  <p:notesMasterIdLst>
    <p:notesMasterId r:id="rId21"/>
  </p:notesMasterIdLst>
  <p:sldIdLst>
    <p:sldId id="289" r:id="rId3"/>
    <p:sldId id="291" r:id="rId4"/>
    <p:sldId id="286" r:id="rId5"/>
    <p:sldId id="295" r:id="rId6"/>
    <p:sldId id="283" r:id="rId7"/>
    <p:sldId id="285" r:id="rId8"/>
    <p:sldId id="267" r:id="rId9"/>
    <p:sldId id="294" r:id="rId10"/>
    <p:sldId id="268" r:id="rId11"/>
    <p:sldId id="269" r:id="rId12"/>
    <p:sldId id="271" r:id="rId13"/>
    <p:sldId id="273" r:id="rId14"/>
    <p:sldId id="297" r:id="rId15"/>
    <p:sldId id="296" r:id="rId16"/>
    <p:sldId id="298" r:id="rId17"/>
    <p:sldId id="287" r:id="rId18"/>
    <p:sldId id="290" r:id="rId19"/>
    <p:sldId id="284" r:id="rId20"/>
  </p:sldIdLst>
  <p:sldSz cx="9144000" cy="5715000" type="screen16x10"/>
  <p:notesSz cx="6858000" cy="9144000"/>
  <p:embeddedFontLst>
    <p:embeddedFont>
      <p:font typeface="Calibri" panose="020F0502020204030204" pitchFamily="34" charset="0"/>
      <p:regular r:id="rId22"/>
      <p:bold r:id="rId23"/>
      <p:italic r:id="rId24"/>
      <p:boldItalic r:id="rId25"/>
    </p:embeddedFont>
    <p:embeddedFont>
      <p:font typeface="Roboto" panose="020B0604020202020204"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
      <p:font typeface="Times" panose="02020603050405020304" pitchFamily="18" charset="0"/>
      <p:regular r:id="rId34"/>
      <p:bold r:id="rId35"/>
      <p:italic r:id="rId36"/>
      <p:boldItalic r:id="rId37"/>
    </p:embeddedFont>
    <p:embeddedFont>
      <p:font typeface="Times New Roman Bold" panose="02020803070505020304" pitchFamily="18" charset="0"/>
      <p:bold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291C"/>
    <a:srgbClr val="F1F1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62FE9-2B95-2093-112D-A55F83DD267B}" v="166" dt="2020-01-30T20:18:26.872"/>
    <p1510:client id="{476DB1DA-117F-1E31-6F71-D03C932638BF}" v="227" dt="2020-01-31T21:57:37.050"/>
    <p1510:client id="{755DC003-17CE-65CE-E369-93B990D162AC}" v="12" dt="2020-01-30T18:15:07.424"/>
    <p1510:client id="{7C473472-D1DF-1C01-531D-ED14A7E99B24}" v="6" dt="2020-02-01T03:54:19.648"/>
    <p1510:client id="{9AD8E7F2-9B6F-A2FE-4B50-0B866532D309}" v="6" dt="2019-11-19T14:34:12.081"/>
    <p1510:client id="{9B60A41C-8DAC-291A-4F5C-0FF40BE06B79}" v="4" dt="2020-01-29T16:37:22.840"/>
    <p1510:client id="{9C7AA457-5EEC-4D19-A0DF-72D065393D49}" v="471" dt="2020-01-30T21:25:03.616"/>
    <p1510:client id="{A8E09E27-43C8-931E-434D-C1AA94876F13}" v="2" dt="2020-01-30T16:28:49.779"/>
    <p1510:client id="{B4990C46-5AE0-E235-32A0-698D4C69A71E}" v="91" dt="2019-11-19T16:35:52.280"/>
    <p1510:client id="{C9AF54AC-EA8F-B0E9-5617-E264165586F6}" v="13" dt="2020-01-30T18:17:40.653"/>
    <p1510:client id="{F007D85B-CE64-3046-2C0D-D52F70C07692}" v="494" dt="2019-11-19T15:31:01.962"/>
    <p1510:client id="{FE005680-08AF-4125-BB37-06EBB7D9E184}" v="4" dt="2020-01-30T18:01:43.450"/>
    <p1510:client id="{FE71AEBC-CFD9-A8D4-9626-2DFC910D1D67}" v="515" dt="2020-02-01T16:51:38.310"/>
  </p1510:revLst>
</p1510:revInfo>
</file>

<file path=ppt/tableStyles.xml><?xml version="1.0" encoding="utf-8"?>
<a:tblStyleLst xmlns:a="http://schemas.openxmlformats.org/drawingml/2006/main" def="{C3257D48-2988-40AA-92B7-C5BA315475BB}">
  <a:tblStyle styleId="{C3257D48-2988-40AA-92B7-C5BA315475B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6104"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pPr marL="0" indent="0"/>
            <a:r>
              <a:rPr lang="en-US" dirty="0"/>
              <a:t>I would like to thank our partners, customers and the developers building amazing use cases leveraging our communication API's. It's truly amazing, seeing a shinning example that our customers and partners are innovating with us. I would like to thank Google and GitHub for coming out today and supporting us during this hackathon, these partners provide us the tools and capabilities that allow our customers and partners to build smarter AI based applications leveraging their API's.</a:t>
            </a:r>
          </a:p>
          <a:p>
            <a:pPr marL="0" indent="0"/>
            <a:endParaRPr lang="en-US"/>
          </a:p>
          <a:p>
            <a:pPr marL="0" indent="0"/>
            <a:endParaRPr lang="en-US"/>
          </a:p>
          <a:p>
            <a:endParaRPr lang="en-US">
              <a:latin typeface="Calibri"/>
              <a:cs typeface="Calibri"/>
            </a:endParaRPr>
          </a:p>
        </p:txBody>
      </p:sp>
    </p:spTree>
    <p:extLst>
      <p:ext uri="{BB962C8B-B14F-4D97-AF65-F5344CB8AC3E}">
        <p14:creationId xmlns:p14="http://schemas.microsoft.com/office/powerpoint/2010/main" val="1297375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3c5b56ed6f_0_1568:notes"/>
          <p:cNvSpPr>
            <a:spLocks noGrp="1" noRot="1" noChangeAspect="1"/>
          </p:cNvSpPr>
          <p:nvPr>
            <p:ph type="sldImg" idx="2"/>
          </p:nvPr>
        </p:nvSpPr>
        <p:spPr>
          <a:xfrm>
            <a:off x="960438" y="1143000"/>
            <a:ext cx="4937125"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3c5b56ed6f_0_156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8" name="Google Shape;828;g3c5b56ed6f_0_1568:notes"/>
          <p:cNvSpPr txBox="1">
            <a:spLocks noGrp="1"/>
          </p:cNvSpPr>
          <p:nvPr>
            <p:ph type="sldNum" idx="12"/>
          </p:nvPr>
        </p:nvSpPr>
        <p:spPr>
          <a:xfrm>
            <a:off x="3884612"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Font typeface="Calibri"/>
              <a:buNone/>
            </a:pPr>
            <a:fld id="{00000000-1234-1234-1234-123412341234}" type="slidenum">
              <a:rPr lang="en-GB"/>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41503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5"/>
          </p:nvPr>
        </p:nvSpPr>
        <p:spPr/>
        <p:txBody>
          <a:bodyPr/>
          <a:lstStyle/>
          <a:p>
            <a:fld id="{ACD8599A-E841-8E4A-9A25-70B6BB0231DA}" type="slidenum">
              <a:rPr lang="en-US" smtClean="0"/>
              <a:t>18</a:t>
            </a:fld>
            <a:endParaRPr lang="en-US"/>
          </a:p>
        </p:txBody>
      </p:sp>
    </p:spTree>
    <p:extLst>
      <p:ext uri="{BB962C8B-B14F-4D97-AF65-F5344CB8AC3E}">
        <p14:creationId xmlns:p14="http://schemas.microsoft.com/office/powerpoint/2010/main" val="30608719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r>
              <a:rPr lang="en-US" dirty="0"/>
              <a:t>The term Developer is used to describe a user (someone who is signed up on Avaya </a:t>
            </a:r>
            <a:r>
              <a:rPr lang="en-US" dirty="0" err="1"/>
              <a:t>CPaaS</a:t>
            </a:r>
            <a:r>
              <a:rPr lang="en-US" dirty="0"/>
              <a:t>).  Although we have approximately 20,000 users on the platform, that equates to about 3,000 active applications that they've built and deployed that are leveraging Avaya </a:t>
            </a:r>
            <a:r>
              <a:rPr lang="en-US" dirty="0" err="1"/>
              <a:t>CPaaS</a:t>
            </a:r>
            <a:r>
              <a:rPr lang="en-US" dirty="0"/>
              <a:t>. </a:t>
            </a:r>
          </a:p>
        </p:txBody>
      </p:sp>
      <p:sp>
        <p:nvSpPr>
          <p:cNvPr id="4" name="Marcador de número de diapositiva 3"/>
          <p:cNvSpPr>
            <a:spLocks noGrp="1"/>
          </p:cNvSpPr>
          <p:nvPr>
            <p:ph type="sldNum" sz="quarter" idx="5"/>
          </p:nvPr>
        </p:nvSpPr>
        <p:spPr/>
        <p:txBody>
          <a:bodyPr/>
          <a:lstStyle/>
          <a:p>
            <a:fld id="{ACD8599A-E841-8E4A-9A25-70B6BB0231DA}" type="slidenum">
              <a:rPr lang="en-US" smtClean="0"/>
              <a:t>4</a:t>
            </a:fld>
            <a:endParaRPr lang="en-US"/>
          </a:p>
        </p:txBody>
      </p:sp>
    </p:spTree>
    <p:extLst>
      <p:ext uri="{BB962C8B-B14F-4D97-AF65-F5344CB8AC3E}">
        <p14:creationId xmlns:p14="http://schemas.microsoft.com/office/powerpoint/2010/main" val="3491220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r>
              <a:rPr lang="en-GB" sz="1200" b="1" err="1"/>
              <a:t>CPaaS</a:t>
            </a:r>
            <a:r>
              <a:rPr lang="en-GB" sz="1200" b="1"/>
              <a:t> (communications platform as a service) </a:t>
            </a:r>
            <a:r>
              <a:rPr lang="en-GB" sz="1200"/>
              <a:t>is a cloud-based platform that enables businesses to quickly and easily integrate communications capabilities like voice, video, and messaging into their own applications, without needing to build backend infrastructure and interfaces. This enables them to add new capabilities such as chatbots, service agents and contact </a:t>
            </a:r>
            <a:r>
              <a:rPr lang="en-GB" sz="1200" err="1"/>
              <a:t>centers</a:t>
            </a:r>
            <a:r>
              <a:rPr lang="en-GB" sz="1200"/>
              <a:t> into their customer-facing applications with minimal effort.</a:t>
            </a:r>
            <a:endParaRPr lang="en-US" sz="1200"/>
          </a:p>
          <a:p>
            <a:endParaRPr lang="en-GB"/>
          </a:p>
          <a:p>
            <a:r>
              <a:rPr lang="en-US" sz="1200"/>
              <a:t>Simply put, we offer programmable carrier services in the form of open APIs.  These APIs are building blocks. Customers can choose which building blocks they want to use and how they want those building blocks to be put together to solve a business problem. </a:t>
            </a:r>
          </a:p>
          <a:p>
            <a:endParaRPr lang="en-US"/>
          </a:p>
          <a:p>
            <a:r>
              <a:rPr lang="en-US" sz="1200" b="1"/>
              <a:t>Relatable story:</a:t>
            </a:r>
            <a:r>
              <a:rPr lang="en-US" sz="1200"/>
              <a:t> In 2007, with the launch of the iPhone, smartphones became more mainstream and so did cellular data consumption.  Wireless providers would send out text messages to their subscribers informing them when the subscriber has hit close to their monthly data allowance.  Within this SMS, they also allowed a subscribe to reply back via SMS to add more data to their account to avoid overage fees.  This in turn, would trigger an internal business process for the wireless carrier to add more data to the subscriber's account.  This was an example of customer engagement via SMS.  But how would other companies (who are not wireless providers) embed this type of communication channel into their workflows? This is where </a:t>
            </a:r>
            <a:r>
              <a:rPr lang="en-US" sz="1200" err="1"/>
              <a:t>CPaaS</a:t>
            </a:r>
            <a:r>
              <a:rPr lang="en-US" sz="1200"/>
              <a:t> helped.  It allowed customers to embed communication channels such as SMS into their business workflows without requiring to deploy complex, expensive infrastructure, they simply consume the service via API. </a:t>
            </a:r>
            <a:endParaRPr lang="en-US" sz="1200">
              <a:cs typeface="Calibri"/>
            </a:endParaRPr>
          </a:p>
          <a:p>
            <a:endParaRPr lang="en-US" sz="1200"/>
          </a:p>
          <a:p>
            <a:r>
              <a:rPr lang="en-US"/>
              <a:t>Importance of </a:t>
            </a:r>
            <a:r>
              <a:rPr lang="en-US" err="1"/>
              <a:t>CPaaS</a:t>
            </a:r>
            <a:r>
              <a:rPr lang="en-US"/>
              <a:t> and communication enabling applications.</a:t>
            </a:r>
          </a:p>
        </p:txBody>
      </p:sp>
      <p:sp>
        <p:nvSpPr>
          <p:cNvPr id="4" name="Marcador de número de diapositiva 3"/>
          <p:cNvSpPr>
            <a:spLocks noGrp="1"/>
          </p:cNvSpPr>
          <p:nvPr>
            <p:ph type="sldNum" sz="quarter" idx="5"/>
          </p:nvPr>
        </p:nvSpPr>
        <p:spPr/>
        <p:txBody>
          <a:bodyPr/>
          <a:lstStyle/>
          <a:p>
            <a:fld id="{ACD8599A-E841-8E4A-9A25-70B6BB0231DA}" type="slidenum">
              <a:rPr lang="en-US" smtClean="0"/>
              <a:t>5</a:t>
            </a:fld>
            <a:endParaRPr lang="en-US"/>
          </a:p>
        </p:txBody>
      </p:sp>
    </p:spTree>
    <p:extLst>
      <p:ext uri="{BB962C8B-B14F-4D97-AF65-F5344CB8AC3E}">
        <p14:creationId xmlns:p14="http://schemas.microsoft.com/office/powerpoint/2010/main" val="378339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r>
              <a:rPr lang="en-US">
                <a:cs typeface="Calibri"/>
              </a:rPr>
              <a:t>Native Integration with other Avaya Services;  Avaya </a:t>
            </a:r>
            <a:r>
              <a:rPr lang="en-US" err="1">
                <a:cs typeface="Calibri"/>
              </a:rPr>
              <a:t>CPaaS</a:t>
            </a:r>
            <a:r>
              <a:rPr lang="en-US">
                <a:cs typeface="Calibri"/>
              </a:rPr>
              <a:t> is already natively supported by other Avaya services including Experience Portal, Proactive Outreach Manager, </a:t>
            </a:r>
            <a:r>
              <a:rPr lang="en-US" err="1">
                <a:cs typeface="Calibri"/>
              </a:rPr>
              <a:t>Officelinx</a:t>
            </a:r>
            <a:r>
              <a:rPr lang="en-US">
                <a:cs typeface="Calibri"/>
              </a:rPr>
              <a:t>, Breeze and ANS.</a:t>
            </a:r>
          </a:p>
          <a:p>
            <a:endParaRPr lang="en-US">
              <a:cs typeface="Calibri"/>
            </a:endParaRPr>
          </a:p>
          <a:p>
            <a:r>
              <a:rPr lang="en-US">
                <a:cs typeface="Calibri"/>
              </a:rPr>
              <a:t>Free Development Tools; Accessible right from the website, users can leverage Workflow Designer, </a:t>
            </a:r>
            <a:r>
              <a:rPr lang="en-US" err="1">
                <a:cs typeface="Calibri"/>
              </a:rPr>
              <a:t>InboundXML</a:t>
            </a:r>
            <a:r>
              <a:rPr lang="en-US">
                <a:cs typeface="Calibri"/>
              </a:rPr>
              <a:t> and REST APIs for free to use as development tools – the only cost is consumption of the APIs.  If customers use Workflow Designer, </a:t>
            </a:r>
          </a:p>
          <a:p>
            <a:endParaRPr lang="en-US">
              <a:cs typeface="Calibri"/>
            </a:endParaRPr>
          </a:p>
          <a:p>
            <a:r>
              <a:rPr lang="en-US">
                <a:cs typeface="Calibri"/>
              </a:rPr>
              <a:t>Smart Burstable SIP Services – Avaya </a:t>
            </a:r>
            <a:r>
              <a:rPr lang="en-US" err="1">
                <a:cs typeface="Calibri"/>
              </a:rPr>
              <a:t>CPaaS</a:t>
            </a:r>
            <a:r>
              <a:rPr lang="en-US">
                <a:cs typeface="Calibri"/>
              </a:rPr>
              <a:t> offers smart burstable SIP services which are not limited to number of trunks.  We support provisioning local, toll free long codes and short codes.  </a:t>
            </a:r>
          </a:p>
          <a:p>
            <a:endParaRPr lang="en-US">
              <a:cs typeface="Calibri"/>
            </a:endParaRPr>
          </a:p>
          <a:p>
            <a:r>
              <a:rPr lang="en-US">
                <a:cs typeface="Calibri"/>
              </a:rPr>
              <a:t>Accessible APIs; Avaya </a:t>
            </a:r>
            <a:r>
              <a:rPr lang="en-US" err="1">
                <a:cs typeface="Calibri"/>
              </a:rPr>
              <a:t>CPaaS</a:t>
            </a:r>
            <a:r>
              <a:rPr lang="en-US">
                <a:cs typeface="Calibri"/>
              </a:rPr>
              <a:t> APIs are fully documented and we offer quick start guides, sample code and libraries to get you started easily and quickly.</a:t>
            </a:r>
          </a:p>
          <a:p>
            <a:endParaRPr lang="en-US">
              <a:cs typeface="Calibri"/>
            </a:endParaRPr>
          </a:p>
          <a:p>
            <a:r>
              <a:rPr lang="en-US">
                <a:cs typeface="Calibri"/>
              </a:rPr>
              <a:t>Competitive Rates; Our rates for each microservice are competitive, often more competitive than the "big guys".  There are no licensing fees with Avaya </a:t>
            </a:r>
            <a:r>
              <a:rPr lang="en-US" err="1">
                <a:cs typeface="Calibri"/>
              </a:rPr>
              <a:t>CpaaS</a:t>
            </a:r>
            <a:r>
              <a:rPr lang="en-US">
                <a:cs typeface="Calibri"/>
              </a:rPr>
              <a:t>, strictly consumption.</a:t>
            </a:r>
          </a:p>
          <a:p>
            <a:endParaRPr lang="en-US">
              <a:cs typeface="Calibri"/>
            </a:endParaRPr>
          </a:p>
          <a:p>
            <a:r>
              <a:rPr lang="en-US">
                <a:cs typeface="Calibri"/>
              </a:rPr>
              <a:t>Support Inclusive; Avaya </a:t>
            </a:r>
            <a:r>
              <a:rPr lang="en-US" err="1">
                <a:cs typeface="Calibri"/>
              </a:rPr>
              <a:t>CPaaS</a:t>
            </a:r>
            <a:r>
              <a:rPr lang="en-US">
                <a:cs typeface="Calibri"/>
              </a:rPr>
              <a:t> offers support to all </a:t>
            </a:r>
            <a:r>
              <a:rPr lang="en-US" err="1">
                <a:cs typeface="Calibri"/>
              </a:rPr>
              <a:t>CPaaS</a:t>
            </a:r>
            <a:r>
              <a:rPr lang="en-US">
                <a:cs typeface="Calibri"/>
              </a:rPr>
              <a:t> customers, regardless of consumption volume.   There are no monthly or annual fees associated with standard support.</a:t>
            </a:r>
          </a:p>
          <a:p>
            <a:endParaRPr lang="en-US">
              <a:cs typeface="Calibri"/>
            </a:endParaRPr>
          </a:p>
          <a:p>
            <a:r>
              <a:rPr lang="en-US">
                <a:cs typeface="Calibri"/>
              </a:rPr>
              <a:t>Code Options; Avaya </a:t>
            </a:r>
            <a:r>
              <a:rPr lang="en-US" err="1">
                <a:cs typeface="Calibri"/>
              </a:rPr>
              <a:t>CPaaS</a:t>
            </a:r>
            <a:r>
              <a:rPr lang="en-US">
                <a:cs typeface="Calibri"/>
              </a:rPr>
              <a:t> APIs are open, REST based, allowing customers to choose to develop in virtually any language or environment (I.e. PHP, Java, </a:t>
            </a:r>
            <a:r>
              <a:rPr lang="en-US" err="1">
                <a:cs typeface="Calibri"/>
              </a:rPr>
              <a:t>JS.node</a:t>
            </a:r>
            <a:r>
              <a:rPr lang="en-US">
                <a:cs typeface="Calibri"/>
              </a:rPr>
              <a:t>, Python, etc.)</a:t>
            </a:r>
          </a:p>
          <a:p>
            <a:endParaRPr lang="en-US">
              <a:cs typeface="Calibri"/>
            </a:endParaRPr>
          </a:p>
          <a:p>
            <a:r>
              <a:rPr lang="en-US">
                <a:cs typeface="Calibri"/>
              </a:rPr>
              <a:t>Burstable Redundancy; Avaya </a:t>
            </a:r>
            <a:r>
              <a:rPr lang="en-US" err="1">
                <a:cs typeface="Calibri"/>
              </a:rPr>
              <a:t>CPaaS</a:t>
            </a:r>
            <a:r>
              <a:rPr lang="en-US">
                <a:cs typeface="Calibri"/>
              </a:rPr>
              <a:t> is geo-graphically redundant and leverages some of the most powerful containerization systems to ensure scalability, reliability and performance.</a:t>
            </a:r>
          </a:p>
        </p:txBody>
      </p:sp>
      <p:sp>
        <p:nvSpPr>
          <p:cNvPr id="4" name="Marcador de número de diapositiva 3"/>
          <p:cNvSpPr>
            <a:spLocks noGrp="1"/>
          </p:cNvSpPr>
          <p:nvPr>
            <p:ph type="sldNum" sz="quarter" idx="5"/>
          </p:nvPr>
        </p:nvSpPr>
        <p:spPr/>
        <p:txBody>
          <a:bodyPr/>
          <a:lstStyle/>
          <a:p>
            <a:fld id="{ACD8599A-E841-8E4A-9A25-70B6BB0231DA}" type="slidenum">
              <a:rPr lang="en-US" smtClean="0"/>
              <a:t>6</a:t>
            </a:fld>
            <a:endParaRPr lang="en-US"/>
          </a:p>
        </p:txBody>
      </p:sp>
    </p:spTree>
    <p:extLst>
      <p:ext uri="{BB962C8B-B14F-4D97-AF65-F5344CB8AC3E}">
        <p14:creationId xmlns:p14="http://schemas.microsoft.com/office/powerpoint/2010/main" val="2668710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3c5b56ed6f_0_238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3c5b56ed6f_0_23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960438" y="1143000"/>
            <a:ext cx="4937125" cy="3086100"/>
          </a:xfrm>
        </p:spPr>
      </p:sp>
      <p:sp>
        <p:nvSpPr>
          <p:cNvPr id="3" name="Marcador de notas 2"/>
          <p:cNvSpPr>
            <a:spLocks noGrp="1"/>
          </p:cNvSpPr>
          <p:nvPr>
            <p:ph type="body" idx="1"/>
          </p:nvPr>
        </p:nvSpPr>
        <p:spPr/>
        <p:txBody>
          <a:bodyPr/>
          <a:lstStyle/>
          <a:p>
            <a:r>
              <a:rPr lang="en-US" dirty="0"/>
              <a:t>The term Developer is used to describe a user (someone who is signed up on Avaya </a:t>
            </a:r>
            <a:r>
              <a:rPr lang="en-US" dirty="0" err="1"/>
              <a:t>CPaaS</a:t>
            </a:r>
            <a:r>
              <a:rPr lang="en-US" dirty="0"/>
              <a:t>).  Although we have approximately 20,000 users on the platform, that equates to about 3,000 active applications that they've built and deployed that are leveraging Avaya </a:t>
            </a:r>
            <a:r>
              <a:rPr lang="en-US" dirty="0" err="1"/>
              <a:t>CPaaS</a:t>
            </a:r>
            <a:r>
              <a:rPr lang="en-US" dirty="0"/>
              <a:t>. </a:t>
            </a:r>
          </a:p>
        </p:txBody>
      </p:sp>
      <p:sp>
        <p:nvSpPr>
          <p:cNvPr id="4" name="Marcador de número de diapositiva 3"/>
          <p:cNvSpPr>
            <a:spLocks noGrp="1"/>
          </p:cNvSpPr>
          <p:nvPr>
            <p:ph type="sldNum" sz="quarter" idx="5"/>
          </p:nvPr>
        </p:nvSpPr>
        <p:spPr/>
        <p:txBody>
          <a:bodyPr/>
          <a:lstStyle/>
          <a:p>
            <a:fld id="{ACD8599A-E841-8E4A-9A25-70B6BB0231DA}" type="slidenum">
              <a:rPr lang="en-US" smtClean="0"/>
              <a:t>8</a:t>
            </a:fld>
            <a:endParaRPr lang="en-US"/>
          </a:p>
        </p:txBody>
      </p:sp>
    </p:spTree>
    <p:extLst>
      <p:ext uri="{BB962C8B-B14F-4D97-AF65-F5344CB8AC3E}">
        <p14:creationId xmlns:p14="http://schemas.microsoft.com/office/powerpoint/2010/main" val="2454839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3c5b56ed6f_0_239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3c5b56ed6f_0_23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c5b56ed6f_0_24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3c5b56ed6f_0_24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3c5b56ed6f_0_24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3c5b56ed6f_0_2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Title - L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678096F-C2A7-F84D-8FF7-29A9D574BFAE}"/>
              </a:ext>
            </a:extLst>
          </p:cNvPr>
          <p:cNvSpPr/>
          <p:nvPr userDrawn="1"/>
        </p:nvSpPr>
        <p:spPr>
          <a:xfrm>
            <a:off x="1" y="811200"/>
            <a:ext cx="813599" cy="450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865188"/>
            <a:ext cx="7886700" cy="2377281"/>
          </a:xfrm>
        </p:spPr>
        <p:txBody>
          <a:bodyPr anchor="b">
            <a:normAutofit/>
          </a:bodyPr>
          <a:lstStyle>
            <a:lvl1pPr>
              <a:defRPr sz="3600" b="1">
                <a:latin typeface="+mj-lt"/>
              </a:defRPr>
            </a:lvl1pPr>
          </a:lstStyle>
          <a:p>
            <a:r>
              <a:rPr lang="en-US"/>
              <a:t>Click to edit Master title style</a:t>
            </a:r>
          </a:p>
        </p:txBody>
      </p:sp>
      <p:sp>
        <p:nvSpPr>
          <p:cNvPr id="3" name="Text Placeholder 2"/>
          <p:cNvSpPr>
            <a:spLocks noGrp="1"/>
          </p:cNvSpPr>
          <p:nvPr>
            <p:ph type="body" idx="1"/>
          </p:nvPr>
        </p:nvSpPr>
        <p:spPr>
          <a:xfrm>
            <a:off x="623888" y="3264959"/>
            <a:ext cx="7886700" cy="1250156"/>
          </a:xfrm>
        </p:spPr>
        <p:txBody>
          <a:bodyPr>
            <a:normAutofit/>
          </a:bodyPr>
          <a:lstStyle>
            <a:lvl1pPr marL="0" indent="0">
              <a:buNone/>
              <a:defRPr sz="1400" baseline="0">
                <a:solidFill>
                  <a:schemeClr val="accent6"/>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grpSp>
        <p:nvGrpSpPr>
          <p:cNvPr id="17" name="Group 16">
            <a:extLst>
              <a:ext uri="{FF2B5EF4-FFF2-40B4-BE49-F238E27FC236}">
                <a16:creationId xmlns:a16="http://schemas.microsoft.com/office/drawing/2014/main" id="{2C41FC72-EFE7-8B40-BFE6-D16392323DB4}"/>
              </a:ext>
            </a:extLst>
          </p:cNvPr>
          <p:cNvGrpSpPr/>
          <p:nvPr userDrawn="1"/>
        </p:nvGrpSpPr>
        <p:grpSpPr>
          <a:xfrm>
            <a:off x="0" y="0"/>
            <a:ext cx="9144000" cy="2523200"/>
            <a:chOff x="649288" y="2151063"/>
            <a:chExt cx="10080625" cy="2503487"/>
          </a:xfrm>
          <a:solidFill>
            <a:srgbClr val="DA291C"/>
          </a:solidFill>
        </p:grpSpPr>
        <p:sp>
          <p:nvSpPr>
            <p:cNvPr id="18" name="Freeform 1">
              <a:extLst>
                <a:ext uri="{FF2B5EF4-FFF2-40B4-BE49-F238E27FC236}">
                  <a16:creationId xmlns:a16="http://schemas.microsoft.com/office/drawing/2014/main" id="{D3D9BA5E-39CE-324A-8EC8-CAA25E0954D9}"/>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2">
              <a:extLst>
                <a:ext uri="{FF2B5EF4-FFF2-40B4-BE49-F238E27FC236}">
                  <a16:creationId xmlns:a16="http://schemas.microsoft.com/office/drawing/2014/main" id="{5E8686BE-6399-624B-A222-8D28CFDB3D7B}"/>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3">
              <a:extLst>
                <a:ext uri="{FF2B5EF4-FFF2-40B4-BE49-F238E27FC236}">
                  <a16:creationId xmlns:a16="http://schemas.microsoft.com/office/drawing/2014/main" id="{9AC19EC7-8DA8-3649-8C45-2788AFA9F30A}"/>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4">
              <a:extLst>
                <a:ext uri="{FF2B5EF4-FFF2-40B4-BE49-F238E27FC236}">
                  <a16:creationId xmlns:a16="http://schemas.microsoft.com/office/drawing/2014/main" id="{A7068336-4154-C140-B1CC-AFCB7687BAAA}"/>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5">
              <a:extLst>
                <a:ext uri="{FF2B5EF4-FFF2-40B4-BE49-F238E27FC236}">
                  <a16:creationId xmlns:a16="http://schemas.microsoft.com/office/drawing/2014/main" id="{24B31960-7AC9-4D4C-9438-F195C15B41AF}"/>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6">
              <a:extLst>
                <a:ext uri="{FF2B5EF4-FFF2-40B4-BE49-F238E27FC236}">
                  <a16:creationId xmlns:a16="http://schemas.microsoft.com/office/drawing/2014/main" id="{3721D38F-620D-D343-83FC-603B7B7E33FB}"/>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7">
              <a:extLst>
                <a:ext uri="{FF2B5EF4-FFF2-40B4-BE49-F238E27FC236}">
                  <a16:creationId xmlns:a16="http://schemas.microsoft.com/office/drawing/2014/main" id="{6174314D-631B-5E4F-81B9-5DFE14FD14F1}"/>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8">
              <a:extLst>
                <a:ext uri="{FF2B5EF4-FFF2-40B4-BE49-F238E27FC236}">
                  <a16:creationId xmlns:a16="http://schemas.microsoft.com/office/drawing/2014/main" id="{1B5A2B09-E129-094E-98BC-9BB8833873E8}"/>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63578057"/>
      </p:ext>
    </p:extLst>
  </p:cSld>
  <p:clrMapOvr>
    <a:masterClrMapping/>
  </p:clrMapOvr>
  <p:extLst>
    <p:ext uri="{DCECCB84-F9BA-43D5-87BE-67443E8EF086}">
      <p15:sldGuideLst xmlns:p15="http://schemas.microsoft.com/office/powerpoint/2012/main">
        <p15:guide id="1" orient="horz" pos="180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 Bleed Picture and Conten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EE14F204-8E8A-DB4A-BB6D-F2B6EEF1FECB}"/>
              </a:ext>
            </a:extLst>
          </p:cNvPr>
          <p:cNvSpPr>
            <a:spLocks noGrp="1"/>
          </p:cNvSpPr>
          <p:nvPr>
            <p:ph type="pic" sz="quarter" idx="10"/>
          </p:nvPr>
        </p:nvSpPr>
        <p:spPr>
          <a:xfrm>
            <a:off x="0" y="0"/>
            <a:ext cx="9144000" cy="5389563"/>
          </a:xfrm>
          <a:custGeom>
            <a:avLst/>
            <a:gdLst>
              <a:gd name="connsiteX0" fmla="*/ 0 w 12192000"/>
              <a:gd name="connsiteY0" fmla="*/ 0 h 6467475"/>
              <a:gd name="connsiteX1" fmla="*/ 12192000 w 12192000"/>
              <a:gd name="connsiteY1" fmla="*/ 0 h 6467475"/>
              <a:gd name="connsiteX2" fmla="*/ 12192000 w 12192000"/>
              <a:gd name="connsiteY2" fmla="*/ 6467475 h 6467475"/>
              <a:gd name="connsiteX3" fmla="*/ 0 w 12192000"/>
              <a:gd name="connsiteY3" fmla="*/ 6467475 h 6467475"/>
              <a:gd name="connsiteX4" fmla="*/ 0 w 12192000"/>
              <a:gd name="connsiteY4" fmla="*/ 6180881 h 6467475"/>
              <a:gd name="connsiteX5" fmla="*/ 6551271 w 12192000"/>
              <a:gd name="connsiteY5" fmla="*/ 6180881 h 6467475"/>
              <a:gd name="connsiteX6" fmla="*/ 6551271 w 12192000"/>
              <a:gd name="connsiteY6" fmla="*/ 1662304 h 6467475"/>
              <a:gd name="connsiteX7" fmla="*/ 0 w 12192000"/>
              <a:gd name="connsiteY7" fmla="*/ 1662304 h 6467475"/>
              <a:gd name="connsiteX8" fmla="*/ 0 w 12192000"/>
              <a:gd name="connsiteY8" fmla="*/ 1218116 h 6467475"/>
              <a:gd name="connsiteX9" fmla="*/ 977868 w 12192000"/>
              <a:gd name="connsiteY9" fmla="*/ 1218116 h 6467475"/>
              <a:gd name="connsiteX10" fmla="*/ 925910 w 12192000"/>
              <a:gd name="connsiteY10" fmla="*/ 1109706 h 6467475"/>
              <a:gd name="connsiteX11" fmla="*/ 0 w 12192000"/>
              <a:gd name="connsiteY11" fmla="*/ 1109706 h 646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467475">
                <a:moveTo>
                  <a:pt x="0" y="0"/>
                </a:moveTo>
                <a:lnTo>
                  <a:pt x="12192000" y="0"/>
                </a:lnTo>
                <a:lnTo>
                  <a:pt x="12192000" y="6467475"/>
                </a:lnTo>
                <a:lnTo>
                  <a:pt x="0" y="6467475"/>
                </a:lnTo>
                <a:lnTo>
                  <a:pt x="0" y="6180881"/>
                </a:lnTo>
                <a:lnTo>
                  <a:pt x="6551271" y="6180881"/>
                </a:lnTo>
                <a:lnTo>
                  <a:pt x="6551271" y="1662304"/>
                </a:lnTo>
                <a:lnTo>
                  <a:pt x="0" y="1662304"/>
                </a:lnTo>
                <a:lnTo>
                  <a:pt x="0" y="1218116"/>
                </a:lnTo>
                <a:lnTo>
                  <a:pt x="977868" y="1218116"/>
                </a:lnTo>
                <a:lnTo>
                  <a:pt x="925910" y="1109706"/>
                </a:lnTo>
                <a:lnTo>
                  <a:pt x="0" y="1109706"/>
                </a:lnTo>
                <a:close/>
              </a:path>
            </a:pathLst>
          </a:custGeom>
        </p:spPr>
        <p:txBody>
          <a:bodyPr wrap="square">
            <a:noAutofit/>
          </a:bodyPr>
          <a:lstStyle/>
          <a:p>
            <a:endParaRPr lang="en-US"/>
          </a:p>
        </p:txBody>
      </p:sp>
      <p:sp>
        <p:nvSpPr>
          <p:cNvPr id="17" name="Text Placeholder 15">
            <a:extLst>
              <a:ext uri="{FF2B5EF4-FFF2-40B4-BE49-F238E27FC236}">
                <a16:creationId xmlns:a16="http://schemas.microsoft.com/office/drawing/2014/main" id="{74783550-FA00-4C4B-A44E-0AF34606BD06}"/>
              </a:ext>
            </a:extLst>
          </p:cNvPr>
          <p:cNvSpPr>
            <a:spLocks noGrp="1"/>
          </p:cNvSpPr>
          <p:nvPr>
            <p:ph type="body" sz="quarter" idx="11"/>
          </p:nvPr>
        </p:nvSpPr>
        <p:spPr>
          <a:xfrm>
            <a:off x="970156" y="1788368"/>
            <a:ext cx="3619429" cy="3058670"/>
          </a:xfrm>
        </p:spPr>
        <p:txBody>
          <a:bodyPr>
            <a:normAutofit/>
          </a:bodyPr>
          <a:lstStyle>
            <a:lvl1pPr>
              <a:lnSpc>
                <a:spcPct val="100000"/>
              </a:lnSpc>
              <a:defRPr sz="1400"/>
            </a:lvl1pPr>
            <a:lvl2pPr>
              <a:lnSpc>
                <a:spcPct val="100000"/>
              </a:lnSpc>
              <a:defRPr sz="1400"/>
            </a:lvl2pPr>
            <a:lvl3pPr>
              <a:defRPr sz="1800"/>
            </a:lvl3pPr>
            <a:lvl4pPr>
              <a:defRPr sz="1800"/>
            </a:lvl4pPr>
            <a:lvl5pPr>
              <a:defRPr sz="1800"/>
            </a:lvl5pPr>
          </a:lstStyle>
          <a:p>
            <a:pPr lvl="0"/>
            <a:r>
              <a:rPr lang="en-US"/>
              <a:t>Edit Master text styles</a:t>
            </a:r>
          </a:p>
          <a:p>
            <a:pPr lvl="1"/>
            <a:r>
              <a:rPr lang="en-US"/>
              <a:t>Second level</a:t>
            </a:r>
          </a:p>
        </p:txBody>
      </p:sp>
      <p:sp>
        <p:nvSpPr>
          <p:cNvPr id="20" name="Title 19">
            <a:extLst>
              <a:ext uri="{FF2B5EF4-FFF2-40B4-BE49-F238E27FC236}">
                <a16:creationId xmlns:a16="http://schemas.microsoft.com/office/drawing/2014/main" id="{02FC0F70-2A72-1642-8C65-31205DCA01F2}"/>
              </a:ext>
            </a:extLst>
          </p:cNvPr>
          <p:cNvSpPr>
            <a:spLocks noGrp="1"/>
          </p:cNvSpPr>
          <p:nvPr>
            <p:ph type="title"/>
          </p:nvPr>
        </p:nvSpPr>
        <p:spPr/>
        <p:txBody>
          <a:bodyPr/>
          <a:lstStyle/>
          <a:p>
            <a:r>
              <a:rPr lang="en-US"/>
              <a:t>Click to edit Master title style</a:t>
            </a:r>
          </a:p>
        </p:txBody>
      </p:sp>
      <p:pic>
        <p:nvPicPr>
          <p:cNvPr id="11" name="Picture 10">
            <a:extLst>
              <a:ext uri="{FF2B5EF4-FFF2-40B4-BE49-F238E27FC236}">
                <a16:creationId xmlns:a16="http://schemas.microsoft.com/office/drawing/2014/main" id="{F942E4F0-D8E7-B340-89B7-72E5E0371E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82" b="1670"/>
          <a:stretch/>
        </p:blipFill>
        <p:spPr>
          <a:xfrm>
            <a:off x="0" y="1385254"/>
            <a:ext cx="743031" cy="3765481"/>
          </a:xfrm>
          <a:prstGeom prst="rect">
            <a:avLst/>
          </a:prstGeom>
        </p:spPr>
      </p:pic>
    </p:spTree>
  </p:cSld>
  <p:clrMapOvr>
    <a:masterClrMapping/>
  </p:clrMapOvr>
  <p:extLst>
    <p:ext uri="{DCECCB84-F9BA-43D5-87BE-67443E8EF086}">
      <p15:sldGuideLst xmlns:p15="http://schemas.microsoft.com/office/powerpoint/2012/main">
        <p15:guide id="1" orient="horz" pos="3400" userDrawn="1">
          <p15:clr>
            <a:srgbClr val="FBAE40"/>
          </p15:clr>
        </p15:guide>
        <p15:guide id="2" pos="52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Picture and Content and Subtitle">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B134044-B819-2949-A30B-F4EC2E3BF491}"/>
              </a:ext>
            </a:extLst>
          </p:cNvPr>
          <p:cNvSpPr>
            <a:spLocks noGrp="1"/>
          </p:cNvSpPr>
          <p:nvPr>
            <p:ph type="pic" sz="quarter" idx="10"/>
          </p:nvPr>
        </p:nvSpPr>
        <p:spPr>
          <a:xfrm>
            <a:off x="0" y="0"/>
            <a:ext cx="9144000" cy="5389563"/>
          </a:xfrm>
          <a:custGeom>
            <a:avLst/>
            <a:gdLst>
              <a:gd name="connsiteX0" fmla="*/ 0 w 12192000"/>
              <a:gd name="connsiteY0" fmla="*/ 0 h 6467475"/>
              <a:gd name="connsiteX1" fmla="*/ 12192000 w 12192000"/>
              <a:gd name="connsiteY1" fmla="*/ 0 h 6467475"/>
              <a:gd name="connsiteX2" fmla="*/ 12192000 w 12192000"/>
              <a:gd name="connsiteY2" fmla="*/ 6467475 h 6467475"/>
              <a:gd name="connsiteX3" fmla="*/ 0 w 12192000"/>
              <a:gd name="connsiteY3" fmla="*/ 6467475 h 6467475"/>
              <a:gd name="connsiteX4" fmla="*/ 0 w 12192000"/>
              <a:gd name="connsiteY4" fmla="*/ 6180881 h 6467475"/>
              <a:gd name="connsiteX5" fmla="*/ 6551271 w 12192000"/>
              <a:gd name="connsiteY5" fmla="*/ 6180881 h 6467475"/>
              <a:gd name="connsiteX6" fmla="*/ 6551271 w 12192000"/>
              <a:gd name="connsiteY6" fmla="*/ 2146042 h 6467475"/>
              <a:gd name="connsiteX7" fmla="*/ 0 w 12192000"/>
              <a:gd name="connsiteY7" fmla="*/ 2146042 h 6467475"/>
              <a:gd name="connsiteX8" fmla="*/ 0 w 12192000"/>
              <a:gd name="connsiteY8" fmla="*/ 1218116 h 6467475"/>
              <a:gd name="connsiteX9" fmla="*/ 1009747 w 12192000"/>
              <a:gd name="connsiteY9" fmla="*/ 1218116 h 6467475"/>
              <a:gd name="connsiteX10" fmla="*/ 1009747 w 12192000"/>
              <a:gd name="connsiteY10" fmla="*/ 1104465 h 6467475"/>
              <a:gd name="connsiteX11" fmla="*/ 0 w 12192000"/>
              <a:gd name="connsiteY11" fmla="*/ 1104465 h 6467475"/>
              <a:gd name="connsiteX0" fmla="*/ 0 w 12192000"/>
              <a:gd name="connsiteY0" fmla="*/ 0 h 6467475"/>
              <a:gd name="connsiteX1" fmla="*/ 12192000 w 12192000"/>
              <a:gd name="connsiteY1" fmla="*/ 0 h 6467475"/>
              <a:gd name="connsiteX2" fmla="*/ 12192000 w 12192000"/>
              <a:gd name="connsiteY2" fmla="*/ 6467475 h 6467475"/>
              <a:gd name="connsiteX3" fmla="*/ 0 w 12192000"/>
              <a:gd name="connsiteY3" fmla="*/ 6467475 h 6467475"/>
              <a:gd name="connsiteX4" fmla="*/ 0 w 12192000"/>
              <a:gd name="connsiteY4" fmla="*/ 6180881 h 6467475"/>
              <a:gd name="connsiteX5" fmla="*/ 6551271 w 12192000"/>
              <a:gd name="connsiteY5" fmla="*/ 6180881 h 6467475"/>
              <a:gd name="connsiteX6" fmla="*/ 6551271 w 12192000"/>
              <a:gd name="connsiteY6" fmla="*/ 2146042 h 6467475"/>
              <a:gd name="connsiteX7" fmla="*/ 0 w 12192000"/>
              <a:gd name="connsiteY7" fmla="*/ 2146042 h 6467475"/>
              <a:gd name="connsiteX8" fmla="*/ 0 w 12192000"/>
              <a:gd name="connsiteY8" fmla="*/ 1218116 h 6467475"/>
              <a:gd name="connsiteX9" fmla="*/ 1009747 w 12192000"/>
              <a:gd name="connsiteY9" fmla="*/ 1218116 h 6467475"/>
              <a:gd name="connsiteX10" fmla="*/ 921923 w 12192000"/>
              <a:gd name="connsiteY10" fmla="*/ 1104465 h 6467475"/>
              <a:gd name="connsiteX11" fmla="*/ 0 w 12192000"/>
              <a:gd name="connsiteY11" fmla="*/ 1104465 h 6467475"/>
              <a:gd name="connsiteX12" fmla="*/ 0 w 12192000"/>
              <a:gd name="connsiteY12" fmla="*/ 0 h 6467475"/>
              <a:gd name="connsiteX0" fmla="*/ 0 w 12192000"/>
              <a:gd name="connsiteY0" fmla="*/ 0 h 6467475"/>
              <a:gd name="connsiteX1" fmla="*/ 12192000 w 12192000"/>
              <a:gd name="connsiteY1" fmla="*/ 0 h 6467475"/>
              <a:gd name="connsiteX2" fmla="*/ 12192000 w 12192000"/>
              <a:gd name="connsiteY2" fmla="*/ 6467475 h 6467475"/>
              <a:gd name="connsiteX3" fmla="*/ 0 w 12192000"/>
              <a:gd name="connsiteY3" fmla="*/ 6467475 h 6467475"/>
              <a:gd name="connsiteX4" fmla="*/ 0 w 12192000"/>
              <a:gd name="connsiteY4" fmla="*/ 6180881 h 6467475"/>
              <a:gd name="connsiteX5" fmla="*/ 6551271 w 12192000"/>
              <a:gd name="connsiteY5" fmla="*/ 6180881 h 6467475"/>
              <a:gd name="connsiteX6" fmla="*/ 6551271 w 12192000"/>
              <a:gd name="connsiteY6" fmla="*/ 2146042 h 6467475"/>
              <a:gd name="connsiteX7" fmla="*/ 0 w 12192000"/>
              <a:gd name="connsiteY7" fmla="*/ 2146042 h 6467475"/>
              <a:gd name="connsiteX8" fmla="*/ 0 w 12192000"/>
              <a:gd name="connsiteY8" fmla="*/ 1218116 h 6467475"/>
              <a:gd name="connsiteX9" fmla="*/ 978750 w 12192000"/>
              <a:gd name="connsiteY9" fmla="*/ 1223282 h 6467475"/>
              <a:gd name="connsiteX10" fmla="*/ 921923 w 12192000"/>
              <a:gd name="connsiteY10" fmla="*/ 1104465 h 6467475"/>
              <a:gd name="connsiteX11" fmla="*/ 0 w 12192000"/>
              <a:gd name="connsiteY11" fmla="*/ 1104465 h 6467475"/>
              <a:gd name="connsiteX12" fmla="*/ 0 w 12192000"/>
              <a:gd name="connsiteY12" fmla="*/ 0 h 646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92000" h="6467475">
                <a:moveTo>
                  <a:pt x="0" y="0"/>
                </a:moveTo>
                <a:lnTo>
                  <a:pt x="12192000" y="0"/>
                </a:lnTo>
                <a:lnTo>
                  <a:pt x="12192000" y="6467475"/>
                </a:lnTo>
                <a:lnTo>
                  <a:pt x="0" y="6467475"/>
                </a:lnTo>
                <a:lnTo>
                  <a:pt x="0" y="6180881"/>
                </a:lnTo>
                <a:lnTo>
                  <a:pt x="6551271" y="6180881"/>
                </a:lnTo>
                <a:lnTo>
                  <a:pt x="6551271" y="2146042"/>
                </a:lnTo>
                <a:lnTo>
                  <a:pt x="0" y="2146042"/>
                </a:lnTo>
                <a:lnTo>
                  <a:pt x="0" y="1218116"/>
                </a:lnTo>
                <a:lnTo>
                  <a:pt x="978750" y="1223282"/>
                </a:lnTo>
                <a:lnTo>
                  <a:pt x="921923" y="1104465"/>
                </a:lnTo>
                <a:lnTo>
                  <a:pt x="0" y="1104465"/>
                </a:lnTo>
                <a:lnTo>
                  <a:pt x="0" y="0"/>
                </a:lnTo>
                <a:close/>
              </a:path>
            </a:pathLst>
          </a:custGeom>
        </p:spPr>
        <p:txBody>
          <a:bodyPr wrap="square">
            <a:noAutofit/>
          </a:bodyPr>
          <a:lstStyle/>
          <a:p>
            <a:endParaRPr lang="en-US"/>
          </a:p>
        </p:txBody>
      </p:sp>
      <p:sp>
        <p:nvSpPr>
          <p:cNvPr id="20" name="Title 19">
            <a:extLst>
              <a:ext uri="{FF2B5EF4-FFF2-40B4-BE49-F238E27FC236}">
                <a16:creationId xmlns:a16="http://schemas.microsoft.com/office/drawing/2014/main" id="{02FC0F70-2A72-1642-8C65-31205DCA01F2}"/>
              </a:ext>
            </a:extLst>
          </p:cNvPr>
          <p:cNvSpPr>
            <a:spLocks noGrp="1"/>
          </p:cNvSpPr>
          <p:nvPr>
            <p:ph type="title"/>
          </p:nvPr>
        </p:nvSpPr>
        <p:spPr>
          <a:xfrm>
            <a:off x="831674" y="146043"/>
            <a:ext cx="7504510" cy="980356"/>
          </a:xfrm>
        </p:spPr>
        <p:txBody>
          <a:bodyPr/>
          <a:lstStyle/>
          <a:p>
            <a:r>
              <a:rPr lang="en-US"/>
              <a:t>Click to edit Master title style</a:t>
            </a:r>
          </a:p>
        </p:txBody>
      </p:sp>
      <p:sp>
        <p:nvSpPr>
          <p:cNvPr id="7" name="Text Placeholder 4">
            <a:extLst>
              <a:ext uri="{FF2B5EF4-FFF2-40B4-BE49-F238E27FC236}">
                <a16:creationId xmlns:a16="http://schemas.microsoft.com/office/drawing/2014/main" id="{1E18ED01-CF9B-A04C-9117-A05BDE54ACAD}"/>
              </a:ext>
            </a:extLst>
          </p:cNvPr>
          <p:cNvSpPr>
            <a:spLocks noGrp="1"/>
          </p:cNvSpPr>
          <p:nvPr>
            <p:ph type="body" sz="quarter" idx="12"/>
          </p:nvPr>
        </p:nvSpPr>
        <p:spPr>
          <a:xfrm>
            <a:off x="832247" y="1170477"/>
            <a:ext cx="7547372" cy="431494"/>
          </a:xfrm>
        </p:spPr>
        <p:txBody>
          <a:bodyPr>
            <a:normAutofit/>
          </a:bodyPr>
          <a:lstStyle>
            <a:lvl1pPr marL="0" indent="0">
              <a:buNone/>
              <a:defRPr sz="1800" b="1"/>
            </a:lvl1pPr>
          </a:lstStyle>
          <a:p>
            <a:pPr lvl="0"/>
            <a:r>
              <a:rPr lang="en-US"/>
              <a:t>Edit Master text styles</a:t>
            </a:r>
          </a:p>
        </p:txBody>
      </p:sp>
      <p:sp>
        <p:nvSpPr>
          <p:cNvPr id="17" name="Text Placeholder 15">
            <a:extLst>
              <a:ext uri="{FF2B5EF4-FFF2-40B4-BE49-F238E27FC236}">
                <a16:creationId xmlns:a16="http://schemas.microsoft.com/office/drawing/2014/main" id="{74783550-FA00-4C4B-A44E-0AF34606BD06}"/>
              </a:ext>
            </a:extLst>
          </p:cNvPr>
          <p:cNvSpPr>
            <a:spLocks noGrp="1"/>
          </p:cNvSpPr>
          <p:nvPr>
            <p:ph type="body" sz="quarter" idx="11"/>
          </p:nvPr>
        </p:nvSpPr>
        <p:spPr>
          <a:xfrm>
            <a:off x="1003609" y="2130778"/>
            <a:ext cx="3579542" cy="2716261"/>
          </a:xfrm>
        </p:spPr>
        <p:txBody>
          <a:bodyPr>
            <a:normAutofit/>
          </a:bodyPr>
          <a:lstStyle>
            <a:lvl1pPr>
              <a:lnSpc>
                <a:spcPct val="100000"/>
              </a:lnSpc>
              <a:defRPr sz="1400"/>
            </a:lvl1pPr>
            <a:lvl2pPr>
              <a:lnSpc>
                <a:spcPct val="100000"/>
              </a:lnSpc>
              <a:defRPr sz="1400"/>
            </a:lvl2pPr>
            <a:lvl3pPr>
              <a:defRPr sz="1800"/>
            </a:lvl3pPr>
            <a:lvl4pPr>
              <a:defRPr sz="1800"/>
            </a:lvl4pPr>
            <a:lvl5pPr>
              <a:defRPr sz="1800"/>
            </a:lvl5pPr>
          </a:lstStyle>
          <a:p>
            <a:pPr lvl="0"/>
            <a:r>
              <a:rPr lang="en-US"/>
              <a:t>Edit Master text styles</a:t>
            </a:r>
          </a:p>
          <a:p>
            <a:pPr lvl="1"/>
            <a:r>
              <a:rPr lang="en-US"/>
              <a:t>Second level</a:t>
            </a:r>
          </a:p>
        </p:txBody>
      </p:sp>
      <p:pic>
        <p:nvPicPr>
          <p:cNvPr id="13" name="Picture 12">
            <a:extLst>
              <a:ext uri="{FF2B5EF4-FFF2-40B4-BE49-F238E27FC236}">
                <a16:creationId xmlns:a16="http://schemas.microsoft.com/office/drawing/2014/main" id="{EEE85308-F021-4641-89DE-F3668051BD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0527" r="2082" b="1670"/>
          <a:stretch/>
        </p:blipFill>
        <p:spPr>
          <a:xfrm>
            <a:off x="0" y="1788369"/>
            <a:ext cx="743031" cy="3362366"/>
          </a:xfrm>
          <a:prstGeom prst="rect">
            <a:avLst/>
          </a:prstGeom>
        </p:spPr>
      </p:pic>
    </p:spTree>
    <p:extLst>
      <p:ext uri="{BB962C8B-B14F-4D97-AF65-F5344CB8AC3E}">
        <p14:creationId xmlns:p14="http://schemas.microsoft.com/office/powerpoint/2010/main" val="52505621"/>
      </p:ext>
    </p:extLst>
  </p:cSld>
  <p:clrMapOvr>
    <a:masterClrMapping/>
  </p:clrMapOvr>
  <p:extLst>
    <p:ext uri="{DCECCB84-F9BA-43D5-87BE-67443E8EF086}">
      <p15:sldGuideLst xmlns:p15="http://schemas.microsoft.com/office/powerpoint/2012/main">
        <p15:guide id="1" orient="horz" pos="3400" userDrawn="1">
          <p15:clr>
            <a:srgbClr val="FBAE40"/>
          </p15:clr>
        </p15:guide>
        <p15:guide id="2" pos="52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and Side content">
    <p:spTree>
      <p:nvGrpSpPr>
        <p:cNvPr id="1" name=""/>
        <p:cNvGrpSpPr/>
        <p:nvPr/>
      </p:nvGrpSpPr>
      <p:grpSpPr>
        <a:xfrm>
          <a:off x="0" y="0"/>
          <a:ext cx="0" cy="0"/>
          <a:chOff x="0" y="0"/>
          <a:chExt cx="0" cy="0"/>
        </a:xfrm>
      </p:grpSpPr>
      <p:sp>
        <p:nvSpPr>
          <p:cNvPr id="13" name="Rectangle 12"/>
          <p:cNvSpPr/>
          <p:nvPr userDrawn="1"/>
        </p:nvSpPr>
        <p:spPr>
          <a:xfrm>
            <a:off x="0" y="637592"/>
            <a:ext cx="741784" cy="528735"/>
          </a:xfrm>
          <a:prstGeom prst="rect">
            <a:avLst/>
          </a:prstGeom>
          <a:solidFill>
            <a:srgbClr val="F1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225739" y="952500"/>
            <a:ext cx="4153880" cy="1104636"/>
          </a:xfrm>
        </p:spPr>
        <p:txBody>
          <a:bodyPr>
            <a:normAutofit/>
          </a:bodyPr>
          <a:lstStyle>
            <a:lvl1pPr>
              <a:defRPr sz="2700" baseline="0">
                <a:latin typeface="+mj-lt"/>
              </a:defRPr>
            </a:lvl1pPr>
          </a:lstStyle>
          <a:p>
            <a:r>
              <a:rPr lang="en-US"/>
              <a:t>Click to edit Master title style</a:t>
            </a:r>
          </a:p>
        </p:txBody>
      </p:sp>
      <p:sp>
        <p:nvSpPr>
          <p:cNvPr id="3" name="Content Placeholder 2"/>
          <p:cNvSpPr>
            <a:spLocks noGrp="1"/>
          </p:cNvSpPr>
          <p:nvPr>
            <p:ph idx="1"/>
          </p:nvPr>
        </p:nvSpPr>
        <p:spPr>
          <a:xfrm>
            <a:off x="4225739" y="2169584"/>
            <a:ext cx="4153880" cy="2514476"/>
          </a:xfrm>
        </p:spPr>
        <p:txBody>
          <a:bodyPr>
            <a:normAutofit/>
          </a:bodyPr>
          <a:lstStyle>
            <a:lvl1pPr>
              <a:defRPr sz="1400" baseline="0">
                <a:solidFill>
                  <a:schemeClr val="accent6"/>
                </a:solidFill>
                <a:latin typeface="+mn-lt"/>
              </a:defRPr>
            </a:lvl1pPr>
            <a:lvl2pPr>
              <a:defRPr sz="1400" baseline="0">
                <a:solidFill>
                  <a:schemeClr val="accent6"/>
                </a:solidFill>
                <a:latin typeface="+mn-lt"/>
              </a:defRPr>
            </a:lvl2pPr>
            <a:lvl3pPr>
              <a:defRPr sz="1400" baseline="0">
                <a:solidFill>
                  <a:schemeClr val="accent6"/>
                </a:solidFill>
                <a:latin typeface="+mn-lt"/>
              </a:defRPr>
            </a:lvl3pPr>
            <a:lvl4pPr>
              <a:defRPr sz="1400" baseline="0">
                <a:solidFill>
                  <a:schemeClr val="accent6"/>
                </a:solidFill>
                <a:latin typeface="+mn-lt"/>
              </a:defRPr>
            </a:lvl4pPr>
            <a:lvl5pPr>
              <a:defRPr sz="1400" baseline="0">
                <a:solidFill>
                  <a:schemeClr val="accent6"/>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5">
            <a:extLst>
              <a:ext uri="{FF2B5EF4-FFF2-40B4-BE49-F238E27FC236}">
                <a16:creationId xmlns:a16="http://schemas.microsoft.com/office/drawing/2014/main" id="{FBECC631-AF4C-9C47-B908-1E44E8AABD09}"/>
              </a:ext>
            </a:extLst>
          </p:cNvPr>
          <p:cNvSpPr>
            <a:spLocks noGrp="1"/>
          </p:cNvSpPr>
          <p:nvPr>
            <p:ph type="pic" sz="quarter" idx="10"/>
          </p:nvPr>
        </p:nvSpPr>
        <p:spPr>
          <a:xfrm>
            <a:off x="839337" y="952500"/>
            <a:ext cx="3051626" cy="3731948"/>
          </a:xfrm>
        </p:spPr>
        <p:txBody>
          <a:bodyPr/>
          <a:lstStyle/>
          <a:p>
            <a:endParaRPr lang="en-US"/>
          </a:p>
        </p:txBody>
      </p:sp>
    </p:spTree>
  </p:cSld>
  <p:clrMapOvr>
    <a:masterClrMapping/>
  </p:clrMapOvr>
  <p:extLst>
    <p:ext uri="{DCECCB84-F9BA-43D5-87BE-67443E8EF086}">
      <p15:sldGuideLst xmlns:p15="http://schemas.microsoft.com/office/powerpoint/2012/main">
        <p15:guide id="1" orient="horz" pos="640" userDrawn="1">
          <p15:clr>
            <a:srgbClr val="FBAE40"/>
          </p15:clr>
        </p15:guide>
        <p15:guide id="2" pos="2664"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mparison slide - 1">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28676" y="1400969"/>
            <a:ext cx="3868340" cy="686593"/>
          </a:xfrm>
        </p:spPr>
        <p:txBody>
          <a:bodyPr anchor="b">
            <a:normAutofit/>
          </a:bodyPr>
          <a:lstStyle>
            <a:lvl1pPr marL="0" indent="0">
              <a:buNone/>
              <a:defRPr sz="15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8676" y="2087563"/>
            <a:ext cx="3868340" cy="3070490"/>
          </a:xfrm>
        </p:spPr>
        <p:txBody>
          <a:bodyPr>
            <a:normAutofit/>
          </a:bodyPr>
          <a:lstStyle>
            <a:lvl1pPr>
              <a:defRPr sz="1400"/>
            </a:lvl1pPr>
            <a:lvl2pPr>
              <a:defRPr sz="1200"/>
            </a:lvl2pPr>
            <a:lvl3pPr>
              <a:defRPr sz="1100"/>
            </a:lvl3pPr>
            <a:lvl4pPr>
              <a:defRPr sz="9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827984" y="1400969"/>
            <a:ext cx="3887391" cy="686593"/>
          </a:xfrm>
        </p:spPr>
        <p:txBody>
          <a:bodyPr anchor="b">
            <a:normAutofit/>
          </a:bodyPr>
          <a:lstStyle>
            <a:lvl1pPr marL="0" indent="0">
              <a:buNone/>
              <a:defRPr sz="15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827984" y="2087563"/>
            <a:ext cx="3887391" cy="3070490"/>
          </a:xfrm>
        </p:spPr>
        <p:txBody>
          <a:bodyPr>
            <a:normAutofit/>
          </a:bodyPr>
          <a:lstStyle>
            <a:lvl1pPr>
              <a:defRPr sz="1400"/>
            </a:lvl1pPr>
            <a:lvl2pPr>
              <a:defRPr sz="1200"/>
            </a:lvl2pPr>
            <a:lvl3pPr>
              <a:defRPr sz="1100"/>
            </a:lvl3pPr>
            <a:lvl4pPr>
              <a:defRPr sz="900"/>
            </a:lvl4pPr>
            <a:lvl5pPr>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36E066F5-ACB7-524B-AA8A-DF6D61B3D4CC}"/>
              </a:ext>
            </a:extLst>
          </p:cNvPr>
          <p:cNvSpPr>
            <a:spLocks noGrp="1"/>
          </p:cNvSpPr>
          <p:nvPr>
            <p:ph type="title"/>
          </p:nvPr>
        </p:nvSpPr>
        <p:spPr>
          <a:xfrm>
            <a:off x="831673" y="146043"/>
            <a:ext cx="7883702" cy="980356"/>
          </a:xfrm>
        </p:spPr>
        <p:txBody>
          <a:bodyPr/>
          <a:lstStyle/>
          <a:p>
            <a:r>
              <a:rPr lang="en-US"/>
              <a:t>Click to edit Master title style</a:t>
            </a:r>
          </a:p>
        </p:txBody>
      </p:sp>
    </p:spTree>
    <p:extLst>
      <p:ext uri="{BB962C8B-B14F-4D97-AF65-F5344CB8AC3E}">
        <p14:creationId xmlns:p14="http://schemas.microsoft.com/office/powerpoint/2010/main" val="1873397134"/>
      </p:ext>
    </p:extLst>
  </p:cSld>
  <p:clrMapOvr>
    <a:masterClrMapping/>
  </p:clrMapOvr>
  <p:extLst>
    <p:ext uri="{DCECCB84-F9BA-43D5-87BE-67443E8EF086}">
      <p15:sldGuideLst xmlns:p15="http://schemas.microsoft.com/office/powerpoint/2012/main">
        <p15:guide id="1" orient="horz" pos="1800" userDrawn="1">
          <p15:clr>
            <a:srgbClr val="FBAE40"/>
          </p15:clr>
        </p15:guide>
        <p15:guide id="2" pos="52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Slide - 2">
    <p:spTree>
      <p:nvGrpSpPr>
        <p:cNvPr id="1" name=""/>
        <p:cNvGrpSpPr/>
        <p:nvPr/>
      </p:nvGrpSpPr>
      <p:grpSpPr>
        <a:xfrm>
          <a:off x="0" y="0"/>
          <a:ext cx="0" cy="0"/>
          <a:chOff x="0" y="0"/>
          <a:chExt cx="0" cy="0"/>
        </a:xfrm>
      </p:grpSpPr>
      <p:sp>
        <p:nvSpPr>
          <p:cNvPr id="6" name="Content Placeholder 2"/>
          <p:cNvSpPr>
            <a:spLocks noGrp="1"/>
          </p:cNvSpPr>
          <p:nvPr>
            <p:ph idx="1" hasCustomPrompt="1"/>
          </p:nvPr>
        </p:nvSpPr>
        <p:spPr>
          <a:xfrm>
            <a:off x="840037" y="3873549"/>
            <a:ext cx="1620000" cy="474360"/>
          </a:xfrm>
        </p:spPr>
        <p:txBody>
          <a:bodyPr>
            <a:normAutofit/>
          </a:bodyPr>
          <a:lstStyle>
            <a:lvl1pPr marL="0" indent="0" algn="ctr">
              <a:buFontTx/>
              <a:buNone/>
              <a:defRPr sz="1400" baseline="0">
                <a:solidFill>
                  <a:schemeClr val="accent6"/>
                </a:solidFill>
                <a:latin typeface="+mn-lt"/>
              </a:defRPr>
            </a:lvl1pPr>
            <a:lvl2pPr>
              <a:defRPr sz="1800" baseline="0">
                <a:solidFill>
                  <a:srgbClr val="575759"/>
                </a:solidFill>
                <a:latin typeface="Verdana" charset="0"/>
              </a:defRPr>
            </a:lvl2pPr>
            <a:lvl3pPr>
              <a:defRPr sz="1800" baseline="0">
                <a:solidFill>
                  <a:srgbClr val="575759"/>
                </a:solidFill>
                <a:latin typeface="Verdana" charset="0"/>
              </a:defRPr>
            </a:lvl3pPr>
            <a:lvl4pPr>
              <a:defRPr sz="1800" baseline="0">
                <a:solidFill>
                  <a:srgbClr val="575759"/>
                </a:solidFill>
                <a:latin typeface="Verdana" charset="0"/>
              </a:defRPr>
            </a:lvl4pPr>
            <a:lvl5pPr>
              <a:defRPr sz="1800" baseline="0">
                <a:solidFill>
                  <a:srgbClr val="575759"/>
                </a:solidFill>
                <a:latin typeface="Verdana" charset="0"/>
              </a:defRPr>
            </a:lvl5pPr>
          </a:lstStyle>
          <a:p>
            <a:pPr lvl="0"/>
            <a:r>
              <a:rPr lang="en-US"/>
              <a:t>Click to edit title</a:t>
            </a:r>
          </a:p>
        </p:txBody>
      </p:sp>
      <p:sp>
        <p:nvSpPr>
          <p:cNvPr id="11" name="Content Placeholder 2"/>
          <p:cNvSpPr>
            <a:spLocks noGrp="1"/>
          </p:cNvSpPr>
          <p:nvPr>
            <p:ph idx="10" hasCustomPrompt="1"/>
          </p:nvPr>
        </p:nvSpPr>
        <p:spPr>
          <a:xfrm>
            <a:off x="2849834" y="3873549"/>
            <a:ext cx="1620000" cy="474360"/>
          </a:xfrm>
        </p:spPr>
        <p:txBody>
          <a:bodyPr>
            <a:normAutofit/>
          </a:bodyPr>
          <a:lstStyle>
            <a:lvl1pPr marL="0" indent="0" algn="ctr">
              <a:buFontTx/>
              <a:buNone/>
              <a:defRPr sz="1400" baseline="0">
                <a:solidFill>
                  <a:schemeClr val="accent6"/>
                </a:solidFill>
                <a:latin typeface="+mn-lt"/>
              </a:defRPr>
            </a:lvl1pPr>
            <a:lvl2pPr>
              <a:defRPr sz="1800" baseline="0">
                <a:solidFill>
                  <a:srgbClr val="575759"/>
                </a:solidFill>
                <a:latin typeface="Verdana" charset="0"/>
              </a:defRPr>
            </a:lvl2pPr>
            <a:lvl3pPr>
              <a:defRPr sz="1800" baseline="0">
                <a:solidFill>
                  <a:srgbClr val="575759"/>
                </a:solidFill>
                <a:latin typeface="Verdana" charset="0"/>
              </a:defRPr>
            </a:lvl3pPr>
            <a:lvl4pPr>
              <a:defRPr sz="1800" baseline="0">
                <a:solidFill>
                  <a:srgbClr val="575759"/>
                </a:solidFill>
                <a:latin typeface="Verdana" charset="0"/>
              </a:defRPr>
            </a:lvl4pPr>
            <a:lvl5pPr>
              <a:defRPr sz="1800" baseline="0">
                <a:solidFill>
                  <a:srgbClr val="575759"/>
                </a:solidFill>
                <a:latin typeface="Verdana" charset="0"/>
              </a:defRPr>
            </a:lvl5pPr>
          </a:lstStyle>
          <a:p>
            <a:pPr lvl="0"/>
            <a:r>
              <a:rPr lang="en-US"/>
              <a:t>Click to edit title</a:t>
            </a:r>
          </a:p>
        </p:txBody>
      </p:sp>
      <p:sp>
        <p:nvSpPr>
          <p:cNvPr id="12" name="Content Placeholder 2"/>
          <p:cNvSpPr>
            <a:spLocks noGrp="1"/>
          </p:cNvSpPr>
          <p:nvPr>
            <p:ph idx="11" hasCustomPrompt="1"/>
          </p:nvPr>
        </p:nvSpPr>
        <p:spPr>
          <a:xfrm>
            <a:off x="4859629" y="3873549"/>
            <a:ext cx="1620000" cy="474360"/>
          </a:xfrm>
        </p:spPr>
        <p:txBody>
          <a:bodyPr>
            <a:normAutofit/>
          </a:bodyPr>
          <a:lstStyle>
            <a:lvl1pPr marL="0" indent="0" algn="ctr">
              <a:buFontTx/>
              <a:buNone/>
              <a:defRPr sz="1400" baseline="0">
                <a:solidFill>
                  <a:schemeClr val="accent6"/>
                </a:solidFill>
                <a:latin typeface="+mn-lt"/>
              </a:defRPr>
            </a:lvl1pPr>
            <a:lvl2pPr>
              <a:defRPr sz="1800" baseline="0">
                <a:solidFill>
                  <a:srgbClr val="575759"/>
                </a:solidFill>
                <a:latin typeface="Verdana" charset="0"/>
              </a:defRPr>
            </a:lvl2pPr>
            <a:lvl3pPr>
              <a:defRPr sz="1800" baseline="0">
                <a:solidFill>
                  <a:srgbClr val="575759"/>
                </a:solidFill>
                <a:latin typeface="Verdana" charset="0"/>
              </a:defRPr>
            </a:lvl3pPr>
            <a:lvl4pPr>
              <a:defRPr sz="1800" baseline="0">
                <a:solidFill>
                  <a:srgbClr val="575759"/>
                </a:solidFill>
                <a:latin typeface="Verdana" charset="0"/>
              </a:defRPr>
            </a:lvl4pPr>
            <a:lvl5pPr>
              <a:defRPr sz="1800" baseline="0">
                <a:solidFill>
                  <a:srgbClr val="575759"/>
                </a:solidFill>
                <a:latin typeface="Verdana" charset="0"/>
              </a:defRPr>
            </a:lvl5pPr>
          </a:lstStyle>
          <a:p>
            <a:pPr lvl="0"/>
            <a:r>
              <a:rPr lang="en-US"/>
              <a:t>Click to edit title</a:t>
            </a:r>
          </a:p>
        </p:txBody>
      </p:sp>
      <p:sp>
        <p:nvSpPr>
          <p:cNvPr id="14" name="Content Placeholder 2"/>
          <p:cNvSpPr>
            <a:spLocks noGrp="1"/>
          </p:cNvSpPr>
          <p:nvPr>
            <p:ph idx="12" hasCustomPrompt="1"/>
          </p:nvPr>
        </p:nvSpPr>
        <p:spPr>
          <a:xfrm>
            <a:off x="6869426" y="3873549"/>
            <a:ext cx="1620000" cy="474360"/>
          </a:xfrm>
        </p:spPr>
        <p:txBody>
          <a:bodyPr>
            <a:normAutofit/>
          </a:bodyPr>
          <a:lstStyle>
            <a:lvl1pPr marL="0" indent="0" algn="ctr">
              <a:buFontTx/>
              <a:buNone/>
              <a:defRPr sz="1400" baseline="0">
                <a:solidFill>
                  <a:schemeClr val="accent6"/>
                </a:solidFill>
                <a:latin typeface="+mn-lt"/>
              </a:defRPr>
            </a:lvl1pPr>
            <a:lvl2pPr>
              <a:defRPr sz="1800" baseline="0">
                <a:solidFill>
                  <a:srgbClr val="575759"/>
                </a:solidFill>
                <a:latin typeface="Verdana" charset="0"/>
              </a:defRPr>
            </a:lvl2pPr>
            <a:lvl3pPr>
              <a:defRPr sz="1800" baseline="0">
                <a:solidFill>
                  <a:srgbClr val="575759"/>
                </a:solidFill>
                <a:latin typeface="Verdana" charset="0"/>
              </a:defRPr>
            </a:lvl3pPr>
            <a:lvl4pPr>
              <a:defRPr sz="1800" baseline="0">
                <a:solidFill>
                  <a:srgbClr val="575759"/>
                </a:solidFill>
                <a:latin typeface="Verdana" charset="0"/>
              </a:defRPr>
            </a:lvl4pPr>
            <a:lvl5pPr>
              <a:defRPr sz="1800" baseline="0">
                <a:solidFill>
                  <a:srgbClr val="575759"/>
                </a:solidFill>
                <a:latin typeface="Verdana" charset="0"/>
              </a:defRPr>
            </a:lvl5pPr>
          </a:lstStyle>
          <a:p>
            <a:pPr lvl="0"/>
            <a:r>
              <a:rPr lang="en-US"/>
              <a:t>Click to edit title</a:t>
            </a:r>
          </a:p>
        </p:txBody>
      </p:sp>
      <p:sp>
        <p:nvSpPr>
          <p:cNvPr id="18" name="Content Placeholder 2">
            <a:extLst>
              <a:ext uri="{FF2B5EF4-FFF2-40B4-BE49-F238E27FC236}">
                <a16:creationId xmlns:a16="http://schemas.microsoft.com/office/drawing/2014/main" id="{7542B3EC-2324-FF40-BE11-7A3D714DA7F7}"/>
              </a:ext>
            </a:extLst>
          </p:cNvPr>
          <p:cNvSpPr>
            <a:spLocks noGrp="1"/>
          </p:cNvSpPr>
          <p:nvPr>
            <p:ph idx="13" hasCustomPrompt="1"/>
          </p:nvPr>
        </p:nvSpPr>
        <p:spPr>
          <a:xfrm>
            <a:off x="840037" y="4347909"/>
            <a:ext cx="1620000" cy="474360"/>
          </a:xfrm>
        </p:spPr>
        <p:txBody>
          <a:bodyPr>
            <a:normAutofit/>
          </a:bodyPr>
          <a:lstStyle>
            <a:lvl1pPr marL="0" indent="0" algn="ctr">
              <a:buFontTx/>
              <a:buNone/>
              <a:defRPr sz="1100" baseline="0">
                <a:solidFill>
                  <a:schemeClr val="accent6"/>
                </a:solidFill>
                <a:latin typeface="+mn-lt"/>
              </a:defRPr>
            </a:lvl1pPr>
            <a:lvl2pPr>
              <a:defRPr sz="1800" baseline="0">
                <a:solidFill>
                  <a:srgbClr val="575759"/>
                </a:solidFill>
                <a:latin typeface="Verdana" charset="0"/>
              </a:defRPr>
            </a:lvl2pPr>
            <a:lvl3pPr>
              <a:defRPr sz="1800" baseline="0">
                <a:solidFill>
                  <a:srgbClr val="575759"/>
                </a:solidFill>
                <a:latin typeface="Verdana" charset="0"/>
              </a:defRPr>
            </a:lvl3pPr>
            <a:lvl4pPr>
              <a:defRPr sz="1800" baseline="0">
                <a:solidFill>
                  <a:srgbClr val="575759"/>
                </a:solidFill>
                <a:latin typeface="Verdana" charset="0"/>
              </a:defRPr>
            </a:lvl4pPr>
            <a:lvl5pPr>
              <a:defRPr sz="1800" baseline="0">
                <a:solidFill>
                  <a:srgbClr val="575759"/>
                </a:solidFill>
                <a:latin typeface="Verdana" charset="0"/>
              </a:defRPr>
            </a:lvl5pPr>
          </a:lstStyle>
          <a:p>
            <a:pPr lvl="0"/>
            <a:r>
              <a:rPr lang="en-US"/>
              <a:t>Click to edit text</a:t>
            </a:r>
          </a:p>
        </p:txBody>
      </p:sp>
      <p:sp>
        <p:nvSpPr>
          <p:cNvPr id="19" name="Content Placeholder 2">
            <a:extLst>
              <a:ext uri="{FF2B5EF4-FFF2-40B4-BE49-F238E27FC236}">
                <a16:creationId xmlns:a16="http://schemas.microsoft.com/office/drawing/2014/main" id="{46284FB6-0321-F54D-B5FB-FA62FBF6E181}"/>
              </a:ext>
            </a:extLst>
          </p:cNvPr>
          <p:cNvSpPr>
            <a:spLocks noGrp="1"/>
          </p:cNvSpPr>
          <p:nvPr>
            <p:ph idx="14" hasCustomPrompt="1"/>
          </p:nvPr>
        </p:nvSpPr>
        <p:spPr>
          <a:xfrm>
            <a:off x="2849834" y="4347909"/>
            <a:ext cx="1620000" cy="474360"/>
          </a:xfrm>
        </p:spPr>
        <p:txBody>
          <a:bodyPr>
            <a:normAutofit/>
          </a:bodyPr>
          <a:lstStyle>
            <a:lvl1pPr marL="0" indent="0" algn="ctr">
              <a:buFontTx/>
              <a:buNone/>
              <a:defRPr sz="1100" baseline="0">
                <a:solidFill>
                  <a:schemeClr val="accent6"/>
                </a:solidFill>
                <a:latin typeface="+mn-lt"/>
              </a:defRPr>
            </a:lvl1pPr>
            <a:lvl2pPr>
              <a:defRPr sz="1800" baseline="0">
                <a:solidFill>
                  <a:srgbClr val="575759"/>
                </a:solidFill>
                <a:latin typeface="Verdana" charset="0"/>
              </a:defRPr>
            </a:lvl2pPr>
            <a:lvl3pPr>
              <a:defRPr sz="1800" baseline="0">
                <a:solidFill>
                  <a:srgbClr val="575759"/>
                </a:solidFill>
                <a:latin typeface="Verdana" charset="0"/>
              </a:defRPr>
            </a:lvl3pPr>
            <a:lvl4pPr>
              <a:defRPr sz="1800" baseline="0">
                <a:solidFill>
                  <a:srgbClr val="575759"/>
                </a:solidFill>
                <a:latin typeface="Verdana" charset="0"/>
              </a:defRPr>
            </a:lvl4pPr>
            <a:lvl5pPr>
              <a:defRPr sz="1800" baseline="0">
                <a:solidFill>
                  <a:srgbClr val="575759"/>
                </a:solidFill>
                <a:latin typeface="Verdana" charset="0"/>
              </a:defRPr>
            </a:lvl5pPr>
          </a:lstStyle>
          <a:p>
            <a:pPr lvl="0"/>
            <a:r>
              <a:rPr lang="en-US"/>
              <a:t>Click to edit text</a:t>
            </a:r>
          </a:p>
        </p:txBody>
      </p:sp>
      <p:sp>
        <p:nvSpPr>
          <p:cNvPr id="20" name="Content Placeholder 2">
            <a:extLst>
              <a:ext uri="{FF2B5EF4-FFF2-40B4-BE49-F238E27FC236}">
                <a16:creationId xmlns:a16="http://schemas.microsoft.com/office/drawing/2014/main" id="{3B6FC156-DAE7-3345-B723-61AD0775FF2F}"/>
              </a:ext>
            </a:extLst>
          </p:cNvPr>
          <p:cNvSpPr>
            <a:spLocks noGrp="1"/>
          </p:cNvSpPr>
          <p:nvPr>
            <p:ph idx="15" hasCustomPrompt="1"/>
          </p:nvPr>
        </p:nvSpPr>
        <p:spPr>
          <a:xfrm>
            <a:off x="4859629" y="4347909"/>
            <a:ext cx="1620000" cy="474360"/>
          </a:xfrm>
        </p:spPr>
        <p:txBody>
          <a:bodyPr>
            <a:normAutofit/>
          </a:bodyPr>
          <a:lstStyle>
            <a:lvl1pPr marL="0" indent="0" algn="ctr">
              <a:buFontTx/>
              <a:buNone/>
              <a:defRPr sz="1100" baseline="0">
                <a:solidFill>
                  <a:schemeClr val="accent6"/>
                </a:solidFill>
                <a:latin typeface="+mn-lt"/>
              </a:defRPr>
            </a:lvl1pPr>
            <a:lvl2pPr>
              <a:defRPr sz="1800" baseline="0">
                <a:solidFill>
                  <a:srgbClr val="575759"/>
                </a:solidFill>
                <a:latin typeface="Verdana" charset="0"/>
              </a:defRPr>
            </a:lvl2pPr>
            <a:lvl3pPr>
              <a:defRPr sz="1800" baseline="0">
                <a:solidFill>
                  <a:srgbClr val="575759"/>
                </a:solidFill>
                <a:latin typeface="Verdana" charset="0"/>
              </a:defRPr>
            </a:lvl3pPr>
            <a:lvl4pPr>
              <a:defRPr sz="1800" baseline="0">
                <a:solidFill>
                  <a:srgbClr val="575759"/>
                </a:solidFill>
                <a:latin typeface="Verdana" charset="0"/>
              </a:defRPr>
            </a:lvl4pPr>
            <a:lvl5pPr>
              <a:defRPr sz="1800" baseline="0">
                <a:solidFill>
                  <a:srgbClr val="575759"/>
                </a:solidFill>
                <a:latin typeface="Verdana" charset="0"/>
              </a:defRPr>
            </a:lvl5pPr>
          </a:lstStyle>
          <a:p>
            <a:pPr lvl="0"/>
            <a:r>
              <a:rPr lang="en-US"/>
              <a:t>Click to edit text</a:t>
            </a:r>
          </a:p>
        </p:txBody>
      </p:sp>
      <p:sp>
        <p:nvSpPr>
          <p:cNvPr id="21" name="Content Placeholder 2">
            <a:extLst>
              <a:ext uri="{FF2B5EF4-FFF2-40B4-BE49-F238E27FC236}">
                <a16:creationId xmlns:a16="http://schemas.microsoft.com/office/drawing/2014/main" id="{691DFC2B-6143-3045-8182-264C0DB6031E}"/>
              </a:ext>
            </a:extLst>
          </p:cNvPr>
          <p:cNvSpPr>
            <a:spLocks noGrp="1"/>
          </p:cNvSpPr>
          <p:nvPr>
            <p:ph idx="16" hasCustomPrompt="1"/>
          </p:nvPr>
        </p:nvSpPr>
        <p:spPr>
          <a:xfrm>
            <a:off x="6869426" y="4347909"/>
            <a:ext cx="1620000" cy="474360"/>
          </a:xfrm>
        </p:spPr>
        <p:txBody>
          <a:bodyPr>
            <a:normAutofit/>
          </a:bodyPr>
          <a:lstStyle>
            <a:lvl1pPr marL="0" indent="0" algn="ctr">
              <a:buFontTx/>
              <a:buNone/>
              <a:defRPr sz="1100" baseline="0">
                <a:solidFill>
                  <a:schemeClr val="accent6"/>
                </a:solidFill>
                <a:latin typeface="+mn-lt"/>
              </a:defRPr>
            </a:lvl1pPr>
            <a:lvl2pPr>
              <a:defRPr sz="1800" baseline="0">
                <a:solidFill>
                  <a:srgbClr val="575759"/>
                </a:solidFill>
                <a:latin typeface="Verdana" charset="0"/>
              </a:defRPr>
            </a:lvl2pPr>
            <a:lvl3pPr>
              <a:defRPr sz="1800" baseline="0">
                <a:solidFill>
                  <a:srgbClr val="575759"/>
                </a:solidFill>
                <a:latin typeface="Verdana" charset="0"/>
              </a:defRPr>
            </a:lvl3pPr>
            <a:lvl4pPr>
              <a:defRPr sz="1800" baseline="0">
                <a:solidFill>
                  <a:srgbClr val="575759"/>
                </a:solidFill>
                <a:latin typeface="Verdana" charset="0"/>
              </a:defRPr>
            </a:lvl4pPr>
            <a:lvl5pPr>
              <a:defRPr sz="1800" baseline="0">
                <a:solidFill>
                  <a:srgbClr val="575759"/>
                </a:solidFill>
                <a:latin typeface="Verdana" charset="0"/>
              </a:defRPr>
            </a:lvl5pPr>
          </a:lstStyle>
          <a:p>
            <a:pPr lvl="0"/>
            <a:r>
              <a:rPr lang="en-US"/>
              <a:t>Click to edit text</a:t>
            </a:r>
          </a:p>
        </p:txBody>
      </p:sp>
      <p:sp>
        <p:nvSpPr>
          <p:cNvPr id="7" name="Picture Placeholder 6">
            <a:extLst>
              <a:ext uri="{FF2B5EF4-FFF2-40B4-BE49-F238E27FC236}">
                <a16:creationId xmlns:a16="http://schemas.microsoft.com/office/drawing/2014/main" id="{544EFBD7-DD13-CE4C-A275-B931125DAEBF}"/>
              </a:ext>
            </a:extLst>
          </p:cNvPr>
          <p:cNvSpPr>
            <a:spLocks noGrp="1" noChangeAspect="1"/>
          </p:cNvSpPr>
          <p:nvPr>
            <p:ph type="pic" sz="quarter" idx="17"/>
          </p:nvPr>
        </p:nvSpPr>
        <p:spPr>
          <a:xfrm>
            <a:off x="835847" y="1858177"/>
            <a:ext cx="1620000" cy="1800000"/>
          </a:xfrm>
        </p:spPr>
        <p:txBody>
          <a:bodyPr/>
          <a:lstStyle/>
          <a:p>
            <a:endParaRPr lang="en-US"/>
          </a:p>
        </p:txBody>
      </p:sp>
      <p:sp>
        <p:nvSpPr>
          <p:cNvPr id="15" name="Picture Placeholder 6">
            <a:extLst>
              <a:ext uri="{FF2B5EF4-FFF2-40B4-BE49-F238E27FC236}">
                <a16:creationId xmlns:a16="http://schemas.microsoft.com/office/drawing/2014/main" id="{B5CB4724-1D13-D145-B552-8237A9E44D45}"/>
              </a:ext>
            </a:extLst>
          </p:cNvPr>
          <p:cNvSpPr>
            <a:spLocks noGrp="1" noChangeAspect="1"/>
          </p:cNvSpPr>
          <p:nvPr>
            <p:ph type="pic" sz="quarter" idx="18"/>
          </p:nvPr>
        </p:nvSpPr>
        <p:spPr>
          <a:xfrm>
            <a:off x="2842166" y="1858177"/>
            <a:ext cx="1620000" cy="1800000"/>
          </a:xfrm>
        </p:spPr>
        <p:txBody>
          <a:bodyPr/>
          <a:lstStyle/>
          <a:p>
            <a:endParaRPr lang="en-US"/>
          </a:p>
        </p:txBody>
      </p:sp>
      <p:sp>
        <p:nvSpPr>
          <p:cNvPr id="16" name="Picture Placeholder 6">
            <a:extLst>
              <a:ext uri="{FF2B5EF4-FFF2-40B4-BE49-F238E27FC236}">
                <a16:creationId xmlns:a16="http://schemas.microsoft.com/office/drawing/2014/main" id="{84719A2C-4370-7F48-867C-76F9A60EF1DC}"/>
              </a:ext>
            </a:extLst>
          </p:cNvPr>
          <p:cNvSpPr>
            <a:spLocks noGrp="1" noChangeAspect="1"/>
          </p:cNvSpPr>
          <p:nvPr>
            <p:ph type="pic" sz="quarter" idx="19"/>
          </p:nvPr>
        </p:nvSpPr>
        <p:spPr>
          <a:xfrm>
            <a:off x="4866113" y="1858177"/>
            <a:ext cx="1620000" cy="1800000"/>
          </a:xfrm>
        </p:spPr>
        <p:txBody>
          <a:bodyPr/>
          <a:lstStyle/>
          <a:p>
            <a:endParaRPr lang="en-US"/>
          </a:p>
        </p:txBody>
      </p:sp>
      <p:sp>
        <p:nvSpPr>
          <p:cNvPr id="17" name="Picture Placeholder 6">
            <a:extLst>
              <a:ext uri="{FF2B5EF4-FFF2-40B4-BE49-F238E27FC236}">
                <a16:creationId xmlns:a16="http://schemas.microsoft.com/office/drawing/2014/main" id="{B3911F88-09E1-F142-A001-0BB351F5448F}"/>
              </a:ext>
            </a:extLst>
          </p:cNvPr>
          <p:cNvSpPr>
            <a:spLocks noGrp="1" noChangeAspect="1"/>
          </p:cNvSpPr>
          <p:nvPr>
            <p:ph type="pic" sz="quarter" idx="20"/>
          </p:nvPr>
        </p:nvSpPr>
        <p:spPr>
          <a:xfrm>
            <a:off x="6866363" y="1858177"/>
            <a:ext cx="1620000" cy="1800000"/>
          </a:xfrm>
        </p:spPr>
        <p:txBody>
          <a:bodyPr/>
          <a:lstStyle/>
          <a:p>
            <a:endParaRPr lang="en-US"/>
          </a:p>
        </p:txBody>
      </p:sp>
      <p:sp>
        <p:nvSpPr>
          <p:cNvPr id="22" name="Text Placeholder 4">
            <a:extLst>
              <a:ext uri="{FF2B5EF4-FFF2-40B4-BE49-F238E27FC236}">
                <a16:creationId xmlns:a16="http://schemas.microsoft.com/office/drawing/2014/main" id="{CEE7AAB8-9F66-EA41-BFA6-5C59D0F56B34}"/>
              </a:ext>
            </a:extLst>
          </p:cNvPr>
          <p:cNvSpPr>
            <a:spLocks noGrp="1"/>
          </p:cNvSpPr>
          <p:nvPr>
            <p:ph type="body" sz="quarter" idx="21"/>
          </p:nvPr>
        </p:nvSpPr>
        <p:spPr>
          <a:xfrm>
            <a:off x="832247" y="1170477"/>
            <a:ext cx="7645752" cy="431494"/>
          </a:xfrm>
        </p:spPr>
        <p:txBody>
          <a:bodyPr>
            <a:normAutofit/>
          </a:bodyPr>
          <a:lstStyle>
            <a:lvl1pPr marL="0" indent="0">
              <a:buNone/>
              <a:defRPr sz="1500" b="1"/>
            </a:lvl1pPr>
          </a:lstStyle>
          <a:p>
            <a:pPr lvl="0"/>
            <a:r>
              <a:rPr lang="en-US"/>
              <a:t>Edit Master text styles</a:t>
            </a:r>
          </a:p>
        </p:txBody>
      </p:sp>
      <p:sp>
        <p:nvSpPr>
          <p:cNvPr id="3" name="Title 2">
            <a:extLst>
              <a:ext uri="{FF2B5EF4-FFF2-40B4-BE49-F238E27FC236}">
                <a16:creationId xmlns:a16="http://schemas.microsoft.com/office/drawing/2014/main" id="{DD8AEA69-46A9-5C45-8C25-EF6C4C722F38}"/>
              </a:ext>
            </a:extLst>
          </p:cNvPr>
          <p:cNvSpPr>
            <a:spLocks noGrp="1"/>
          </p:cNvSpPr>
          <p:nvPr>
            <p:ph type="title"/>
          </p:nvPr>
        </p:nvSpPr>
        <p:spPr>
          <a:xfrm>
            <a:off x="831674" y="146043"/>
            <a:ext cx="7646326" cy="980356"/>
          </a:xfrm>
        </p:spPr>
        <p:txBody>
          <a:bodyPr/>
          <a:lstStyle>
            <a:lvl1pPr>
              <a:defRPr>
                <a:latin typeface="+mj-lt"/>
              </a:defRPr>
            </a:lvl1pPr>
          </a:lstStyle>
          <a:p>
            <a:r>
              <a:rPr lang="en-US"/>
              <a:t>Click to edit Master title style</a:t>
            </a:r>
          </a:p>
        </p:txBody>
      </p:sp>
    </p:spTree>
  </p:cSld>
  <p:clrMapOvr>
    <a:masterClrMapping/>
  </p:clrMapOvr>
  <p:extLst>
    <p:ext uri="{DCECCB84-F9BA-43D5-87BE-67443E8EF086}">
      <p15:sldGuideLst xmlns:p15="http://schemas.microsoft.com/office/powerpoint/2012/main">
        <p15:guide id="1" orient="horz" pos="640" userDrawn="1">
          <p15:clr>
            <a:srgbClr val="FBAE40"/>
          </p15:clr>
        </p15:guide>
        <p15:guide id="2" pos="52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743831-8838-CD45-AAD0-E691CAAB7CFC}"/>
              </a:ext>
            </a:extLst>
          </p:cNvPr>
          <p:cNvSpPr/>
          <p:nvPr userDrawn="1"/>
        </p:nvSpPr>
        <p:spPr>
          <a:xfrm>
            <a:off x="0" y="674914"/>
            <a:ext cx="871946" cy="5769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910938"/>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52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de Quot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297D0B-DB03-B74C-8044-D82FB0B323A8}"/>
              </a:ext>
            </a:extLst>
          </p:cNvPr>
          <p:cNvSpPr/>
          <p:nvPr userDrawn="1"/>
        </p:nvSpPr>
        <p:spPr>
          <a:xfrm>
            <a:off x="0" y="0"/>
            <a:ext cx="9144000" cy="5389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394718" y="1143001"/>
            <a:ext cx="3984901" cy="2648415"/>
          </a:xfrm>
        </p:spPr>
        <p:txBody>
          <a:bodyPr anchor="ctr" anchorCtr="0">
            <a:normAutofit/>
          </a:bodyPr>
          <a:lstStyle>
            <a:lvl1pPr marL="15479" indent="-15479" algn="l">
              <a:tabLst/>
              <a:defRPr sz="3300" baseline="0">
                <a:solidFill>
                  <a:schemeClr val="tx1"/>
                </a:solidFill>
              </a:defRPr>
            </a:lvl1pPr>
          </a:lstStyle>
          <a:p>
            <a:r>
              <a:rPr lang="en-US"/>
              <a:t>Click to </a:t>
            </a:r>
            <a:br>
              <a:rPr lang="en-US"/>
            </a:br>
            <a:r>
              <a:rPr lang="en-US"/>
              <a:t>edit quote</a:t>
            </a:r>
          </a:p>
        </p:txBody>
      </p:sp>
      <p:sp>
        <p:nvSpPr>
          <p:cNvPr id="6" name="Text Placeholder 5">
            <a:extLst>
              <a:ext uri="{FF2B5EF4-FFF2-40B4-BE49-F238E27FC236}">
                <a16:creationId xmlns:a16="http://schemas.microsoft.com/office/drawing/2014/main" id="{A903785A-E2BF-8E41-A6F9-8856E4B6EBDD}"/>
              </a:ext>
            </a:extLst>
          </p:cNvPr>
          <p:cNvSpPr>
            <a:spLocks noGrp="1"/>
          </p:cNvSpPr>
          <p:nvPr>
            <p:ph type="body" sz="quarter" idx="10" hasCustomPrompt="1"/>
          </p:nvPr>
        </p:nvSpPr>
        <p:spPr>
          <a:xfrm>
            <a:off x="4394718" y="3796391"/>
            <a:ext cx="3984901" cy="586403"/>
          </a:xfrm>
        </p:spPr>
        <p:txBody>
          <a:bodyPr anchor="ctr">
            <a:normAutofit/>
          </a:bodyPr>
          <a:lstStyle>
            <a:lvl1pPr marL="0" indent="0">
              <a:buNone/>
              <a:defRPr sz="1800" b="0" i="0">
                <a:solidFill>
                  <a:schemeClr val="accent4"/>
                </a:solidFill>
                <a:latin typeface="+mj-lt"/>
                <a:cs typeface="Times" panose="02020603050405020304" pitchFamily="18" charset="0"/>
              </a:defRPr>
            </a:lvl1pPr>
          </a:lstStyle>
          <a:p>
            <a:pPr lvl="0"/>
            <a:r>
              <a:rPr lang="en-US"/>
              <a:t>Click to edit author</a:t>
            </a:r>
          </a:p>
        </p:txBody>
      </p:sp>
      <p:sp>
        <p:nvSpPr>
          <p:cNvPr id="7" name="Content Placeholder 6">
            <a:extLst>
              <a:ext uri="{FF2B5EF4-FFF2-40B4-BE49-F238E27FC236}">
                <a16:creationId xmlns:a16="http://schemas.microsoft.com/office/drawing/2014/main" id="{B183C99E-8F96-D048-8459-DA97CF10BE6E}"/>
              </a:ext>
            </a:extLst>
          </p:cNvPr>
          <p:cNvSpPr>
            <a:spLocks noGrp="1"/>
          </p:cNvSpPr>
          <p:nvPr>
            <p:ph sz="quarter" idx="11"/>
          </p:nvPr>
        </p:nvSpPr>
        <p:spPr>
          <a:xfrm>
            <a:off x="652463" y="1143000"/>
            <a:ext cx="3537347" cy="32530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979469"/>
      </p:ext>
    </p:extLst>
  </p:cSld>
  <p:clrMapOvr>
    <a:masterClrMapping/>
  </p:clrMapOvr>
  <p:extLst>
    <p:ext uri="{DCECCB84-F9BA-43D5-87BE-67443E8EF086}">
      <p15:sldGuideLst xmlns:p15="http://schemas.microsoft.com/office/powerpoint/2012/main">
        <p15:guide id="1" orient="horz" pos="1800" userDrawn="1">
          <p15:clr>
            <a:srgbClr val="FBAE40"/>
          </p15:clr>
        </p15:guide>
        <p15:guide id="2" pos="46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de Quote Slide -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297D0B-DB03-B74C-8044-D82FB0B323A8}"/>
              </a:ext>
            </a:extLst>
          </p:cNvPr>
          <p:cNvSpPr/>
          <p:nvPr userDrawn="1"/>
        </p:nvSpPr>
        <p:spPr>
          <a:xfrm>
            <a:off x="0" y="0"/>
            <a:ext cx="9144000" cy="5445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4338736" y="824204"/>
            <a:ext cx="3974840" cy="4121020"/>
          </a:xfrm>
        </p:spPr>
        <p:txBody>
          <a:bodyPr anchor="ctr" anchorCtr="0">
            <a:normAutofit/>
          </a:bodyPr>
          <a:lstStyle>
            <a:lvl1pPr marL="15479" indent="-15479" algn="l">
              <a:tabLst/>
              <a:defRPr sz="3300" baseline="0">
                <a:solidFill>
                  <a:schemeClr val="tx1"/>
                </a:solidFill>
                <a:latin typeface="+mj-lt"/>
              </a:defRPr>
            </a:lvl1pPr>
          </a:lstStyle>
          <a:p>
            <a:r>
              <a:rPr lang="en-US"/>
              <a:t>Click to </a:t>
            </a:r>
            <a:br>
              <a:rPr lang="en-US"/>
            </a:br>
            <a:r>
              <a:rPr lang="en-US"/>
              <a:t>edit quote</a:t>
            </a:r>
          </a:p>
        </p:txBody>
      </p:sp>
    </p:spTree>
    <p:extLst>
      <p:ext uri="{BB962C8B-B14F-4D97-AF65-F5344CB8AC3E}">
        <p14:creationId xmlns:p14="http://schemas.microsoft.com/office/powerpoint/2010/main" val="2370474780"/>
      </p:ext>
    </p:extLst>
  </p:cSld>
  <p:clrMapOvr>
    <a:masterClrMapping/>
  </p:clrMapOvr>
  <p:extLst>
    <p:ext uri="{DCECCB84-F9BA-43D5-87BE-67443E8EF086}">
      <p15:sldGuideLst xmlns:p15="http://schemas.microsoft.com/office/powerpoint/2012/main">
        <p15:guide id="1" orient="horz" pos="1800" userDrawn="1">
          <p15:clr>
            <a:srgbClr val="FBAE40"/>
          </p15:clr>
        </p15:guide>
        <p15:guide id="2" pos="468"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Screen Quote - Red">
    <p:spTree>
      <p:nvGrpSpPr>
        <p:cNvPr id="1" name=""/>
        <p:cNvGrpSpPr/>
        <p:nvPr/>
      </p:nvGrpSpPr>
      <p:grpSpPr>
        <a:xfrm>
          <a:off x="0" y="0"/>
          <a:ext cx="0" cy="0"/>
          <a:chOff x="0" y="0"/>
          <a:chExt cx="0" cy="0"/>
        </a:xfrm>
      </p:grpSpPr>
      <p:sp>
        <p:nvSpPr>
          <p:cNvPr id="6" name="Rectangle 5"/>
          <p:cNvSpPr/>
          <p:nvPr userDrawn="1"/>
        </p:nvSpPr>
        <p:spPr>
          <a:xfrm>
            <a:off x="0" y="0"/>
            <a:ext cx="9144000" cy="5391355"/>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ctrTitle" hasCustomPrompt="1"/>
          </p:nvPr>
        </p:nvSpPr>
        <p:spPr>
          <a:xfrm>
            <a:off x="828674" y="547688"/>
            <a:ext cx="7550945" cy="3498795"/>
          </a:xfrm>
        </p:spPr>
        <p:txBody>
          <a:bodyPr anchor="ctr" anchorCtr="0">
            <a:normAutofit/>
          </a:bodyPr>
          <a:lstStyle>
            <a:lvl1pPr algn="ctr">
              <a:defRPr sz="3300" baseline="0">
                <a:solidFill>
                  <a:schemeClr val="bg1"/>
                </a:solidFill>
              </a:defRPr>
            </a:lvl1pPr>
          </a:lstStyle>
          <a:p>
            <a:r>
              <a:rPr lang="en-US"/>
              <a:t>Click to edit Quote</a:t>
            </a:r>
          </a:p>
        </p:txBody>
      </p:sp>
      <p:sp>
        <p:nvSpPr>
          <p:cNvPr id="4" name="Text Placeholder 3">
            <a:extLst>
              <a:ext uri="{FF2B5EF4-FFF2-40B4-BE49-F238E27FC236}">
                <a16:creationId xmlns:a16="http://schemas.microsoft.com/office/drawing/2014/main" id="{8A1A72D3-2828-7B40-98AE-ACD8AE46BF98}"/>
              </a:ext>
            </a:extLst>
          </p:cNvPr>
          <p:cNvSpPr>
            <a:spLocks noGrp="1"/>
          </p:cNvSpPr>
          <p:nvPr>
            <p:ph type="body" sz="quarter" idx="10" hasCustomPrompt="1"/>
          </p:nvPr>
        </p:nvSpPr>
        <p:spPr>
          <a:xfrm>
            <a:off x="827485" y="4046482"/>
            <a:ext cx="7552134" cy="840372"/>
          </a:xfrm>
        </p:spPr>
        <p:txBody>
          <a:bodyPr>
            <a:normAutofit/>
          </a:bodyPr>
          <a:lstStyle>
            <a:lvl1pPr marL="0" indent="0">
              <a:buNone/>
              <a:defRPr sz="1800" b="0">
                <a:solidFill>
                  <a:schemeClr val="bg1"/>
                </a:solidFill>
                <a:latin typeface="+mj-lt"/>
              </a:defRPr>
            </a:lvl1pPr>
          </a:lstStyle>
          <a:p>
            <a:pPr lvl="0"/>
            <a:r>
              <a:rPr lang="en-US"/>
              <a:t>Click to edit author</a:t>
            </a:r>
          </a:p>
        </p:txBody>
      </p:sp>
    </p:spTree>
  </p:cSld>
  <p:clrMapOvr>
    <a:masterClrMapping/>
  </p:clrMapOvr>
  <p:extLst>
    <p:ext uri="{DCECCB84-F9BA-43D5-87BE-67443E8EF086}">
      <p15:sldGuideLst xmlns:p15="http://schemas.microsoft.com/office/powerpoint/2012/main">
        <p15:guide id="1" orient="horz" pos="1800" userDrawn="1">
          <p15:clr>
            <a:srgbClr val="FBAE40"/>
          </p15:clr>
        </p15:guide>
        <p15:guide id="2" pos="46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Screen Quote - Dark ">
    <p:spTree>
      <p:nvGrpSpPr>
        <p:cNvPr id="1" name=""/>
        <p:cNvGrpSpPr/>
        <p:nvPr/>
      </p:nvGrpSpPr>
      <p:grpSpPr>
        <a:xfrm>
          <a:off x="0" y="0"/>
          <a:ext cx="0" cy="0"/>
          <a:chOff x="0" y="0"/>
          <a:chExt cx="0" cy="0"/>
        </a:xfrm>
      </p:grpSpPr>
      <p:sp>
        <p:nvSpPr>
          <p:cNvPr id="6" name="Rectangle 5"/>
          <p:cNvSpPr/>
          <p:nvPr userDrawn="1"/>
        </p:nvSpPr>
        <p:spPr>
          <a:xfrm>
            <a:off x="0" y="0"/>
            <a:ext cx="9144000" cy="5391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itle 1"/>
          <p:cNvSpPr>
            <a:spLocks noGrp="1"/>
          </p:cNvSpPr>
          <p:nvPr>
            <p:ph type="ctrTitle" hasCustomPrompt="1"/>
          </p:nvPr>
        </p:nvSpPr>
        <p:spPr>
          <a:xfrm>
            <a:off x="828674" y="547688"/>
            <a:ext cx="7550945" cy="3498795"/>
          </a:xfrm>
        </p:spPr>
        <p:txBody>
          <a:bodyPr anchor="ctr" anchorCtr="0">
            <a:normAutofit/>
          </a:bodyPr>
          <a:lstStyle>
            <a:lvl1pPr algn="ctr">
              <a:defRPr sz="3300" baseline="0">
                <a:solidFill>
                  <a:schemeClr val="bg1"/>
                </a:solidFill>
                <a:latin typeface="+mj-lt"/>
              </a:defRPr>
            </a:lvl1pPr>
          </a:lstStyle>
          <a:p>
            <a:r>
              <a:rPr lang="en-US"/>
              <a:t>Click to edit Quote</a:t>
            </a:r>
          </a:p>
        </p:txBody>
      </p:sp>
      <p:sp>
        <p:nvSpPr>
          <p:cNvPr id="4" name="Text Placeholder 3">
            <a:extLst>
              <a:ext uri="{FF2B5EF4-FFF2-40B4-BE49-F238E27FC236}">
                <a16:creationId xmlns:a16="http://schemas.microsoft.com/office/drawing/2014/main" id="{A1266EDA-C2BD-5941-9EE7-45F473F16708}"/>
              </a:ext>
            </a:extLst>
          </p:cNvPr>
          <p:cNvSpPr>
            <a:spLocks noGrp="1"/>
          </p:cNvSpPr>
          <p:nvPr>
            <p:ph type="body" sz="quarter" idx="10" hasCustomPrompt="1"/>
          </p:nvPr>
        </p:nvSpPr>
        <p:spPr>
          <a:xfrm>
            <a:off x="827485" y="4046482"/>
            <a:ext cx="7552134" cy="840372"/>
          </a:xfrm>
        </p:spPr>
        <p:txBody>
          <a:bodyPr>
            <a:normAutofit/>
          </a:bodyPr>
          <a:lstStyle>
            <a:lvl1pPr marL="0" indent="0">
              <a:buNone/>
              <a:defRPr sz="1800">
                <a:solidFill>
                  <a:schemeClr val="bg1"/>
                </a:solidFill>
                <a:latin typeface="+mj-lt"/>
              </a:defRPr>
            </a:lvl1pPr>
          </a:lstStyle>
          <a:p>
            <a:pPr lvl="0"/>
            <a:r>
              <a:rPr lang="en-US"/>
              <a:t>Click to edit author</a:t>
            </a:r>
          </a:p>
        </p:txBody>
      </p:sp>
    </p:spTree>
  </p:cSld>
  <p:clrMapOvr>
    <a:masterClrMapping/>
  </p:clrMapOvr>
  <p:extLst>
    <p:ext uri="{DCECCB84-F9BA-43D5-87BE-67443E8EF086}">
      <p15:sldGuideLst xmlns:p15="http://schemas.microsoft.com/office/powerpoint/2012/main">
        <p15:guide id="1" orient="horz" pos="1800" userDrawn="1">
          <p15:clr>
            <a:srgbClr val="FBAE40"/>
          </p15:clr>
        </p15:guide>
        <p15:guide id="2" pos="46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Title - dark">
    <p:spTree>
      <p:nvGrpSpPr>
        <p:cNvPr id="1" name=""/>
        <p:cNvGrpSpPr/>
        <p:nvPr/>
      </p:nvGrpSpPr>
      <p:grpSpPr>
        <a:xfrm>
          <a:off x="0" y="0"/>
          <a:ext cx="0" cy="0"/>
          <a:chOff x="0" y="0"/>
          <a:chExt cx="0" cy="0"/>
        </a:xfrm>
      </p:grpSpPr>
      <p:sp>
        <p:nvSpPr>
          <p:cNvPr id="8" name="Rectangle 7"/>
          <p:cNvSpPr/>
          <p:nvPr userDrawn="1"/>
        </p:nvSpPr>
        <p:spPr>
          <a:xfrm>
            <a:off x="0" y="0"/>
            <a:ext cx="9144000" cy="539135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3888" y="865188"/>
            <a:ext cx="7886700" cy="2377281"/>
          </a:xfrm>
        </p:spPr>
        <p:txBody>
          <a:bodyPr anchor="b">
            <a:normAutofit/>
          </a:bodyPr>
          <a:lstStyle>
            <a:lvl1pPr>
              <a:defRPr sz="36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623888" y="3264959"/>
            <a:ext cx="7886700" cy="1250156"/>
          </a:xfrm>
        </p:spPr>
        <p:txBody>
          <a:bodyPr>
            <a:normAutofit/>
          </a:bodyPr>
          <a:lstStyle>
            <a:lvl1pPr marL="0" indent="0">
              <a:buNone/>
              <a:defRPr sz="1400" baseline="0">
                <a:solidFill>
                  <a:schemeClr val="tx2"/>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grpSp>
        <p:nvGrpSpPr>
          <p:cNvPr id="6" name="Group 5">
            <a:extLst>
              <a:ext uri="{FF2B5EF4-FFF2-40B4-BE49-F238E27FC236}">
                <a16:creationId xmlns:a16="http://schemas.microsoft.com/office/drawing/2014/main" id="{8304BEBC-DA65-9D4A-9B81-D4CAACB7E6C2}"/>
              </a:ext>
            </a:extLst>
          </p:cNvPr>
          <p:cNvGrpSpPr/>
          <p:nvPr userDrawn="1"/>
        </p:nvGrpSpPr>
        <p:grpSpPr>
          <a:xfrm>
            <a:off x="0" y="0"/>
            <a:ext cx="9144000" cy="2523200"/>
            <a:chOff x="649288" y="2151063"/>
            <a:chExt cx="10080625" cy="2503487"/>
          </a:xfrm>
          <a:solidFill>
            <a:srgbClr val="DA291C"/>
          </a:solidFill>
        </p:grpSpPr>
        <p:sp>
          <p:nvSpPr>
            <p:cNvPr id="9" name="Freeform 1">
              <a:extLst>
                <a:ext uri="{FF2B5EF4-FFF2-40B4-BE49-F238E27FC236}">
                  <a16:creationId xmlns:a16="http://schemas.microsoft.com/office/drawing/2014/main" id="{BA867DCF-8DF2-3842-A453-E3FE22FCF3E0}"/>
                </a:ext>
              </a:extLst>
            </p:cNvPr>
            <p:cNvSpPr>
              <a:spLocks noChangeArrowheads="1"/>
            </p:cNvSpPr>
            <p:nvPr/>
          </p:nvSpPr>
          <p:spPr bwMode="auto">
            <a:xfrm>
              <a:off x="649288" y="2151063"/>
              <a:ext cx="1165225" cy="1465262"/>
            </a:xfrm>
            <a:custGeom>
              <a:avLst/>
              <a:gdLst>
                <a:gd name="T0" fmla="*/ 689 w 3238"/>
                <a:gd name="T1" fmla="*/ 2592 h 4068"/>
                <a:gd name="T2" fmla="*/ 1892 w 3238"/>
                <a:gd name="T3" fmla="*/ 0 h 4068"/>
                <a:gd name="T4" fmla="*/ 689 w 3238"/>
                <a:gd name="T5" fmla="*/ 0 h 4068"/>
                <a:gd name="T6" fmla="*/ 0 w 3238"/>
                <a:gd name="T7" fmla="*/ 1422 h 4068"/>
                <a:gd name="T8" fmla="*/ 0 w 3238"/>
                <a:gd name="T9" fmla="*/ 4067 h 4068"/>
                <a:gd name="T10" fmla="*/ 284 w 3238"/>
                <a:gd name="T11" fmla="*/ 3467 h 4068"/>
                <a:gd name="T12" fmla="*/ 3237 w 3238"/>
                <a:gd name="T13" fmla="*/ 3467 h 4068"/>
                <a:gd name="T14" fmla="*/ 2877 w 3238"/>
                <a:gd name="T15" fmla="*/ 2592 h 4068"/>
                <a:gd name="T16" fmla="*/ 689 w 3238"/>
                <a:gd name="T17" fmla="*/ 2592 h 4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38" h="4068">
                  <a:moveTo>
                    <a:pt x="689" y="2592"/>
                  </a:moveTo>
                  <a:lnTo>
                    <a:pt x="1892" y="0"/>
                  </a:lnTo>
                  <a:lnTo>
                    <a:pt x="689" y="0"/>
                  </a:lnTo>
                  <a:lnTo>
                    <a:pt x="0" y="1422"/>
                  </a:lnTo>
                  <a:lnTo>
                    <a:pt x="0" y="4067"/>
                  </a:lnTo>
                  <a:lnTo>
                    <a:pt x="284" y="3467"/>
                  </a:lnTo>
                  <a:lnTo>
                    <a:pt x="3237" y="3467"/>
                  </a:lnTo>
                  <a:lnTo>
                    <a:pt x="2877" y="2592"/>
                  </a:lnTo>
                  <a:lnTo>
                    <a:pt x="689"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2">
              <a:extLst>
                <a:ext uri="{FF2B5EF4-FFF2-40B4-BE49-F238E27FC236}">
                  <a16:creationId xmlns:a16="http://schemas.microsoft.com/office/drawing/2014/main" id="{24132B61-6FAD-2B45-B0CB-E33B590DA133}"/>
                </a:ext>
              </a:extLst>
            </p:cNvPr>
            <p:cNvSpPr>
              <a:spLocks noChangeArrowheads="1"/>
            </p:cNvSpPr>
            <p:nvPr/>
          </p:nvSpPr>
          <p:spPr bwMode="auto">
            <a:xfrm>
              <a:off x="1546225" y="2151063"/>
              <a:ext cx="1216025" cy="1609725"/>
            </a:xfrm>
            <a:custGeom>
              <a:avLst/>
              <a:gdLst>
                <a:gd name="T0" fmla="*/ 0 w 3380"/>
                <a:gd name="T1" fmla="*/ 0 h 4473"/>
                <a:gd name="T2" fmla="*/ 2078 w 3380"/>
                <a:gd name="T3" fmla="*/ 4472 h 4473"/>
                <a:gd name="T4" fmla="*/ 3379 w 3380"/>
                <a:gd name="T5" fmla="*/ 4472 h 4473"/>
                <a:gd name="T6" fmla="*/ 1203 w 3380"/>
                <a:gd name="T7" fmla="*/ 0 h 4473"/>
                <a:gd name="T8" fmla="*/ 0 w 3380"/>
                <a:gd name="T9" fmla="*/ 0 h 4473"/>
              </a:gdLst>
              <a:ahLst/>
              <a:cxnLst>
                <a:cxn ang="0">
                  <a:pos x="T0" y="T1"/>
                </a:cxn>
                <a:cxn ang="0">
                  <a:pos x="T2" y="T3"/>
                </a:cxn>
                <a:cxn ang="0">
                  <a:pos x="T4" y="T5"/>
                </a:cxn>
                <a:cxn ang="0">
                  <a:pos x="T6" y="T7"/>
                </a:cxn>
                <a:cxn ang="0">
                  <a:pos x="T8" y="T9"/>
                </a:cxn>
              </a:cxnLst>
              <a:rect l="0" t="0" r="r" b="b"/>
              <a:pathLst>
                <a:path w="3380" h="4473">
                  <a:moveTo>
                    <a:pt x="0" y="0"/>
                  </a:moveTo>
                  <a:lnTo>
                    <a:pt x="2078" y="4472"/>
                  </a:lnTo>
                  <a:lnTo>
                    <a:pt x="3379"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
              <a:extLst>
                <a:ext uri="{FF2B5EF4-FFF2-40B4-BE49-F238E27FC236}">
                  <a16:creationId xmlns:a16="http://schemas.microsoft.com/office/drawing/2014/main" id="{D4AE23D6-D8D0-1840-BE99-A868A7B33B22}"/>
                </a:ext>
              </a:extLst>
            </p:cNvPr>
            <p:cNvSpPr>
              <a:spLocks noChangeArrowheads="1"/>
            </p:cNvSpPr>
            <p:nvPr/>
          </p:nvSpPr>
          <p:spPr bwMode="auto">
            <a:xfrm>
              <a:off x="2705100" y="2151063"/>
              <a:ext cx="1893888" cy="1609725"/>
            </a:xfrm>
            <a:custGeom>
              <a:avLst/>
              <a:gdLst>
                <a:gd name="T0" fmla="*/ 4025 w 5262"/>
                <a:gd name="T1" fmla="*/ 0 h 4473"/>
                <a:gd name="T2" fmla="*/ 2636 w 5262"/>
                <a:gd name="T3" fmla="*/ 3062 h 4473"/>
                <a:gd name="T4" fmla="*/ 1236 w 5262"/>
                <a:gd name="T5" fmla="*/ 0 h 4473"/>
                <a:gd name="T6" fmla="*/ 0 w 5262"/>
                <a:gd name="T7" fmla="*/ 0 h 4473"/>
                <a:gd name="T8" fmla="*/ 2177 w 5262"/>
                <a:gd name="T9" fmla="*/ 4472 h 4473"/>
                <a:gd name="T10" fmla="*/ 2231 w 5262"/>
                <a:gd name="T11" fmla="*/ 4472 h 4473"/>
                <a:gd name="T12" fmla="*/ 3030 w 5262"/>
                <a:gd name="T13" fmla="*/ 4472 h 4473"/>
                <a:gd name="T14" fmla="*/ 3085 w 5262"/>
                <a:gd name="T15" fmla="*/ 4472 h 4473"/>
                <a:gd name="T16" fmla="*/ 5261 w 5262"/>
                <a:gd name="T17" fmla="*/ 0 h 4473"/>
                <a:gd name="T18" fmla="*/ 4025 w 5262"/>
                <a:gd name="T19" fmla="*/ 0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62" h="4473">
                  <a:moveTo>
                    <a:pt x="4025" y="0"/>
                  </a:moveTo>
                  <a:lnTo>
                    <a:pt x="2636" y="3062"/>
                  </a:lnTo>
                  <a:lnTo>
                    <a:pt x="1236" y="0"/>
                  </a:lnTo>
                  <a:lnTo>
                    <a:pt x="0" y="0"/>
                  </a:lnTo>
                  <a:lnTo>
                    <a:pt x="2177" y="4472"/>
                  </a:lnTo>
                  <a:lnTo>
                    <a:pt x="2231" y="4472"/>
                  </a:lnTo>
                  <a:lnTo>
                    <a:pt x="3030" y="4472"/>
                  </a:lnTo>
                  <a:lnTo>
                    <a:pt x="3085" y="4472"/>
                  </a:lnTo>
                  <a:lnTo>
                    <a:pt x="5261" y="0"/>
                  </a:lnTo>
                  <a:lnTo>
                    <a:pt x="402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2" name="Freeform 4">
              <a:extLst>
                <a:ext uri="{FF2B5EF4-FFF2-40B4-BE49-F238E27FC236}">
                  <a16:creationId xmlns:a16="http://schemas.microsoft.com/office/drawing/2014/main" id="{9208D7CD-265B-A840-A421-59410DC4451B}"/>
                </a:ext>
              </a:extLst>
            </p:cNvPr>
            <p:cNvSpPr>
              <a:spLocks noChangeArrowheads="1"/>
            </p:cNvSpPr>
            <p:nvPr/>
          </p:nvSpPr>
          <p:spPr bwMode="auto">
            <a:xfrm>
              <a:off x="7137400" y="2151063"/>
              <a:ext cx="1928813" cy="2503487"/>
            </a:xfrm>
            <a:custGeom>
              <a:avLst/>
              <a:gdLst>
                <a:gd name="T0" fmla="*/ 4101 w 5360"/>
                <a:gd name="T1" fmla="*/ 0 h 6956"/>
                <a:gd name="T2" fmla="*/ 2625 w 5360"/>
                <a:gd name="T3" fmla="*/ 3161 h 6956"/>
                <a:gd name="T4" fmla="*/ 1279 w 5360"/>
                <a:gd name="T5" fmla="*/ 0 h 6956"/>
                <a:gd name="T6" fmla="*/ 0 w 5360"/>
                <a:gd name="T7" fmla="*/ 0 h 6956"/>
                <a:gd name="T8" fmla="*/ 1979 w 5360"/>
                <a:gd name="T9" fmla="*/ 4472 h 6956"/>
                <a:gd name="T10" fmla="*/ 700 w 5360"/>
                <a:gd name="T11" fmla="*/ 6955 h 6956"/>
                <a:gd name="T12" fmla="*/ 1946 w 5360"/>
                <a:gd name="T13" fmla="*/ 6955 h 6956"/>
                <a:gd name="T14" fmla="*/ 5359 w 5360"/>
                <a:gd name="T15" fmla="*/ 0 h 6956"/>
                <a:gd name="T16" fmla="*/ 4101 w 5360"/>
                <a:gd name="T17" fmla="*/ 0 h 6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60" h="6956">
                  <a:moveTo>
                    <a:pt x="4101" y="0"/>
                  </a:moveTo>
                  <a:lnTo>
                    <a:pt x="2625" y="3161"/>
                  </a:lnTo>
                  <a:lnTo>
                    <a:pt x="1279" y="0"/>
                  </a:lnTo>
                  <a:lnTo>
                    <a:pt x="0" y="0"/>
                  </a:lnTo>
                  <a:lnTo>
                    <a:pt x="1979" y="4472"/>
                  </a:lnTo>
                  <a:lnTo>
                    <a:pt x="700" y="6955"/>
                  </a:lnTo>
                  <a:lnTo>
                    <a:pt x="1946" y="6955"/>
                  </a:lnTo>
                  <a:lnTo>
                    <a:pt x="5359" y="0"/>
                  </a:lnTo>
                  <a:lnTo>
                    <a:pt x="410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5">
              <a:extLst>
                <a:ext uri="{FF2B5EF4-FFF2-40B4-BE49-F238E27FC236}">
                  <a16:creationId xmlns:a16="http://schemas.microsoft.com/office/drawing/2014/main" id="{95A0BAB3-F721-E449-A956-16F4B3585318}"/>
                </a:ext>
              </a:extLst>
            </p:cNvPr>
            <p:cNvSpPr>
              <a:spLocks noChangeArrowheads="1"/>
            </p:cNvSpPr>
            <p:nvPr/>
          </p:nvSpPr>
          <p:spPr bwMode="auto">
            <a:xfrm>
              <a:off x="10429875" y="2151063"/>
              <a:ext cx="300038" cy="638175"/>
            </a:xfrm>
            <a:custGeom>
              <a:avLst/>
              <a:gdLst>
                <a:gd name="T0" fmla="*/ 832 w 833"/>
                <a:gd name="T1" fmla="*/ 0 h 1773"/>
                <a:gd name="T2" fmla="*/ 0 w 833"/>
                <a:gd name="T3" fmla="*/ 0 h 1773"/>
                <a:gd name="T4" fmla="*/ 832 w 833"/>
                <a:gd name="T5" fmla="*/ 1772 h 1773"/>
                <a:gd name="T6" fmla="*/ 832 w 833"/>
                <a:gd name="T7" fmla="*/ 0 h 1773"/>
              </a:gdLst>
              <a:ahLst/>
              <a:cxnLst>
                <a:cxn ang="0">
                  <a:pos x="T0" y="T1"/>
                </a:cxn>
                <a:cxn ang="0">
                  <a:pos x="T2" y="T3"/>
                </a:cxn>
                <a:cxn ang="0">
                  <a:pos x="T4" y="T5"/>
                </a:cxn>
                <a:cxn ang="0">
                  <a:pos x="T6" y="T7"/>
                </a:cxn>
              </a:cxnLst>
              <a:rect l="0" t="0" r="r" b="b"/>
              <a:pathLst>
                <a:path w="833" h="1773">
                  <a:moveTo>
                    <a:pt x="832" y="0"/>
                  </a:moveTo>
                  <a:lnTo>
                    <a:pt x="0" y="0"/>
                  </a:lnTo>
                  <a:lnTo>
                    <a:pt x="832" y="1772"/>
                  </a:lnTo>
                  <a:lnTo>
                    <a:pt x="832"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6">
              <a:extLst>
                <a:ext uri="{FF2B5EF4-FFF2-40B4-BE49-F238E27FC236}">
                  <a16:creationId xmlns:a16="http://schemas.microsoft.com/office/drawing/2014/main" id="{6D5E50BC-F599-6349-B882-029EB8E012B3}"/>
                </a:ext>
              </a:extLst>
            </p:cNvPr>
            <p:cNvSpPr>
              <a:spLocks noChangeArrowheads="1"/>
            </p:cNvSpPr>
            <p:nvPr/>
          </p:nvSpPr>
          <p:spPr bwMode="auto">
            <a:xfrm>
              <a:off x="8996363" y="2151063"/>
              <a:ext cx="1701800" cy="1609725"/>
            </a:xfrm>
            <a:custGeom>
              <a:avLst/>
              <a:gdLst>
                <a:gd name="T0" fmla="*/ 2188 w 4726"/>
                <a:gd name="T1" fmla="*/ 2592 h 4473"/>
                <a:gd name="T2" fmla="*/ 3380 w 4726"/>
                <a:gd name="T3" fmla="*/ 0 h 4473"/>
                <a:gd name="T4" fmla="*/ 2177 w 4726"/>
                <a:gd name="T5" fmla="*/ 0 h 4473"/>
                <a:gd name="T6" fmla="*/ 0 w 4726"/>
                <a:gd name="T7" fmla="*/ 4472 h 4473"/>
                <a:gd name="T8" fmla="*/ 1302 w 4726"/>
                <a:gd name="T9" fmla="*/ 4472 h 4473"/>
                <a:gd name="T10" fmla="*/ 1772 w 4726"/>
                <a:gd name="T11" fmla="*/ 3467 h 4473"/>
                <a:gd name="T12" fmla="*/ 4725 w 4726"/>
                <a:gd name="T13" fmla="*/ 3467 h 4473"/>
                <a:gd name="T14" fmla="*/ 4375 w 4726"/>
                <a:gd name="T15" fmla="*/ 2592 h 4473"/>
                <a:gd name="T16" fmla="*/ 2188 w 472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6" h="4473">
                  <a:moveTo>
                    <a:pt x="2188" y="2592"/>
                  </a:moveTo>
                  <a:lnTo>
                    <a:pt x="3380" y="0"/>
                  </a:lnTo>
                  <a:lnTo>
                    <a:pt x="2177" y="0"/>
                  </a:lnTo>
                  <a:lnTo>
                    <a:pt x="0" y="4472"/>
                  </a:lnTo>
                  <a:lnTo>
                    <a:pt x="1302" y="4472"/>
                  </a:lnTo>
                  <a:lnTo>
                    <a:pt x="1772" y="3467"/>
                  </a:lnTo>
                  <a:lnTo>
                    <a:pt x="4725" y="3467"/>
                  </a:lnTo>
                  <a:lnTo>
                    <a:pt x="4375"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7">
              <a:extLst>
                <a:ext uri="{FF2B5EF4-FFF2-40B4-BE49-F238E27FC236}">
                  <a16:creationId xmlns:a16="http://schemas.microsoft.com/office/drawing/2014/main" id="{153080D8-B603-394B-A875-3A1D0C418E51}"/>
                </a:ext>
              </a:extLst>
            </p:cNvPr>
            <p:cNvSpPr>
              <a:spLocks noChangeArrowheads="1"/>
            </p:cNvSpPr>
            <p:nvPr/>
          </p:nvSpPr>
          <p:spPr bwMode="auto">
            <a:xfrm>
              <a:off x="4535488" y="2151063"/>
              <a:ext cx="1704975" cy="1609725"/>
            </a:xfrm>
            <a:custGeom>
              <a:avLst/>
              <a:gdLst>
                <a:gd name="T0" fmla="*/ 2188 w 4736"/>
                <a:gd name="T1" fmla="*/ 2592 h 4473"/>
                <a:gd name="T2" fmla="*/ 3390 w 4736"/>
                <a:gd name="T3" fmla="*/ 0 h 4473"/>
                <a:gd name="T4" fmla="*/ 2188 w 4736"/>
                <a:gd name="T5" fmla="*/ 0 h 4473"/>
                <a:gd name="T6" fmla="*/ 0 w 4736"/>
                <a:gd name="T7" fmla="*/ 4472 h 4473"/>
                <a:gd name="T8" fmla="*/ 1313 w 4736"/>
                <a:gd name="T9" fmla="*/ 4472 h 4473"/>
                <a:gd name="T10" fmla="*/ 1783 w 4736"/>
                <a:gd name="T11" fmla="*/ 3467 h 4473"/>
                <a:gd name="T12" fmla="*/ 4735 w 4736"/>
                <a:gd name="T13" fmla="*/ 3467 h 4473"/>
                <a:gd name="T14" fmla="*/ 4374 w 4736"/>
                <a:gd name="T15" fmla="*/ 2592 h 4473"/>
                <a:gd name="T16" fmla="*/ 2188 w 4736"/>
                <a:gd name="T17" fmla="*/ 2592 h 4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36" h="4473">
                  <a:moveTo>
                    <a:pt x="2188" y="2592"/>
                  </a:moveTo>
                  <a:lnTo>
                    <a:pt x="3390" y="0"/>
                  </a:lnTo>
                  <a:lnTo>
                    <a:pt x="2188" y="0"/>
                  </a:lnTo>
                  <a:lnTo>
                    <a:pt x="0" y="4472"/>
                  </a:lnTo>
                  <a:lnTo>
                    <a:pt x="1313" y="4472"/>
                  </a:lnTo>
                  <a:lnTo>
                    <a:pt x="1783" y="3467"/>
                  </a:lnTo>
                  <a:lnTo>
                    <a:pt x="4735" y="3467"/>
                  </a:lnTo>
                  <a:lnTo>
                    <a:pt x="4374" y="2592"/>
                  </a:lnTo>
                  <a:lnTo>
                    <a:pt x="2188" y="259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8">
              <a:extLst>
                <a:ext uri="{FF2B5EF4-FFF2-40B4-BE49-F238E27FC236}">
                  <a16:creationId xmlns:a16="http://schemas.microsoft.com/office/drawing/2014/main" id="{9559E984-D6A2-5844-B786-A4DE5D4DA19C}"/>
                </a:ext>
              </a:extLst>
            </p:cNvPr>
            <p:cNvSpPr>
              <a:spLocks noChangeArrowheads="1"/>
            </p:cNvSpPr>
            <p:nvPr/>
          </p:nvSpPr>
          <p:spPr bwMode="auto">
            <a:xfrm>
              <a:off x="5972175" y="2151063"/>
              <a:ext cx="1217613" cy="1609725"/>
            </a:xfrm>
            <a:custGeom>
              <a:avLst/>
              <a:gdLst>
                <a:gd name="T0" fmla="*/ 0 w 3381"/>
                <a:gd name="T1" fmla="*/ 0 h 4473"/>
                <a:gd name="T2" fmla="*/ 2078 w 3381"/>
                <a:gd name="T3" fmla="*/ 4472 h 4473"/>
                <a:gd name="T4" fmla="*/ 3380 w 3381"/>
                <a:gd name="T5" fmla="*/ 4472 h 4473"/>
                <a:gd name="T6" fmla="*/ 1203 w 3381"/>
                <a:gd name="T7" fmla="*/ 0 h 4473"/>
                <a:gd name="T8" fmla="*/ 0 w 3381"/>
                <a:gd name="T9" fmla="*/ 0 h 4473"/>
              </a:gdLst>
              <a:ahLst/>
              <a:cxnLst>
                <a:cxn ang="0">
                  <a:pos x="T0" y="T1"/>
                </a:cxn>
                <a:cxn ang="0">
                  <a:pos x="T2" y="T3"/>
                </a:cxn>
                <a:cxn ang="0">
                  <a:pos x="T4" y="T5"/>
                </a:cxn>
                <a:cxn ang="0">
                  <a:pos x="T6" y="T7"/>
                </a:cxn>
                <a:cxn ang="0">
                  <a:pos x="T8" y="T9"/>
                </a:cxn>
              </a:cxnLst>
              <a:rect l="0" t="0" r="r" b="b"/>
              <a:pathLst>
                <a:path w="3381" h="4473">
                  <a:moveTo>
                    <a:pt x="0" y="0"/>
                  </a:moveTo>
                  <a:lnTo>
                    <a:pt x="2078" y="4472"/>
                  </a:lnTo>
                  <a:lnTo>
                    <a:pt x="3380" y="4472"/>
                  </a:lnTo>
                  <a:lnTo>
                    <a:pt x="1203"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cSld>
  <p:clrMapOvr>
    <a:masterClrMapping/>
  </p:clrMapOvr>
  <p:extLst>
    <p:ext uri="{DCECCB84-F9BA-43D5-87BE-67443E8EF086}">
      <p15:sldGuideLst xmlns:p15="http://schemas.microsoft.com/office/powerpoint/2012/main">
        <p15:guide id="1" orient="horz" pos="180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 Digital Transformation Pattern">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C183B94-C3B2-CB4D-8AF8-B7B297520B87}"/>
              </a:ext>
            </a:extLst>
          </p:cNvPr>
          <p:cNvSpPr/>
          <p:nvPr userDrawn="1"/>
        </p:nvSpPr>
        <p:spPr>
          <a:xfrm>
            <a:off x="0" y="1"/>
            <a:ext cx="9144000" cy="5390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1DF8B1-CC09-A14E-9FA3-32BBE82F0F5B}"/>
              </a:ext>
            </a:extLst>
          </p:cNvPr>
          <p:cNvSpPr/>
          <p:nvPr userDrawn="1"/>
        </p:nvSpPr>
        <p:spPr>
          <a:xfrm>
            <a:off x="0" y="0"/>
            <a:ext cx="9144000" cy="5316083"/>
          </a:xfrm>
          <a:prstGeom prst="rect">
            <a:avLst/>
          </a:prstGeom>
          <a:blipFill>
            <a:blip r:embed="rId2"/>
            <a:stretch>
              <a:fillRect l="-2" t="-999" r="-115872" b="-584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0" y="1952003"/>
            <a:ext cx="6997304" cy="161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8675" y="1953259"/>
            <a:ext cx="6061472" cy="1606997"/>
          </a:xfrm>
        </p:spPr>
        <p:txBody>
          <a:bodyPr anchor="ctr" anchorCtr="0">
            <a:normAutofit/>
          </a:bodyPr>
          <a:lstStyle>
            <a:lvl1pPr algn="l">
              <a:defRPr sz="2700" baseline="0"/>
            </a:lvl1pPr>
          </a:lstStyle>
          <a:p>
            <a:r>
              <a:rPr lang="en-US"/>
              <a:t>Click to edit Master title style</a:t>
            </a:r>
          </a:p>
        </p:txBody>
      </p:sp>
    </p:spTree>
  </p:cSld>
  <p:clrMapOvr>
    <a:masterClrMapping/>
  </p:clrMapOvr>
  <p:extLst>
    <p:ext uri="{DCECCB84-F9BA-43D5-87BE-67443E8EF086}">
      <p15:sldGuideLst xmlns:p15="http://schemas.microsoft.com/office/powerpoint/2012/main">
        <p15:guide id="1" orient="horz" pos="3400" userDrawn="1">
          <p15:clr>
            <a:srgbClr val="FBAE40"/>
          </p15:clr>
        </p15:guide>
        <p15:guide id="2" pos="563" userDrawn="1">
          <p15:clr>
            <a:srgbClr val="FBAE40"/>
          </p15:clr>
        </p15:guide>
        <p15:guide id="3" pos="101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 Professional Services Patter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997B25B6-8EFE-594E-866E-1A06E57B99DE}"/>
              </a:ext>
            </a:extLst>
          </p:cNvPr>
          <p:cNvSpPr/>
          <p:nvPr userDrawn="1"/>
        </p:nvSpPr>
        <p:spPr>
          <a:xfrm>
            <a:off x="0" y="1"/>
            <a:ext cx="9144000" cy="53904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1C3D6AB-6973-CC4B-9972-7F6C962F120F}"/>
              </a:ext>
            </a:extLst>
          </p:cNvPr>
          <p:cNvSpPr/>
          <p:nvPr userDrawn="1"/>
        </p:nvSpPr>
        <p:spPr>
          <a:xfrm>
            <a:off x="0" y="0"/>
            <a:ext cx="9144000" cy="5334495"/>
          </a:xfrm>
          <a:prstGeom prst="rect">
            <a:avLst/>
          </a:prstGeom>
          <a:blipFill>
            <a:blip r:embed="rId2"/>
            <a:stretch>
              <a:fillRect l="-29605" t="-14074" r="-121689" b="-6164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5D53960-B395-9841-9865-57B7CA36C49C}"/>
              </a:ext>
            </a:extLst>
          </p:cNvPr>
          <p:cNvSpPr/>
          <p:nvPr userDrawn="1"/>
        </p:nvSpPr>
        <p:spPr>
          <a:xfrm>
            <a:off x="0" y="1952003"/>
            <a:ext cx="6997304" cy="161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DC477A18-6FF1-DD4F-945B-62E0B8043C8D}"/>
              </a:ext>
            </a:extLst>
          </p:cNvPr>
          <p:cNvSpPr>
            <a:spLocks noGrp="1"/>
          </p:cNvSpPr>
          <p:nvPr>
            <p:ph type="ctrTitle"/>
          </p:nvPr>
        </p:nvSpPr>
        <p:spPr>
          <a:xfrm>
            <a:off x="828675" y="1953259"/>
            <a:ext cx="6061472" cy="1606997"/>
          </a:xfrm>
        </p:spPr>
        <p:txBody>
          <a:bodyPr anchor="ctr" anchorCtr="0">
            <a:normAutofit/>
          </a:bodyPr>
          <a:lstStyle>
            <a:lvl1pPr algn="l">
              <a:defRPr sz="2700" baseline="0"/>
            </a:lvl1pPr>
          </a:lstStyle>
          <a:p>
            <a:r>
              <a:rPr lang="en-US"/>
              <a:t>Click to edit Master title style</a:t>
            </a:r>
          </a:p>
        </p:txBody>
      </p:sp>
    </p:spTree>
    <p:extLst>
      <p:ext uri="{BB962C8B-B14F-4D97-AF65-F5344CB8AC3E}">
        <p14:creationId xmlns:p14="http://schemas.microsoft.com/office/powerpoint/2010/main" val="167611174"/>
      </p:ext>
    </p:extLst>
  </p:cSld>
  <p:clrMapOvr>
    <a:masterClrMapping/>
  </p:clrMapOvr>
  <p:extLst>
    <p:ext uri="{DCECCB84-F9BA-43D5-87BE-67443E8EF086}">
      <p15:sldGuideLst xmlns:p15="http://schemas.microsoft.com/office/powerpoint/2012/main">
        <p15:guide id="1" orient="horz" pos="3400" userDrawn="1">
          <p15:clr>
            <a:srgbClr val="FBAE40"/>
          </p15:clr>
        </p15:guide>
        <p15:guide id="2" pos="563" userDrawn="1">
          <p15:clr>
            <a:srgbClr val="FBAE40"/>
          </p15:clr>
        </p15:guide>
        <p15:guide id="3" pos="101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46A0E8-77A8-4549-A359-E5F6F934F0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186" r="567" b="3046"/>
          <a:stretch/>
        </p:blipFill>
        <p:spPr>
          <a:xfrm>
            <a:off x="-1" y="0"/>
            <a:ext cx="9144001" cy="5388428"/>
          </a:xfrm>
          <a:prstGeom prst="rect">
            <a:avLst/>
          </a:prstGeom>
          <a:solidFill>
            <a:schemeClr val="bg1"/>
          </a:solidFill>
        </p:spPr>
      </p:pic>
      <p:sp>
        <p:nvSpPr>
          <p:cNvPr id="2" name="Title 1"/>
          <p:cNvSpPr>
            <a:spLocks noGrp="1"/>
          </p:cNvSpPr>
          <p:nvPr>
            <p:ph type="ctrTitle"/>
          </p:nvPr>
        </p:nvSpPr>
        <p:spPr>
          <a:xfrm>
            <a:off x="828675" y="2002941"/>
            <a:ext cx="6061472" cy="1606997"/>
          </a:xfrm>
        </p:spPr>
        <p:txBody>
          <a:bodyPr anchor="ctr" anchorCtr="0">
            <a:normAutofit/>
          </a:bodyPr>
          <a:lstStyle>
            <a:lvl1pPr algn="l">
              <a:defRPr sz="2700" baseline="0">
                <a:latin typeface="+mj-lt"/>
              </a:defRPr>
            </a:lvl1pPr>
          </a:lstStyle>
          <a:p>
            <a:r>
              <a:rPr lang="en-US"/>
              <a:t>Click to edit Master title style</a:t>
            </a:r>
          </a:p>
        </p:txBody>
      </p:sp>
    </p:spTree>
  </p:cSld>
  <p:clrMapOvr>
    <a:masterClrMapping/>
  </p:clrMapOvr>
  <p:extLst>
    <p:ext uri="{DCECCB84-F9BA-43D5-87BE-67443E8EF086}">
      <p15:sldGuideLst xmlns:p15="http://schemas.microsoft.com/office/powerpoint/2012/main">
        <p15:guide id="1" orient="horz" pos="1800" userDrawn="1">
          <p15:clr>
            <a:srgbClr val="FBAE40"/>
          </p15:clr>
        </p15:guide>
        <p15:guide id="2" pos="52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26"/>
        <p:cNvGrpSpPr/>
        <p:nvPr/>
      </p:nvGrpSpPr>
      <p:grpSpPr>
        <a:xfrm>
          <a:off x="0" y="0"/>
          <a:ext cx="0" cy="0"/>
          <a:chOff x="0" y="0"/>
          <a:chExt cx="0" cy="0"/>
        </a:xfrm>
      </p:grpSpPr>
      <p:sp>
        <p:nvSpPr>
          <p:cNvPr id="427" name="Google Shape;427;p82"/>
          <p:cNvSpPr txBox="1">
            <a:spLocks noGrp="1"/>
          </p:cNvSpPr>
          <p:nvPr>
            <p:ph type="title"/>
          </p:nvPr>
        </p:nvSpPr>
        <p:spPr>
          <a:xfrm>
            <a:off x="311700" y="494472"/>
            <a:ext cx="8520600" cy="6363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8" name="Google Shape;428;p82"/>
          <p:cNvSpPr txBox="1">
            <a:spLocks noGrp="1"/>
          </p:cNvSpPr>
          <p:nvPr>
            <p:ph type="body" idx="1"/>
          </p:nvPr>
        </p:nvSpPr>
        <p:spPr>
          <a:xfrm>
            <a:off x="311700" y="1280528"/>
            <a:ext cx="8520600" cy="37959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29" name="Google Shape;429;p82"/>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9702860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1">
  <p:cSld name="Blank 1">
    <p:spTree>
      <p:nvGrpSpPr>
        <p:cNvPr id="1" name="Shape 411"/>
        <p:cNvGrpSpPr/>
        <p:nvPr/>
      </p:nvGrpSpPr>
      <p:grpSpPr>
        <a:xfrm>
          <a:off x="0" y="0"/>
          <a:ext cx="0" cy="0"/>
          <a:chOff x="0" y="0"/>
          <a:chExt cx="0" cy="0"/>
        </a:xfrm>
      </p:grpSpPr>
      <p:sp>
        <p:nvSpPr>
          <p:cNvPr id="413" name="Google Shape;413;p78"/>
          <p:cNvSpPr txBox="1">
            <a:spLocks noGrp="1"/>
          </p:cNvSpPr>
          <p:nvPr>
            <p:ph type="title"/>
          </p:nvPr>
        </p:nvSpPr>
        <p:spPr>
          <a:xfrm>
            <a:off x="180263" y="50271"/>
            <a:ext cx="8671800" cy="687600"/>
          </a:xfrm>
          <a:prstGeom prst="rect">
            <a:avLst/>
          </a:prstGeom>
          <a:noFill/>
          <a:ln>
            <a:noFill/>
          </a:ln>
        </p:spPr>
        <p:txBody>
          <a:bodyPr spcFirstLastPara="1" wrap="square" lIns="68575" tIns="68575" rIns="68575" bIns="68575" anchor="ctr" anchorCtr="0"/>
          <a:lstStyle>
            <a:lvl1pPr marL="0" marR="0" lvl="0" indent="0" algn="ctr" rtl="0">
              <a:lnSpc>
                <a:spcPct val="80000"/>
              </a:lnSpc>
              <a:spcBef>
                <a:spcPts val="0"/>
              </a:spcBef>
              <a:spcAft>
                <a:spcPts val="0"/>
              </a:spcAft>
              <a:buClr>
                <a:schemeClr val="accent1"/>
              </a:buClr>
              <a:buSzPts val="1100"/>
              <a:buFont typeface="Calibri"/>
              <a:buNone/>
              <a:defRPr sz="2700" b="0" i="0" u="none" strike="noStrike" cap="none">
                <a:solidFill>
                  <a:schemeClr val="accent1"/>
                </a:solidFill>
                <a:latin typeface="Calibri"/>
                <a:ea typeface="Calibri"/>
                <a:cs typeface="Calibri"/>
                <a:sym typeface="Calibri"/>
              </a:defRPr>
            </a:lvl1pPr>
            <a:lvl2pPr lvl="1" indent="0" algn="ctr" rtl="0">
              <a:spcBef>
                <a:spcPts val="0"/>
              </a:spcBef>
              <a:spcAft>
                <a:spcPts val="0"/>
              </a:spcAft>
              <a:buSzPts val="1100"/>
              <a:buFont typeface="Arial"/>
              <a:buNone/>
              <a:defRPr sz="1400"/>
            </a:lvl2pPr>
            <a:lvl3pPr lvl="2" indent="0" algn="ctr" rtl="0">
              <a:spcBef>
                <a:spcPts val="0"/>
              </a:spcBef>
              <a:spcAft>
                <a:spcPts val="0"/>
              </a:spcAft>
              <a:buSzPts val="1100"/>
              <a:buFont typeface="Arial"/>
              <a:buNone/>
              <a:defRPr sz="1400"/>
            </a:lvl3pPr>
            <a:lvl4pPr lvl="3" indent="0" algn="ctr" rtl="0">
              <a:spcBef>
                <a:spcPts val="0"/>
              </a:spcBef>
              <a:spcAft>
                <a:spcPts val="0"/>
              </a:spcAft>
              <a:buSzPts val="1100"/>
              <a:buFont typeface="Arial"/>
              <a:buNone/>
              <a:defRPr sz="1400"/>
            </a:lvl4pPr>
            <a:lvl5pPr lvl="4" indent="0" algn="ctr" rtl="0">
              <a:spcBef>
                <a:spcPts val="0"/>
              </a:spcBef>
              <a:spcAft>
                <a:spcPts val="0"/>
              </a:spcAft>
              <a:buSzPts val="1100"/>
              <a:buFont typeface="Arial"/>
              <a:buNone/>
              <a:defRPr sz="1400"/>
            </a:lvl5pPr>
            <a:lvl6pPr lvl="5" indent="0" algn="ctr" rtl="0">
              <a:spcBef>
                <a:spcPts val="0"/>
              </a:spcBef>
              <a:spcAft>
                <a:spcPts val="0"/>
              </a:spcAft>
              <a:buSzPts val="1100"/>
              <a:buFont typeface="Arial"/>
              <a:buNone/>
              <a:defRPr sz="1400"/>
            </a:lvl6pPr>
            <a:lvl7pPr lvl="6" indent="0" algn="ctr" rtl="0">
              <a:spcBef>
                <a:spcPts val="0"/>
              </a:spcBef>
              <a:spcAft>
                <a:spcPts val="0"/>
              </a:spcAft>
              <a:buSzPts val="1100"/>
              <a:buFont typeface="Arial"/>
              <a:buNone/>
              <a:defRPr sz="1400"/>
            </a:lvl7pPr>
            <a:lvl8pPr lvl="7" indent="0" algn="ctr" rtl="0">
              <a:spcBef>
                <a:spcPts val="0"/>
              </a:spcBef>
              <a:spcAft>
                <a:spcPts val="0"/>
              </a:spcAft>
              <a:buSzPts val="1100"/>
              <a:buFont typeface="Arial"/>
              <a:buNone/>
              <a:defRPr sz="1400"/>
            </a:lvl8pPr>
            <a:lvl9pPr lvl="8" indent="0" algn="ctr" rtl="0">
              <a:spcBef>
                <a:spcPts val="0"/>
              </a:spcBef>
              <a:spcAft>
                <a:spcPts val="0"/>
              </a:spcAft>
              <a:buSzPts val="1100"/>
              <a:buFont typeface="Arial"/>
              <a:buNone/>
              <a:defRPr sz="1400"/>
            </a:lvl9pPr>
          </a:lstStyle>
          <a:p>
            <a:endParaRPr/>
          </a:p>
        </p:txBody>
      </p:sp>
      <p:sp>
        <p:nvSpPr>
          <p:cNvPr id="414" name="Google Shape;414;p78"/>
          <p:cNvSpPr txBox="1">
            <a:spLocks noGrp="1"/>
          </p:cNvSpPr>
          <p:nvPr>
            <p:ph type="sldNum" idx="12"/>
          </p:nvPr>
        </p:nvSpPr>
        <p:spPr>
          <a:xfrm>
            <a:off x="7975601" y="5296958"/>
            <a:ext cx="876300" cy="304200"/>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chemeClr val="accent1"/>
              </a:buClr>
              <a:buFont typeface="Calibri"/>
              <a:buNone/>
              <a:defRPr sz="800" b="1" i="0" u="none" strike="noStrike" cap="none">
                <a:solidFill>
                  <a:schemeClr val="accent1"/>
                </a:solidFill>
                <a:latin typeface="Calibri"/>
                <a:ea typeface="Calibri"/>
                <a:cs typeface="Calibri"/>
                <a:sym typeface="Calibri"/>
              </a:defRPr>
            </a:lvl1pPr>
            <a:lvl2pPr marL="0" marR="0" lvl="1" indent="0" algn="r" rtl="0">
              <a:lnSpc>
                <a:spcPct val="100000"/>
              </a:lnSpc>
              <a:spcBef>
                <a:spcPts val="0"/>
              </a:spcBef>
              <a:spcAft>
                <a:spcPts val="0"/>
              </a:spcAft>
              <a:buClr>
                <a:schemeClr val="accent1"/>
              </a:buClr>
              <a:buFont typeface="Calibri"/>
              <a:buNone/>
              <a:defRPr sz="800" b="1" i="0" u="none" strike="noStrike" cap="none">
                <a:solidFill>
                  <a:schemeClr val="accent1"/>
                </a:solidFill>
                <a:latin typeface="Calibri"/>
                <a:ea typeface="Calibri"/>
                <a:cs typeface="Calibri"/>
                <a:sym typeface="Calibri"/>
              </a:defRPr>
            </a:lvl2pPr>
            <a:lvl3pPr marL="0" marR="0" lvl="2" indent="0" algn="r" rtl="0">
              <a:lnSpc>
                <a:spcPct val="100000"/>
              </a:lnSpc>
              <a:spcBef>
                <a:spcPts val="0"/>
              </a:spcBef>
              <a:spcAft>
                <a:spcPts val="0"/>
              </a:spcAft>
              <a:buClr>
                <a:schemeClr val="accent1"/>
              </a:buClr>
              <a:buFont typeface="Calibri"/>
              <a:buNone/>
              <a:defRPr sz="800" b="1" i="0" u="none" strike="noStrike" cap="none">
                <a:solidFill>
                  <a:schemeClr val="accent1"/>
                </a:solidFill>
                <a:latin typeface="Calibri"/>
                <a:ea typeface="Calibri"/>
                <a:cs typeface="Calibri"/>
                <a:sym typeface="Calibri"/>
              </a:defRPr>
            </a:lvl3pPr>
            <a:lvl4pPr marL="0" marR="0" lvl="3" indent="0" algn="r" rtl="0">
              <a:lnSpc>
                <a:spcPct val="100000"/>
              </a:lnSpc>
              <a:spcBef>
                <a:spcPts val="0"/>
              </a:spcBef>
              <a:spcAft>
                <a:spcPts val="0"/>
              </a:spcAft>
              <a:buClr>
                <a:schemeClr val="accent1"/>
              </a:buClr>
              <a:buFont typeface="Calibri"/>
              <a:buNone/>
              <a:defRPr sz="800" b="1" i="0" u="none" strike="noStrike" cap="none">
                <a:solidFill>
                  <a:schemeClr val="accent1"/>
                </a:solidFill>
                <a:latin typeface="Calibri"/>
                <a:ea typeface="Calibri"/>
                <a:cs typeface="Calibri"/>
                <a:sym typeface="Calibri"/>
              </a:defRPr>
            </a:lvl4pPr>
            <a:lvl5pPr marL="0" marR="0" lvl="4" indent="0" algn="r" rtl="0">
              <a:lnSpc>
                <a:spcPct val="100000"/>
              </a:lnSpc>
              <a:spcBef>
                <a:spcPts val="0"/>
              </a:spcBef>
              <a:spcAft>
                <a:spcPts val="0"/>
              </a:spcAft>
              <a:buClr>
                <a:schemeClr val="accent1"/>
              </a:buClr>
              <a:buFont typeface="Calibri"/>
              <a:buNone/>
              <a:defRPr sz="800" b="1" i="0" u="none" strike="noStrike" cap="none">
                <a:solidFill>
                  <a:schemeClr val="accent1"/>
                </a:solidFill>
                <a:latin typeface="Calibri"/>
                <a:ea typeface="Calibri"/>
                <a:cs typeface="Calibri"/>
                <a:sym typeface="Calibri"/>
              </a:defRPr>
            </a:lvl5pPr>
            <a:lvl6pPr marL="0" marR="0" lvl="5" indent="0" algn="r" rtl="0">
              <a:lnSpc>
                <a:spcPct val="100000"/>
              </a:lnSpc>
              <a:spcBef>
                <a:spcPts val="0"/>
              </a:spcBef>
              <a:spcAft>
                <a:spcPts val="0"/>
              </a:spcAft>
              <a:buClr>
                <a:schemeClr val="accent1"/>
              </a:buClr>
              <a:buFont typeface="Calibri"/>
              <a:buNone/>
              <a:defRPr sz="800" b="1" i="0" u="none" strike="noStrike" cap="none">
                <a:solidFill>
                  <a:schemeClr val="accent1"/>
                </a:solidFill>
                <a:latin typeface="Calibri"/>
                <a:ea typeface="Calibri"/>
                <a:cs typeface="Calibri"/>
                <a:sym typeface="Calibri"/>
              </a:defRPr>
            </a:lvl6pPr>
            <a:lvl7pPr marL="0" marR="0" lvl="6" indent="0" algn="r" rtl="0">
              <a:lnSpc>
                <a:spcPct val="100000"/>
              </a:lnSpc>
              <a:spcBef>
                <a:spcPts val="0"/>
              </a:spcBef>
              <a:spcAft>
                <a:spcPts val="0"/>
              </a:spcAft>
              <a:buClr>
                <a:schemeClr val="accent1"/>
              </a:buClr>
              <a:buFont typeface="Calibri"/>
              <a:buNone/>
              <a:defRPr sz="800" b="1" i="0" u="none" strike="noStrike" cap="none">
                <a:solidFill>
                  <a:schemeClr val="accent1"/>
                </a:solidFill>
                <a:latin typeface="Calibri"/>
                <a:ea typeface="Calibri"/>
                <a:cs typeface="Calibri"/>
                <a:sym typeface="Calibri"/>
              </a:defRPr>
            </a:lvl7pPr>
            <a:lvl8pPr marL="0" marR="0" lvl="7" indent="0" algn="r" rtl="0">
              <a:lnSpc>
                <a:spcPct val="100000"/>
              </a:lnSpc>
              <a:spcBef>
                <a:spcPts val="0"/>
              </a:spcBef>
              <a:spcAft>
                <a:spcPts val="0"/>
              </a:spcAft>
              <a:buClr>
                <a:schemeClr val="accent1"/>
              </a:buClr>
              <a:buFont typeface="Calibri"/>
              <a:buNone/>
              <a:defRPr sz="800" b="1" i="0" u="none" strike="noStrike" cap="none">
                <a:solidFill>
                  <a:schemeClr val="accent1"/>
                </a:solidFill>
                <a:latin typeface="Calibri"/>
                <a:ea typeface="Calibri"/>
                <a:cs typeface="Calibri"/>
                <a:sym typeface="Calibri"/>
              </a:defRPr>
            </a:lvl8pPr>
            <a:lvl9pPr marL="0" marR="0" lvl="8" indent="0" algn="r" rtl="0">
              <a:lnSpc>
                <a:spcPct val="100000"/>
              </a:lnSpc>
              <a:spcBef>
                <a:spcPts val="0"/>
              </a:spcBef>
              <a:spcAft>
                <a:spcPts val="0"/>
              </a:spcAft>
              <a:buClr>
                <a:schemeClr val="accent1"/>
              </a:buClr>
              <a:buFont typeface="Calibri"/>
              <a:buNone/>
              <a:defRPr sz="800" b="1" i="0" u="none" strike="noStrike" cap="none">
                <a:solidFill>
                  <a:schemeClr val="accen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1035078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327"/>
        <p:cNvGrpSpPr/>
        <p:nvPr/>
      </p:nvGrpSpPr>
      <p:grpSpPr>
        <a:xfrm>
          <a:off x="0" y="0"/>
          <a:ext cx="0" cy="0"/>
          <a:chOff x="0" y="0"/>
          <a:chExt cx="0" cy="0"/>
        </a:xfrm>
      </p:grpSpPr>
      <p:sp>
        <p:nvSpPr>
          <p:cNvPr id="328" name="Google Shape;328;p60"/>
          <p:cNvSpPr txBox="1">
            <a:spLocks noGrp="1"/>
          </p:cNvSpPr>
          <p:nvPr>
            <p:ph type="title"/>
          </p:nvPr>
        </p:nvSpPr>
        <p:spPr>
          <a:xfrm>
            <a:off x="457200" y="362263"/>
            <a:ext cx="8229600" cy="698500"/>
          </a:xfrm>
          <a:prstGeom prst="rect">
            <a:avLst/>
          </a:prstGeom>
          <a:noFill/>
          <a:ln>
            <a:noFill/>
          </a:ln>
        </p:spPr>
        <p:txBody>
          <a:bodyPr spcFirstLastPara="1" wrap="square" lIns="108825" tIns="54425" rIns="108825" bIns="54425" anchor="b" anchorCtr="0"/>
          <a:lstStyle>
            <a:lvl1pPr lvl="0" algn="l" rtl="0">
              <a:lnSpc>
                <a:spcPct val="90000"/>
              </a:lnSpc>
              <a:spcBef>
                <a:spcPts val="0"/>
              </a:spcBef>
              <a:spcAft>
                <a:spcPts val="0"/>
              </a:spcAft>
              <a:buClr>
                <a:srgbClr val="595959"/>
              </a:buClr>
              <a:buSzPts val="15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Tree>
    <p:extLst>
      <p:ext uri="{BB962C8B-B14F-4D97-AF65-F5344CB8AC3E}">
        <p14:creationId xmlns:p14="http://schemas.microsoft.com/office/powerpoint/2010/main" val="305182640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4"/>
          <p:cNvSpPr/>
          <p:nvPr/>
        </p:nvSpPr>
        <p:spPr>
          <a:xfrm>
            <a:off x="0" y="0"/>
            <a:ext cx="9144000" cy="5391355"/>
          </a:xfrm>
          <a:prstGeom prst="rect">
            <a:avLst/>
          </a:prstGeom>
          <a:solidFill>
            <a:srgbClr val="F1F1F3"/>
          </a:solidFill>
          <a:ln>
            <a:noFill/>
          </a:ln>
        </p:spPr>
        <p:txBody>
          <a:bodyPr spcFirstLastPara="1" wrap="square" lIns="68569" tIns="34275" rIns="68569" bIns="34275" anchor="ctr" anchorCtr="0">
            <a:noAutofit/>
          </a:bodyPr>
          <a:lstStyle/>
          <a:p>
            <a:pPr marL="0" marR="0" lvl="0" indent="0" algn="ctr" rtl="0">
              <a:spcBef>
                <a:spcPts val="0"/>
              </a:spcBef>
              <a:spcAft>
                <a:spcPts val="0"/>
              </a:spcAft>
              <a:buNone/>
            </a:pPr>
            <a:endParaRPr sz="1375" b="0" i="0" u="none" strike="noStrike" cap="none">
              <a:solidFill>
                <a:schemeClr val="lt1"/>
              </a:solidFill>
              <a:latin typeface="Calibri"/>
              <a:ea typeface="Calibri"/>
              <a:cs typeface="Calibri"/>
              <a:sym typeface="Calibri"/>
            </a:endParaRPr>
          </a:p>
        </p:txBody>
      </p:sp>
      <p:pic>
        <p:nvPicPr>
          <p:cNvPr id="27" name="Google Shape;27;p4"/>
          <p:cNvPicPr preferRelativeResize="0"/>
          <p:nvPr/>
        </p:nvPicPr>
        <p:blipFill rotWithShape="1">
          <a:blip r:embed="rId2">
            <a:alphaModFix/>
          </a:blip>
          <a:srcRect t="19269" r="39837" b="2309"/>
          <a:stretch/>
        </p:blipFill>
        <p:spPr>
          <a:xfrm>
            <a:off x="5130942" y="0"/>
            <a:ext cx="4013058" cy="5391355"/>
          </a:xfrm>
          <a:prstGeom prst="rect">
            <a:avLst/>
          </a:prstGeom>
          <a:noFill/>
          <a:ln>
            <a:noFill/>
          </a:ln>
        </p:spPr>
      </p:pic>
      <p:sp>
        <p:nvSpPr>
          <p:cNvPr id="28" name="Google Shape;28;p4"/>
          <p:cNvSpPr txBox="1">
            <a:spLocks noGrp="1"/>
          </p:cNvSpPr>
          <p:nvPr>
            <p:ph type="title"/>
          </p:nvPr>
        </p:nvSpPr>
        <p:spPr>
          <a:xfrm>
            <a:off x="831674" y="304271"/>
            <a:ext cx="7547945" cy="1104636"/>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4800"/>
              <a:buFont typeface="Times"/>
              <a:buNone/>
              <a:defRPr sz="3625" b="1">
                <a:latin typeface="Times"/>
                <a:ea typeface="Times"/>
                <a:cs typeface="Times"/>
                <a:sym typeface="Time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1674" y="1521354"/>
            <a:ext cx="7547945" cy="3626115"/>
          </a:xfrm>
          <a:prstGeom prst="rect">
            <a:avLst/>
          </a:prstGeom>
          <a:noFill/>
          <a:ln>
            <a:noFill/>
          </a:ln>
        </p:spPr>
        <p:txBody>
          <a:bodyPr spcFirstLastPara="1" wrap="square" lIns="91425" tIns="45700" rIns="91425" bIns="45700" anchor="t" anchorCtr="0"/>
          <a:lstStyle>
            <a:lvl1pPr marL="342900" lvl="0" indent="-285750" algn="l">
              <a:lnSpc>
                <a:spcPct val="90000"/>
              </a:lnSpc>
              <a:spcBef>
                <a:spcPts val="750"/>
              </a:spcBef>
              <a:spcAft>
                <a:spcPts val="0"/>
              </a:spcAft>
              <a:buClr>
                <a:schemeClr val="accent6"/>
              </a:buClr>
              <a:buSzPts val="2400"/>
              <a:buChar char="•"/>
              <a:defRPr sz="1813">
                <a:solidFill>
                  <a:schemeClr val="accent6"/>
                </a:solidFill>
                <a:latin typeface="Verdana"/>
                <a:ea typeface="Verdana"/>
                <a:cs typeface="Verdana"/>
                <a:sym typeface="Verdana"/>
              </a:defRPr>
            </a:lvl1pPr>
            <a:lvl2pPr marL="685800" lvl="1" indent="-285750" algn="l">
              <a:lnSpc>
                <a:spcPct val="90000"/>
              </a:lnSpc>
              <a:spcBef>
                <a:spcPts val="375"/>
              </a:spcBef>
              <a:spcAft>
                <a:spcPts val="0"/>
              </a:spcAft>
              <a:buClr>
                <a:schemeClr val="accent6"/>
              </a:buClr>
              <a:buSzPts val="2400"/>
              <a:buChar char="•"/>
              <a:defRPr sz="1813">
                <a:solidFill>
                  <a:schemeClr val="accent6"/>
                </a:solidFill>
                <a:latin typeface="Verdana"/>
                <a:ea typeface="Verdana"/>
                <a:cs typeface="Verdana"/>
                <a:sym typeface="Verdana"/>
              </a:defRPr>
            </a:lvl2pPr>
            <a:lvl3pPr marL="1028700" lvl="2" indent="-285750" algn="l">
              <a:lnSpc>
                <a:spcPct val="90000"/>
              </a:lnSpc>
              <a:spcBef>
                <a:spcPts val="375"/>
              </a:spcBef>
              <a:spcAft>
                <a:spcPts val="0"/>
              </a:spcAft>
              <a:buClr>
                <a:schemeClr val="accent6"/>
              </a:buClr>
              <a:buSzPts val="2400"/>
              <a:buChar char="•"/>
              <a:defRPr sz="1813">
                <a:solidFill>
                  <a:schemeClr val="accent6"/>
                </a:solidFill>
                <a:latin typeface="Verdana"/>
                <a:ea typeface="Verdana"/>
                <a:cs typeface="Verdana"/>
                <a:sym typeface="Verdana"/>
              </a:defRPr>
            </a:lvl3pPr>
            <a:lvl4pPr marL="1371600" lvl="3" indent="-285750" algn="l">
              <a:lnSpc>
                <a:spcPct val="90000"/>
              </a:lnSpc>
              <a:spcBef>
                <a:spcPts val="375"/>
              </a:spcBef>
              <a:spcAft>
                <a:spcPts val="0"/>
              </a:spcAft>
              <a:buClr>
                <a:schemeClr val="accent6"/>
              </a:buClr>
              <a:buSzPts val="2400"/>
              <a:buChar char="•"/>
              <a:defRPr sz="1813">
                <a:solidFill>
                  <a:schemeClr val="accent6"/>
                </a:solidFill>
                <a:latin typeface="Verdana"/>
                <a:ea typeface="Verdana"/>
                <a:cs typeface="Verdana"/>
                <a:sym typeface="Verdana"/>
              </a:defRPr>
            </a:lvl4pPr>
            <a:lvl5pPr marL="1714500" lvl="4" indent="-285750" algn="l">
              <a:lnSpc>
                <a:spcPct val="90000"/>
              </a:lnSpc>
              <a:spcBef>
                <a:spcPts val="375"/>
              </a:spcBef>
              <a:spcAft>
                <a:spcPts val="0"/>
              </a:spcAft>
              <a:buClr>
                <a:schemeClr val="accent6"/>
              </a:buClr>
              <a:buSzPts val="2400"/>
              <a:buChar char="•"/>
              <a:defRPr sz="1813">
                <a:solidFill>
                  <a:schemeClr val="accent6"/>
                </a:solidFill>
                <a:latin typeface="Verdana"/>
                <a:ea typeface="Verdana"/>
                <a:cs typeface="Verdana"/>
                <a:sym typeface="Verdana"/>
              </a:defRPr>
            </a:lvl5pPr>
            <a:lvl6pPr marL="2057400" lvl="5" indent="-257175" algn="l">
              <a:lnSpc>
                <a:spcPct val="90000"/>
              </a:lnSpc>
              <a:spcBef>
                <a:spcPts val="375"/>
              </a:spcBef>
              <a:spcAft>
                <a:spcPts val="0"/>
              </a:spcAft>
              <a:buClr>
                <a:schemeClr val="dk1"/>
              </a:buClr>
              <a:buSzPts val="1800"/>
              <a:buChar char="•"/>
              <a:defRPr/>
            </a:lvl6pPr>
            <a:lvl7pPr marL="2400300" lvl="6" indent="-257175" algn="l">
              <a:lnSpc>
                <a:spcPct val="90000"/>
              </a:lnSpc>
              <a:spcBef>
                <a:spcPts val="375"/>
              </a:spcBef>
              <a:spcAft>
                <a:spcPts val="0"/>
              </a:spcAft>
              <a:buClr>
                <a:schemeClr val="dk1"/>
              </a:buClr>
              <a:buSzPts val="1800"/>
              <a:buChar char="•"/>
              <a:defRPr/>
            </a:lvl7pPr>
            <a:lvl8pPr marL="2743200" lvl="7" indent="-257175" algn="l">
              <a:lnSpc>
                <a:spcPct val="90000"/>
              </a:lnSpc>
              <a:spcBef>
                <a:spcPts val="375"/>
              </a:spcBef>
              <a:spcAft>
                <a:spcPts val="0"/>
              </a:spcAft>
              <a:buClr>
                <a:schemeClr val="dk1"/>
              </a:buClr>
              <a:buSzPts val="1800"/>
              <a:buChar char="•"/>
              <a:defRPr/>
            </a:lvl8pPr>
            <a:lvl9pPr marL="3086100" lvl="8" indent="-257175" algn="l">
              <a:lnSpc>
                <a:spcPct val="90000"/>
              </a:lnSpc>
              <a:spcBef>
                <a:spcPts val="375"/>
              </a:spcBef>
              <a:spcAft>
                <a:spcPts val="0"/>
              </a:spcAft>
              <a:buClr>
                <a:schemeClr val="dk1"/>
              </a:buClr>
              <a:buSzPts val="1800"/>
              <a:buChar char="•"/>
              <a:defRPr/>
            </a:lvl9pPr>
          </a:lstStyle>
          <a:p>
            <a:endParaRPr/>
          </a:p>
        </p:txBody>
      </p:sp>
      <p:pic>
        <p:nvPicPr>
          <p:cNvPr id="30" name="Google Shape;30;p4"/>
          <p:cNvPicPr preferRelativeResize="0"/>
          <p:nvPr/>
        </p:nvPicPr>
        <p:blipFill rotWithShape="1">
          <a:blip r:embed="rId3">
            <a:alphaModFix/>
          </a:blip>
          <a:srcRect l="-2889" t="2" b="-2"/>
          <a:stretch/>
        </p:blipFill>
        <p:spPr>
          <a:xfrm>
            <a:off x="-23812" y="920389"/>
            <a:ext cx="757310" cy="94709"/>
          </a:xfrm>
          <a:prstGeom prst="rect">
            <a:avLst/>
          </a:prstGeom>
          <a:noFill/>
          <a:ln>
            <a:noFill/>
          </a:ln>
        </p:spPr>
      </p:pic>
    </p:spTree>
    <p:extLst>
      <p:ext uri="{BB962C8B-B14F-4D97-AF65-F5344CB8AC3E}">
        <p14:creationId xmlns:p14="http://schemas.microsoft.com/office/powerpoint/2010/main" val="384331487"/>
      </p:ext>
    </p:extLst>
  </p:cSld>
  <p:clrMapOvr>
    <a:masterClrMapping/>
  </p:clrMapOvr>
  <p:extLst>
    <p:ext uri="{DCECCB84-F9BA-43D5-87BE-67443E8EF086}">
      <p15:sldGuideLst xmlns:p15="http://schemas.microsoft.com/office/powerpoint/2012/main">
        <p15:guide id="1" orient="horz" pos="922">
          <p15:clr>
            <a:srgbClr val="FBAE40"/>
          </p15:clr>
        </p15:guide>
        <p15:guide id="2" pos="83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13" name="Rectangle 12"/>
          <p:cNvSpPr/>
          <p:nvPr userDrawn="1"/>
        </p:nvSpPr>
        <p:spPr>
          <a:xfrm>
            <a:off x="0" y="0"/>
            <a:ext cx="9144000" cy="5391355"/>
          </a:xfrm>
          <a:prstGeom prst="rect">
            <a:avLst/>
          </a:prstGeom>
          <a:solidFill>
            <a:srgbClr val="F1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l="-2889" t="2" b="-2"/>
          <a:stretch/>
        </p:blipFill>
        <p:spPr>
          <a:xfrm>
            <a:off x="-23812" y="920388"/>
            <a:ext cx="757310" cy="94709"/>
          </a:xfrm>
          <a:prstGeom prst="rect">
            <a:avLst/>
          </a:prstGeom>
        </p:spPr>
      </p:pic>
      <p:sp>
        <p:nvSpPr>
          <p:cNvPr id="2" name="Title 1"/>
          <p:cNvSpPr>
            <a:spLocks noGrp="1"/>
          </p:cNvSpPr>
          <p:nvPr>
            <p:ph type="title"/>
          </p:nvPr>
        </p:nvSpPr>
        <p:spPr>
          <a:xfrm>
            <a:off x="831674" y="304271"/>
            <a:ext cx="7547945" cy="1104636"/>
          </a:xfrm>
        </p:spPr>
        <p:txBody>
          <a:bodyPr>
            <a:normAutofit/>
          </a:bodyPr>
          <a:lstStyle>
            <a:lvl1pPr>
              <a:defRPr sz="3600" baseline="0">
                <a:latin typeface="Times New Roman Bold" charset="0"/>
              </a:defRPr>
            </a:lvl1pPr>
          </a:lstStyle>
          <a:p>
            <a:r>
              <a:rPr lang="en-US" dirty="0"/>
              <a:t>Click to edit Master title style</a:t>
            </a:r>
          </a:p>
        </p:txBody>
      </p:sp>
      <p:sp>
        <p:nvSpPr>
          <p:cNvPr id="3" name="Content Placeholder 2"/>
          <p:cNvSpPr>
            <a:spLocks noGrp="1"/>
          </p:cNvSpPr>
          <p:nvPr>
            <p:ph idx="1"/>
          </p:nvPr>
        </p:nvSpPr>
        <p:spPr>
          <a:xfrm>
            <a:off x="831674" y="1521354"/>
            <a:ext cx="7547945" cy="3626115"/>
          </a:xfrm>
        </p:spPr>
        <p:txBody>
          <a:bodyPr>
            <a:normAutofit/>
          </a:bodyPr>
          <a:lstStyle>
            <a:lvl1pPr>
              <a:defRPr sz="1800" baseline="0">
                <a:solidFill>
                  <a:schemeClr val="accent6"/>
                </a:solidFill>
                <a:latin typeface="Verdana" charset="0"/>
              </a:defRPr>
            </a:lvl1pPr>
            <a:lvl2pPr>
              <a:defRPr sz="1800" baseline="0">
                <a:solidFill>
                  <a:schemeClr val="accent6"/>
                </a:solidFill>
                <a:latin typeface="Verdana" charset="0"/>
              </a:defRPr>
            </a:lvl2pPr>
            <a:lvl3pPr>
              <a:defRPr sz="1800" baseline="0">
                <a:solidFill>
                  <a:schemeClr val="accent6"/>
                </a:solidFill>
                <a:latin typeface="Verdana" charset="0"/>
              </a:defRPr>
            </a:lvl3pPr>
            <a:lvl4pPr>
              <a:defRPr sz="1800" baseline="0">
                <a:solidFill>
                  <a:schemeClr val="accent6"/>
                </a:solidFill>
                <a:latin typeface="Verdana" charset="0"/>
              </a:defRPr>
            </a:lvl4pPr>
            <a:lvl5pPr>
              <a:defRPr sz="1800" baseline="0">
                <a:solidFill>
                  <a:schemeClr val="accent6"/>
                </a:solidFill>
                <a:latin typeface="Verdana"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1638211"/>
      </p:ext>
    </p:extLst>
  </p:cSld>
  <p:clrMapOvr>
    <a:masterClrMapping/>
  </p:clrMapOvr>
  <p:extLst>
    <p:ext uri="{DCECCB84-F9BA-43D5-87BE-67443E8EF086}">
      <p15:sldGuideLst xmlns:p15="http://schemas.microsoft.com/office/powerpoint/2012/main">
        <p15:guide id="1" orient="horz" pos="768">
          <p15:clr>
            <a:srgbClr val="FBAE40"/>
          </p15:clr>
        </p15:guide>
        <p15:guide id="2" pos="696">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 Subtitle - Content ">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l="-2889" t="2" b="-2"/>
          <a:stretch/>
        </p:blipFill>
        <p:spPr>
          <a:xfrm>
            <a:off x="-23812" y="920388"/>
            <a:ext cx="757310" cy="94709"/>
          </a:xfrm>
          <a:prstGeom prst="rect">
            <a:avLst/>
          </a:prstGeom>
        </p:spPr>
      </p:pic>
      <p:sp>
        <p:nvSpPr>
          <p:cNvPr id="2" name="Title 1"/>
          <p:cNvSpPr>
            <a:spLocks noGrp="1"/>
          </p:cNvSpPr>
          <p:nvPr>
            <p:ph type="title" hasCustomPrompt="1"/>
          </p:nvPr>
        </p:nvSpPr>
        <p:spPr>
          <a:xfrm>
            <a:off x="831674" y="459288"/>
            <a:ext cx="7547945" cy="794603"/>
          </a:xfrm>
        </p:spPr>
        <p:txBody>
          <a:bodyPr>
            <a:normAutofit/>
          </a:bodyPr>
          <a:lstStyle>
            <a:lvl1pPr>
              <a:defRPr sz="3600" baseline="0">
                <a:latin typeface="Times New Roman Bold" charset="0"/>
              </a:defRPr>
            </a:lvl1pPr>
          </a:lstStyle>
          <a:p>
            <a:r>
              <a:rPr lang="en-US" dirty="0"/>
              <a:t>Click here to add text</a:t>
            </a:r>
          </a:p>
        </p:txBody>
      </p:sp>
      <p:sp>
        <p:nvSpPr>
          <p:cNvPr id="3" name="Content Placeholder 2"/>
          <p:cNvSpPr>
            <a:spLocks noGrp="1"/>
          </p:cNvSpPr>
          <p:nvPr>
            <p:ph idx="1" hasCustomPrompt="1"/>
          </p:nvPr>
        </p:nvSpPr>
        <p:spPr>
          <a:xfrm>
            <a:off x="831674" y="1772093"/>
            <a:ext cx="7547945" cy="3375376"/>
          </a:xfrm>
        </p:spPr>
        <p:txBody>
          <a:bodyPr>
            <a:normAutofit/>
          </a:bodyPr>
          <a:lstStyle>
            <a:lvl1pPr marL="0" indent="0">
              <a:buNone/>
              <a:defRPr sz="1800" baseline="0">
                <a:solidFill>
                  <a:schemeClr val="accent6"/>
                </a:solidFill>
                <a:latin typeface="Verdana" charset="0"/>
              </a:defRPr>
            </a:lvl1pPr>
            <a:lvl2pPr>
              <a:defRPr sz="1500" baseline="0">
                <a:solidFill>
                  <a:schemeClr val="accent6"/>
                </a:solidFill>
                <a:latin typeface="Verdana" charset="0"/>
              </a:defRPr>
            </a:lvl2pPr>
            <a:lvl3pPr>
              <a:defRPr sz="1500" baseline="0">
                <a:solidFill>
                  <a:schemeClr val="accent6"/>
                </a:solidFill>
                <a:latin typeface="Verdana" charset="0"/>
              </a:defRPr>
            </a:lvl3pPr>
            <a:lvl4pPr>
              <a:defRPr sz="1500" baseline="0">
                <a:solidFill>
                  <a:schemeClr val="accent6"/>
                </a:solidFill>
                <a:latin typeface="Verdana" charset="0"/>
              </a:defRPr>
            </a:lvl4pPr>
            <a:lvl5pPr>
              <a:defRPr sz="1500" baseline="0">
                <a:solidFill>
                  <a:schemeClr val="accent6"/>
                </a:solidFill>
                <a:latin typeface="Verdana" charset="0"/>
              </a:defRPr>
            </a:lvl5pPr>
          </a:lstStyle>
          <a:p>
            <a:pPr lvl="0"/>
            <a:r>
              <a:rPr lang="en-US" dirty="0"/>
              <a:t>Click here to add text</a:t>
            </a:r>
          </a:p>
        </p:txBody>
      </p:sp>
      <p:sp>
        <p:nvSpPr>
          <p:cNvPr id="5" name="Text Placeholder 2">
            <a:extLst>
              <a:ext uri="{FF2B5EF4-FFF2-40B4-BE49-F238E27FC236}">
                <a16:creationId xmlns:a16="http://schemas.microsoft.com/office/drawing/2014/main" id="{60C45962-F5FB-0145-9AA4-6E606CF47290}"/>
              </a:ext>
            </a:extLst>
          </p:cNvPr>
          <p:cNvSpPr>
            <a:spLocks noGrp="1"/>
          </p:cNvSpPr>
          <p:nvPr>
            <p:ph type="body" idx="10" hasCustomPrompt="1"/>
          </p:nvPr>
        </p:nvSpPr>
        <p:spPr>
          <a:xfrm>
            <a:off x="844624" y="1294643"/>
            <a:ext cx="7560413" cy="335682"/>
          </a:xfrm>
        </p:spPr>
        <p:txBody>
          <a:bodyPr anchor="b">
            <a:noAutofit/>
          </a:bodyPr>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here to add text</a:t>
            </a:r>
          </a:p>
        </p:txBody>
      </p:sp>
      <p:pic>
        <p:nvPicPr>
          <p:cNvPr id="6" name="Picture 5">
            <a:extLst>
              <a:ext uri="{FF2B5EF4-FFF2-40B4-BE49-F238E27FC236}">
                <a16:creationId xmlns:a16="http://schemas.microsoft.com/office/drawing/2014/main" id="{DC089D96-FF4E-304A-BF76-E19711BACC7E}"/>
              </a:ext>
            </a:extLst>
          </p:cNvPr>
          <p:cNvPicPr>
            <a:picLocks noChangeAspect="1"/>
          </p:cNvPicPr>
          <p:nvPr userDrawn="1"/>
        </p:nvPicPr>
        <p:blipFill>
          <a:blip r:embed="rId3"/>
          <a:srcRect/>
          <a:stretch/>
        </p:blipFill>
        <p:spPr>
          <a:xfrm>
            <a:off x="7716877" y="5389898"/>
            <a:ext cx="1083302" cy="272965"/>
          </a:xfrm>
          <a:prstGeom prst="rect">
            <a:avLst/>
          </a:prstGeom>
        </p:spPr>
      </p:pic>
    </p:spTree>
    <p:extLst>
      <p:ext uri="{BB962C8B-B14F-4D97-AF65-F5344CB8AC3E}">
        <p14:creationId xmlns:p14="http://schemas.microsoft.com/office/powerpoint/2010/main" val="3657661439"/>
      </p:ext>
    </p:extLst>
  </p:cSld>
  <p:clrMapOvr>
    <a:masterClrMapping/>
  </p:clrMapOvr>
  <p:extLst>
    <p:ext uri="{DCECCB84-F9BA-43D5-87BE-67443E8EF086}">
      <p15:sldGuideLst xmlns:p15="http://schemas.microsoft.com/office/powerpoint/2012/main">
        <p15:guide id="1" orient="horz" pos="768">
          <p15:clr>
            <a:srgbClr val="FBAE40"/>
          </p15:clr>
        </p15:guide>
        <p15:guide id="2" pos="69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E200B63-7BE7-0A41-B363-143148D018EC}"/>
              </a:ext>
            </a:extLst>
          </p:cNvPr>
          <p:cNvPicPr>
            <a:picLocks noChangeAspect="1"/>
          </p:cNvPicPr>
          <p:nvPr userDrawn="1"/>
        </p:nvPicPr>
        <p:blipFill>
          <a:blip r:embed="rId2"/>
          <a:srcRect/>
          <a:stretch/>
        </p:blipFill>
        <p:spPr>
          <a:xfrm>
            <a:off x="535852" y="571633"/>
            <a:ext cx="4788013" cy="1206463"/>
          </a:xfrm>
          <a:prstGeom prst="rect">
            <a:avLst/>
          </a:prstGeom>
        </p:spPr>
      </p:pic>
      <p:pic>
        <p:nvPicPr>
          <p:cNvPr id="22" name="Picture 21" descr="A picture containing drawing, shirt&#10;&#10;Description automatically generated">
            <a:extLst>
              <a:ext uri="{FF2B5EF4-FFF2-40B4-BE49-F238E27FC236}">
                <a16:creationId xmlns:a16="http://schemas.microsoft.com/office/drawing/2014/main" id="{177A4A8C-4FDE-EE42-9A2C-E0AD403BDC9D}"/>
              </a:ext>
            </a:extLst>
          </p:cNvPr>
          <p:cNvPicPr>
            <a:picLocks noChangeAspect="1"/>
          </p:cNvPicPr>
          <p:nvPr userDrawn="1"/>
        </p:nvPicPr>
        <p:blipFill>
          <a:blip r:embed="rId3"/>
          <a:stretch>
            <a:fillRect/>
          </a:stretch>
        </p:blipFill>
        <p:spPr>
          <a:xfrm>
            <a:off x="668408" y="5179980"/>
            <a:ext cx="1633727" cy="372978"/>
          </a:xfrm>
          <a:prstGeom prst="rect">
            <a:avLst/>
          </a:prstGeom>
        </p:spPr>
      </p:pic>
      <p:sp>
        <p:nvSpPr>
          <p:cNvPr id="66" name="Freeform 65">
            <a:extLst>
              <a:ext uri="{FF2B5EF4-FFF2-40B4-BE49-F238E27FC236}">
                <a16:creationId xmlns:a16="http://schemas.microsoft.com/office/drawing/2014/main" id="{372B56BF-6736-F34D-A0B6-7BB1A94E5EEC}"/>
              </a:ext>
            </a:extLst>
          </p:cNvPr>
          <p:cNvSpPr>
            <a:spLocks noChangeArrowheads="1"/>
          </p:cNvSpPr>
          <p:nvPr/>
        </p:nvSpPr>
        <p:spPr bwMode="auto">
          <a:xfrm>
            <a:off x="0" y="3"/>
            <a:ext cx="402115" cy="5714998"/>
          </a:xfrm>
          <a:custGeom>
            <a:avLst/>
            <a:gdLst>
              <a:gd name="connsiteX0" fmla="*/ 0 w 535881"/>
              <a:gd name="connsiteY0" fmla="*/ 6565178 h 6854520"/>
              <a:gd name="connsiteX1" fmla="*/ 150444 w 535881"/>
              <a:gd name="connsiteY1" fmla="*/ 6854468 h 6854520"/>
              <a:gd name="connsiteX2" fmla="*/ 51371 w 535881"/>
              <a:gd name="connsiteY2" fmla="*/ 6854468 h 6854520"/>
              <a:gd name="connsiteX3" fmla="*/ 0 w 535881"/>
              <a:gd name="connsiteY3" fmla="*/ 6766270 h 6854520"/>
              <a:gd name="connsiteX4" fmla="*/ 520480 w 535881"/>
              <a:gd name="connsiteY4" fmla="*/ 6549772 h 6854520"/>
              <a:gd name="connsiteX5" fmla="*/ 520480 w 535881"/>
              <a:gd name="connsiteY5" fmla="*/ 6748169 h 6854520"/>
              <a:gd name="connsiteX6" fmla="*/ 467942 w 535881"/>
              <a:gd name="connsiteY6" fmla="*/ 6854453 h 6854520"/>
              <a:gd name="connsiteX7" fmla="*/ 369870 w 535881"/>
              <a:gd name="connsiteY7" fmla="*/ 6854453 h 6854520"/>
              <a:gd name="connsiteX8" fmla="*/ 373373 w 535881"/>
              <a:gd name="connsiteY8" fmla="*/ 6850911 h 6854520"/>
              <a:gd name="connsiteX9" fmla="*/ 416099 w 535881"/>
              <a:gd name="connsiteY9" fmla="*/ 6395659 h 6854520"/>
              <a:gd name="connsiteX10" fmla="*/ 520387 w 535881"/>
              <a:gd name="connsiteY10" fmla="*/ 6395659 h 6854520"/>
              <a:gd name="connsiteX11" fmla="*/ 466445 w 535881"/>
              <a:gd name="connsiteY11" fmla="*/ 6499813 h 6854520"/>
              <a:gd name="connsiteX12" fmla="*/ 215758 w 535881"/>
              <a:gd name="connsiteY12" fmla="*/ 6395659 h 6854520"/>
              <a:gd name="connsiteX13" fmla="*/ 315929 w 535881"/>
              <a:gd name="connsiteY13" fmla="*/ 6395659 h 6854520"/>
              <a:gd name="connsiteX14" fmla="*/ 412645 w 535881"/>
              <a:gd name="connsiteY14" fmla="*/ 6592013 h 6854520"/>
              <a:gd name="connsiteX15" fmla="*/ 360833 w 535881"/>
              <a:gd name="connsiteY15" fmla="*/ 6685022 h 6854520"/>
              <a:gd name="connsiteX16" fmla="*/ 15406 w 535881"/>
              <a:gd name="connsiteY16" fmla="*/ 6395659 h 6854520"/>
              <a:gd name="connsiteX17" fmla="*/ 112174 w 535881"/>
              <a:gd name="connsiteY17" fmla="*/ 6395659 h 6854520"/>
              <a:gd name="connsiteX18" fmla="*/ 320047 w 535881"/>
              <a:gd name="connsiteY18" fmla="*/ 6788472 h 6854520"/>
              <a:gd name="connsiteX19" fmla="*/ 312879 w 535881"/>
              <a:gd name="connsiteY19" fmla="*/ 6798901 h 6854520"/>
              <a:gd name="connsiteX20" fmla="*/ 284207 w 535881"/>
              <a:gd name="connsiteY20" fmla="*/ 6854520 h 6854520"/>
              <a:gd name="connsiteX21" fmla="*/ 251951 w 535881"/>
              <a:gd name="connsiteY21" fmla="*/ 6854520 h 6854520"/>
              <a:gd name="connsiteX22" fmla="*/ 0 w 535881"/>
              <a:gd name="connsiteY22" fmla="*/ 6226131 h 6854520"/>
              <a:gd name="connsiteX23" fmla="*/ 428200 w 535881"/>
              <a:gd name="connsiteY23" fmla="*/ 6226131 h 6854520"/>
              <a:gd name="connsiteX24" fmla="*/ 474205 w 535881"/>
              <a:gd name="connsiteY24" fmla="*/ 6314900 h 6854520"/>
              <a:gd name="connsiteX25" fmla="*/ 0 w 535881"/>
              <a:gd name="connsiteY25" fmla="*/ 6314900 h 6854520"/>
              <a:gd name="connsiteX26" fmla="*/ 0 w 535881"/>
              <a:gd name="connsiteY26" fmla="*/ 6041196 h 6854520"/>
              <a:gd name="connsiteX27" fmla="*/ 339743 w 535881"/>
              <a:gd name="connsiteY27" fmla="*/ 6041196 h 6854520"/>
              <a:gd name="connsiteX28" fmla="*/ 381774 w 535881"/>
              <a:gd name="connsiteY28" fmla="*/ 6130107 h 6854520"/>
              <a:gd name="connsiteX29" fmla="*/ 0 w 535881"/>
              <a:gd name="connsiteY29" fmla="*/ 6130107 h 6854520"/>
              <a:gd name="connsiteX30" fmla="*/ 0 w 535881"/>
              <a:gd name="connsiteY30" fmla="*/ 5871678 h 6854520"/>
              <a:gd name="connsiteX31" fmla="*/ 247493 w 535881"/>
              <a:gd name="connsiteY31" fmla="*/ 5871678 h 6854520"/>
              <a:gd name="connsiteX32" fmla="*/ 289323 w 535881"/>
              <a:gd name="connsiteY32" fmla="*/ 5960589 h 6854520"/>
              <a:gd name="connsiteX33" fmla="*/ 0 w 535881"/>
              <a:gd name="connsiteY33" fmla="*/ 5960589 h 6854520"/>
              <a:gd name="connsiteX34" fmla="*/ 0 w 535881"/>
              <a:gd name="connsiteY34" fmla="*/ 5702149 h 6854520"/>
              <a:gd name="connsiteX35" fmla="*/ 165415 w 535881"/>
              <a:gd name="connsiteY35" fmla="*/ 5702149 h 6854520"/>
              <a:gd name="connsiteX36" fmla="*/ 212162 w 535881"/>
              <a:gd name="connsiteY36" fmla="*/ 5791060 h 6854520"/>
              <a:gd name="connsiteX37" fmla="*/ 0 w 535881"/>
              <a:gd name="connsiteY37" fmla="*/ 5791060 h 6854520"/>
              <a:gd name="connsiteX38" fmla="*/ 0 w 535881"/>
              <a:gd name="connsiteY38" fmla="*/ 5532631 h 6854520"/>
              <a:gd name="connsiteX39" fmla="*/ 77497 w 535881"/>
              <a:gd name="connsiteY39" fmla="*/ 5532631 h 6854520"/>
              <a:gd name="connsiteX40" fmla="*/ 119768 w 535881"/>
              <a:gd name="connsiteY40" fmla="*/ 5621400 h 6854520"/>
              <a:gd name="connsiteX41" fmla="*/ 0 w 535881"/>
              <a:gd name="connsiteY41" fmla="*/ 5621400 h 6854520"/>
              <a:gd name="connsiteX42" fmla="*/ 0 w 535881"/>
              <a:gd name="connsiteY42" fmla="*/ 5378519 h 6854520"/>
              <a:gd name="connsiteX43" fmla="*/ 28021 w 535881"/>
              <a:gd name="connsiteY43" fmla="*/ 5436920 h 6854520"/>
              <a:gd name="connsiteX44" fmla="*/ 0 w 535881"/>
              <a:gd name="connsiteY44" fmla="*/ 5436920 h 6854520"/>
              <a:gd name="connsiteX45" fmla="*/ 0 w 535881"/>
              <a:gd name="connsiteY45" fmla="*/ 4977827 h 6854520"/>
              <a:gd name="connsiteX46" fmla="*/ 520536 w 535881"/>
              <a:gd name="connsiteY46" fmla="*/ 6027933 h 6854520"/>
              <a:gd name="connsiteX47" fmla="*/ 520536 w 535881"/>
              <a:gd name="connsiteY47" fmla="*/ 6222654 h 6854520"/>
              <a:gd name="connsiteX48" fmla="*/ 0 w 535881"/>
              <a:gd name="connsiteY48" fmla="*/ 5176026 h 6854520"/>
              <a:gd name="connsiteX49" fmla="*/ 0 w 535881"/>
              <a:gd name="connsiteY49" fmla="*/ 4592541 h 6854520"/>
              <a:gd name="connsiteX50" fmla="*/ 0 w 535881"/>
              <a:gd name="connsiteY50" fmla="*/ 4592542 h 6854520"/>
              <a:gd name="connsiteX51" fmla="*/ 0 w 535881"/>
              <a:gd name="connsiteY51" fmla="*/ 4592541 h 6854520"/>
              <a:gd name="connsiteX52" fmla="*/ 29 w 535881"/>
              <a:gd name="connsiteY52" fmla="*/ 4592599 h 6854520"/>
              <a:gd name="connsiteX53" fmla="*/ 520536 w 535881"/>
              <a:gd name="connsiteY53" fmla="*/ 5642101 h 6854520"/>
              <a:gd name="connsiteX54" fmla="*/ 520536 w 535881"/>
              <a:gd name="connsiteY54" fmla="*/ 5648901 h 6854520"/>
              <a:gd name="connsiteX55" fmla="*/ 520536 w 535881"/>
              <a:gd name="connsiteY55" fmla="*/ 5652411 h 6854520"/>
              <a:gd name="connsiteX56" fmla="*/ 520536 w 535881"/>
              <a:gd name="connsiteY56" fmla="*/ 5837368 h 6854520"/>
              <a:gd name="connsiteX57" fmla="*/ 0 w 535881"/>
              <a:gd name="connsiteY57" fmla="*/ 4787808 h 6854520"/>
              <a:gd name="connsiteX58" fmla="*/ 446921 w 535881"/>
              <a:gd name="connsiteY58" fmla="*/ 4500074 h 6854520"/>
              <a:gd name="connsiteX59" fmla="*/ 520771 w 535881"/>
              <a:gd name="connsiteY59" fmla="*/ 4500074 h 6854520"/>
              <a:gd name="connsiteX60" fmla="*/ 520771 w 535881"/>
              <a:gd name="connsiteY60" fmla="*/ 4588842 h 6854520"/>
              <a:gd name="connsiteX61" fmla="*/ 485452 w 535881"/>
              <a:gd name="connsiteY61" fmla="*/ 4588842 h 6854520"/>
              <a:gd name="connsiteX62" fmla="*/ 369870 w 535881"/>
              <a:gd name="connsiteY62" fmla="*/ 4330555 h 6854520"/>
              <a:gd name="connsiteX63" fmla="*/ 535857 w 535881"/>
              <a:gd name="connsiteY63" fmla="*/ 4330555 h 6854520"/>
              <a:gd name="connsiteX64" fmla="*/ 535857 w 535881"/>
              <a:gd name="connsiteY64" fmla="*/ 4419323 h 6854520"/>
              <a:gd name="connsiteX65" fmla="*/ 412250 w 535881"/>
              <a:gd name="connsiteY65" fmla="*/ 4419323 h 6854520"/>
              <a:gd name="connsiteX66" fmla="*/ 0 w 535881"/>
              <a:gd name="connsiteY66" fmla="*/ 4207266 h 6854520"/>
              <a:gd name="connsiteX67" fmla="*/ 520536 w 535881"/>
              <a:gd name="connsiteY67" fmla="*/ 5256261 h 6854520"/>
              <a:gd name="connsiteX68" fmla="*/ 520536 w 535881"/>
              <a:gd name="connsiteY68" fmla="*/ 5452074 h 6854520"/>
              <a:gd name="connsiteX69" fmla="*/ 0 w 535881"/>
              <a:gd name="connsiteY69" fmla="*/ 4403078 h 6854520"/>
              <a:gd name="connsiteX70" fmla="*/ 277403 w 535881"/>
              <a:gd name="connsiteY70" fmla="*/ 4161027 h 6854520"/>
              <a:gd name="connsiteX71" fmla="*/ 535800 w 535881"/>
              <a:gd name="connsiteY71" fmla="*/ 4161027 h 6854520"/>
              <a:gd name="connsiteX72" fmla="*/ 535800 w 535881"/>
              <a:gd name="connsiteY72" fmla="*/ 4249937 h 6854520"/>
              <a:gd name="connsiteX73" fmla="*/ 320469 w 535881"/>
              <a:gd name="connsiteY73" fmla="*/ 4249937 h 6854520"/>
              <a:gd name="connsiteX74" fmla="*/ 184935 w 535881"/>
              <a:gd name="connsiteY74" fmla="*/ 3991509 h 6854520"/>
              <a:gd name="connsiteX75" fmla="*/ 520558 w 535881"/>
              <a:gd name="connsiteY75" fmla="*/ 3991509 h 6854520"/>
              <a:gd name="connsiteX76" fmla="*/ 520558 w 535881"/>
              <a:gd name="connsiteY76" fmla="*/ 4080419 h 6854520"/>
              <a:gd name="connsiteX77" fmla="*/ 226032 w 535881"/>
              <a:gd name="connsiteY77" fmla="*/ 4080419 h 6854520"/>
              <a:gd name="connsiteX78" fmla="*/ 107874 w 535881"/>
              <a:gd name="connsiteY78" fmla="*/ 3806574 h 6854520"/>
              <a:gd name="connsiteX79" fmla="*/ 535881 w 535881"/>
              <a:gd name="connsiteY79" fmla="*/ 3806574 h 6854520"/>
              <a:gd name="connsiteX80" fmla="*/ 535881 w 535881"/>
              <a:gd name="connsiteY80" fmla="*/ 3895342 h 6854520"/>
              <a:gd name="connsiteX81" fmla="*/ 149973 w 535881"/>
              <a:gd name="connsiteY81" fmla="*/ 3895342 h 6854520"/>
              <a:gd name="connsiteX82" fmla="*/ 0 w 535881"/>
              <a:gd name="connsiteY82" fmla="*/ 3806574 h 6854520"/>
              <a:gd name="connsiteX83" fmla="*/ 520536 w 535881"/>
              <a:gd name="connsiteY83" fmla="*/ 4855569 h 6854520"/>
              <a:gd name="connsiteX84" fmla="*/ 520536 w 535881"/>
              <a:gd name="connsiteY84" fmla="*/ 5051382 h 6854520"/>
              <a:gd name="connsiteX85" fmla="*/ 0 w 535881"/>
              <a:gd name="connsiteY85" fmla="*/ 4002386 h 6854520"/>
              <a:gd name="connsiteX86" fmla="*/ 0 w 535881"/>
              <a:gd name="connsiteY86" fmla="*/ 3637046 h 6854520"/>
              <a:gd name="connsiteX87" fmla="*/ 520536 w 535881"/>
              <a:gd name="connsiteY87" fmla="*/ 3637046 h 6854520"/>
              <a:gd name="connsiteX88" fmla="*/ 520536 w 535881"/>
              <a:gd name="connsiteY88" fmla="*/ 3725956 h 6854520"/>
              <a:gd name="connsiteX89" fmla="*/ 0 w 535881"/>
              <a:gd name="connsiteY89" fmla="*/ 3725956 h 6854520"/>
              <a:gd name="connsiteX90" fmla="*/ 0 w 535881"/>
              <a:gd name="connsiteY90" fmla="*/ 3467527 h 6854520"/>
              <a:gd name="connsiteX91" fmla="*/ 520536 w 535881"/>
              <a:gd name="connsiteY91" fmla="*/ 3467527 h 6854520"/>
              <a:gd name="connsiteX92" fmla="*/ 520536 w 535881"/>
              <a:gd name="connsiteY92" fmla="*/ 3556437 h 6854520"/>
              <a:gd name="connsiteX93" fmla="*/ 0 w 535881"/>
              <a:gd name="connsiteY93" fmla="*/ 3556437 h 6854520"/>
              <a:gd name="connsiteX94" fmla="*/ 531686 w 535881"/>
              <a:gd name="connsiteY94" fmla="*/ 3375060 h 6854520"/>
              <a:gd name="connsiteX95" fmla="*/ 531686 w 535881"/>
              <a:gd name="connsiteY95" fmla="*/ 3382764 h 6854520"/>
              <a:gd name="connsiteX96" fmla="*/ 523983 w 535881"/>
              <a:gd name="connsiteY96" fmla="*/ 3382764 h 6854520"/>
              <a:gd name="connsiteX97" fmla="*/ 520528 w 535881"/>
              <a:gd name="connsiteY97" fmla="*/ 2989776 h 6854520"/>
              <a:gd name="connsiteX98" fmla="*/ 520528 w 535881"/>
              <a:gd name="connsiteY98" fmla="*/ 3186606 h 6854520"/>
              <a:gd name="connsiteX99" fmla="*/ 423807 w 535881"/>
              <a:gd name="connsiteY99" fmla="*/ 3386952 h 6854520"/>
              <a:gd name="connsiteX100" fmla="*/ 323631 w 535881"/>
              <a:gd name="connsiteY100" fmla="*/ 3386952 h 6854520"/>
              <a:gd name="connsiteX101" fmla="*/ 535874 w 535881"/>
              <a:gd name="connsiteY101" fmla="*/ 2589084 h 6854520"/>
              <a:gd name="connsiteX102" fmla="*/ 535874 w 535881"/>
              <a:gd name="connsiteY102" fmla="*/ 2786444 h 6854520"/>
              <a:gd name="connsiteX103" fmla="*/ 233597 w 535881"/>
              <a:gd name="connsiteY103" fmla="*/ 3371598 h 6854520"/>
              <a:gd name="connsiteX104" fmla="*/ 138696 w 535881"/>
              <a:gd name="connsiteY104" fmla="*/ 3371598 h 6854520"/>
              <a:gd name="connsiteX105" fmla="*/ 520536 w 535881"/>
              <a:gd name="connsiteY105" fmla="*/ 2203809 h 6854520"/>
              <a:gd name="connsiteX106" fmla="*/ 520536 w 535881"/>
              <a:gd name="connsiteY106" fmla="*/ 2400415 h 6854520"/>
              <a:gd name="connsiteX107" fmla="*/ 34473 w 535881"/>
              <a:gd name="connsiteY107" fmla="*/ 3386957 h 6854520"/>
              <a:gd name="connsiteX108" fmla="*/ 0 w 535881"/>
              <a:gd name="connsiteY108" fmla="*/ 3386957 h 6854520"/>
              <a:gd name="connsiteX109" fmla="*/ 0 w 535881"/>
              <a:gd name="connsiteY109" fmla="*/ 3257056 h 6854520"/>
              <a:gd name="connsiteX110" fmla="*/ 520536 w 535881"/>
              <a:gd name="connsiteY110" fmla="*/ 1818524 h 6854520"/>
              <a:gd name="connsiteX111" fmla="*/ 520536 w 535881"/>
              <a:gd name="connsiteY111" fmla="*/ 2014339 h 6854520"/>
              <a:gd name="connsiteX112" fmla="*/ 0 w 535881"/>
              <a:gd name="connsiteY112" fmla="*/ 3063341 h 6854520"/>
              <a:gd name="connsiteX113" fmla="*/ 0 w 535881"/>
              <a:gd name="connsiteY113" fmla="*/ 2867526 h 6854520"/>
              <a:gd name="connsiteX114" fmla="*/ 109648 w 535881"/>
              <a:gd name="connsiteY114" fmla="*/ 1464070 h 6854520"/>
              <a:gd name="connsiteX115" fmla="*/ 212221 w 535881"/>
              <a:gd name="connsiteY115" fmla="*/ 1464070 h 6854520"/>
              <a:gd name="connsiteX116" fmla="*/ 0 w 535881"/>
              <a:gd name="connsiteY116" fmla="*/ 1876643 h 6854520"/>
              <a:gd name="connsiteX117" fmla="*/ 0 w 535881"/>
              <a:gd name="connsiteY117" fmla="*/ 1679172 h 6854520"/>
              <a:gd name="connsiteX118" fmla="*/ 0 w 535881"/>
              <a:gd name="connsiteY118" fmla="*/ 1464070 h 6854520"/>
              <a:gd name="connsiteX119" fmla="*/ 11555 w 535881"/>
              <a:gd name="connsiteY119" fmla="*/ 1464070 h 6854520"/>
              <a:gd name="connsiteX120" fmla="*/ 0 w 535881"/>
              <a:gd name="connsiteY120" fmla="*/ 1490489 h 6854520"/>
              <a:gd name="connsiteX121" fmla="*/ 520536 w 535881"/>
              <a:gd name="connsiteY121" fmla="*/ 1433249 h 6854520"/>
              <a:gd name="connsiteX122" fmla="*/ 520536 w 535881"/>
              <a:gd name="connsiteY122" fmla="*/ 1625565 h 6854520"/>
              <a:gd name="connsiteX123" fmla="*/ 0 w 535881"/>
              <a:gd name="connsiteY123" fmla="*/ 2678055 h 6854520"/>
              <a:gd name="connsiteX124" fmla="*/ 0 w 535881"/>
              <a:gd name="connsiteY124" fmla="*/ 2485740 h 6854520"/>
              <a:gd name="connsiteX125" fmla="*/ 0 w 535881"/>
              <a:gd name="connsiteY125" fmla="*/ 1294543 h 6854520"/>
              <a:gd name="connsiteX126" fmla="*/ 391730 w 535881"/>
              <a:gd name="connsiteY126" fmla="*/ 1294543 h 6854520"/>
              <a:gd name="connsiteX127" fmla="*/ 405720 w 535881"/>
              <a:gd name="connsiteY127" fmla="*/ 1294543 h 6854520"/>
              <a:gd name="connsiteX128" fmla="*/ 489662 w 535881"/>
              <a:gd name="connsiteY128" fmla="*/ 1294543 h 6854520"/>
              <a:gd name="connsiteX129" fmla="*/ 0 w 535881"/>
              <a:gd name="connsiteY129" fmla="*/ 2261974 h 6854520"/>
              <a:gd name="connsiteX130" fmla="*/ 0 w 535881"/>
              <a:gd name="connsiteY130" fmla="*/ 2067096 h 6854520"/>
              <a:gd name="connsiteX131" fmla="*/ 349759 w 535881"/>
              <a:gd name="connsiteY131" fmla="*/ 1381542 h 6854520"/>
              <a:gd name="connsiteX132" fmla="*/ 0 w 535881"/>
              <a:gd name="connsiteY132" fmla="*/ 1381542 h 6854520"/>
              <a:gd name="connsiteX133" fmla="*/ 520536 w 535881"/>
              <a:gd name="connsiteY133" fmla="*/ 1032556 h 6854520"/>
              <a:gd name="connsiteX134" fmla="*/ 520536 w 535881"/>
              <a:gd name="connsiteY134" fmla="*/ 1213935 h 6854520"/>
              <a:gd name="connsiteX135" fmla="*/ 0 w 535881"/>
              <a:gd name="connsiteY135" fmla="*/ 1213935 h 6854520"/>
              <a:gd name="connsiteX136" fmla="*/ 0 w 535881"/>
              <a:gd name="connsiteY136" fmla="*/ 1125024 h 6854520"/>
              <a:gd name="connsiteX137" fmla="*/ 475721 w 535881"/>
              <a:gd name="connsiteY137" fmla="*/ 1125024 h 6854520"/>
              <a:gd name="connsiteX138" fmla="*/ 0 w 535881"/>
              <a:gd name="connsiteY138" fmla="*/ 770560 h 6854520"/>
              <a:gd name="connsiteX139" fmla="*/ 366347 w 535881"/>
              <a:gd name="connsiteY139" fmla="*/ 770560 h 6854520"/>
              <a:gd name="connsiteX140" fmla="*/ 317031 w 535881"/>
              <a:gd name="connsiteY140" fmla="*/ 859328 h 6854520"/>
              <a:gd name="connsiteX141" fmla="*/ 0 w 535881"/>
              <a:gd name="connsiteY141" fmla="*/ 859328 h 6854520"/>
              <a:gd name="connsiteX142" fmla="*/ 520536 w 535881"/>
              <a:gd name="connsiteY142" fmla="*/ 647270 h 6854520"/>
              <a:gd name="connsiteX143" fmla="*/ 520536 w 535881"/>
              <a:gd name="connsiteY143" fmla="*/ 841648 h 6854520"/>
              <a:gd name="connsiteX144" fmla="*/ 427460 w 535881"/>
              <a:gd name="connsiteY144" fmla="*/ 1029084 h 6854520"/>
              <a:gd name="connsiteX145" fmla="*/ 0 w 535881"/>
              <a:gd name="connsiteY145" fmla="*/ 1029084 h 6854520"/>
              <a:gd name="connsiteX146" fmla="*/ 0 w 535881"/>
              <a:gd name="connsiteY146" fmla="*/ 945779 h 6854520"/>
              <a:gd name="connsiteX147" fmla="*/ 372304 w 535881"/>
              <a:gd name="connsiteY147" fmla="*/ 945779 h 6854520"/>
              <a:gd name="connsiteX148" fmla="*/ 372304 w 535881"/>
              <a:gd name="connsiteY148" fmla="*/ 949250 h 6854520"/>
              <a:gd name="connsiteX149" fmla="*/ 0 w 535881"/>
              <a:gd name="connsiteY149" fmla="*/ 601042 h 6854520"/>
              <a:gd name="connsiteX150" fmla="*/ 443457 w 535881"/>
              <a:gd name="connsiteY150" fmla="*/ 601042 h 6854520"/>
              <a:gd name="connsiteX151" fmla="*/ 401882 w 535881"/>
              <a:gd name="connsiteY151" fmla="*/ 689810 h 6854520"/>
              <a:gd name="connsiteX152" fmla="*/ 0 w 535881"/>
              <a:gd name="connsiteY152" fmla="*/ 689810 h 6854520"/>
              <a:gd name="connsiteX153" fmla="*/ 0 w 535881"/>
              <a:gd name="connsiteY153" fmla="*/ 431513 h 6854520"/>
              <a:gd name="connsiteX154" fmla="*/ 520536 w 535881"/>
              <a:gd name="connsiteY154" fmla="*/ 431513 h 6854520"/>
              <a:gd name="connsiteX155" fmla="*/ 520536 w 535881"/>
              <a:gd name="connsiteY155" fmla="*/ 435212 h 6854520"/>
              <a:gd name="connsiteX156" fmla="*/ 479169 w 535881"/>
              <a:gd name="connsiteY156" fmla="*/ 520281 h 6854520"/>
              <a:gd name="connsiteX157" fmla="*/ 0 w 535881"/>
              <a:gd name="connsiteY157" fmla="*/ 520281 h 6854520"/>
              <a:gd name="connsiteX158" fmla="*/ 0 w 535881"/>
              <a:gd name="connsiteY158" fmla="*/ 261995 h 6854520"/>
              <a:gd name="connsiteX159" fmla="*/ 520536 w 535881"/>
              <a:gd name="connsiteY159" fmla="*/ 261995 h 6854520"/>
              <a:gd name="connsiteX160" fmla="*/ 520536 w 535881"/>
              <a:gd name="connsiteY160" fmla="*/ 350763 h 6854520"/>
              <a:gd name="connsiteX161" fmla="*/ 0 w 535881"/>
              <a:gd name="connsiteY161" fmla="*/ 350763 h 6854520"/>
              <a:gd name="connsiteX162" fmla="*/ 0 w 535881"/>
              <a:gd name="connsiteY162" fmla="*/ 46239 h 6854520"/>
              <a:gd name="connsiteX163" fmla="*/ 73199 w 535881"/>
              <a:gd name="connsiteY163" fmla="*/ 181285 h 6854520"/>
              <a:gd name="connsiteX164" fmla="*/ 0 w 535881"/>
              <a:gd name="connsiteY164" fmla="*/ 181285 h 6854520"/>
              <a:gd name="connsiteX165" fmla="*/ 77051 w 535881"/>
              <a:gd name="connsiteY165" fmla="*/ 0 h 6854520"/>
              <a:gd name="connsiteX166" fmla="*/ 169519 w 535881"/>
              <a:gd name="connsiteY166" fmla="*/ 0 h 6854520"/>
              <a:gd name="connsiteX167" fmla="*/ 258561 w 535881"/>
              <a:gd name="connsiteY167" fmla="*/ 166137 h 6854520"/>
              <a:gd name="connsiteX168" fmla="*/ 162669 w 535881"/>
              <a:gd name="connsiteY168" fmla="*/ 166137 h 6854520"/>
              <a:gd name="connsiteX169" fmla="*/ 277403 w 535881"/>
              <a:gd name="connsiteY169" fmla="*/ 0 h 6854520"/>
              <a:gd name="connsiteX170" fmla="*/ 376720 w 535881"/>
              <a:gd name="connsiteY170" fmla="*/ 0 h 6854520"/>
              <a:gd name="connsiteX171" fmla="*/ 458913 w 535881"/>
              <a:gd name="connsiteY171" fmla="*/ 166137 h 6854520"/>
              <a:gd name="connsiteX172" fmla="*/ 363021 w 535881"/>
              <a:gd name="connsiteY172" fmla="*/ 166137 h 6854520"/>
              <a:gd name="connsiteX173" fmla="*/ 477744 w 535881"/>
              <a:gd name="connsiteY173" fmla="*/ 0 h 6854520"/>
              <a:gd name="connsiteX174" fmla="*/ 535536 w 535881"/>
              <a:gd name="connsiteY174" fmla="*/ 0 h 6854520"/>
              <a:gd name="connsiteX175" fmla="*/ 535536 w 535881"/>
              <a:gd name="connsiteY175" fmla="*/ 104403 h 685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535881" h="6854520">
                <a:moveTo>
                  <a:pt x="0" y="6565178"/>
                </a:moveTo>
                <a:lnTo>
                  <a:pt x="150444" y="6854468"/>
                </a:lnTo>
                <a:lnTo>
                  <a:pt x="51371" y="6854468"/>
                </a:lnTo>
                <a:lnTo>
                  <a:pt x="0" y="6766270"/>
                </a:lnTo>
                <a:close/>
                <a:moveTo>
                  <a:pt x="520480" y="6549772"/>
                </a:moveTo>
                <a:lnTo>
                  <a:pt x="520480" y="6748169"/>
                </a:lnTo>
                <a:lnTo>
                  <a:pt x="467942" y="6854453"/>
                </a:lnTo>
                <a:lnTo>
                  <a:pt x="369870" y="6854453"/>
                </a:lnTo>
                <a:lnTo>
                  <a:pt x="373373" y="6850911"/>
                </a:lnTo>
                <a:close/>
                <a:moveTo>
                  <a:pt x="416099" y="6395659"/>
                </a:moveTo>
                <a:lnTo>
                  <a:pt x="520387" y="6395659"/>
                </a:lnTo>
                <a:lnTo>
                  <a:pt x="466445" y="6499813"/>
                </a:lnTo>
                <a:close/>
                <a:moveTo>
                  <a:pt x="215758" y="6395659"/>
                </a:moveTo>
                <a:lnTo>
                  <a:pt x="315929" y="6395659"/>
                </a:lnTo>
                <a:lnTo>
                  <a:pt x="412645" y="6592013"/>
                </a:lnTo>
                <a:lnTo>
                  <a:pt x="360833" y="6685022"/>
                </a:lnTo>
                <a:close/>
                <a:moveTo>
                  <a:pt x="15406" y="6395659"/>
                </a:moveTo>
                <a:lnTo>
                  <a:pt x="112174" y="6395659"/>
                </a:lnTo>
                <a:lnTo>
                  <a:pt x="320047" y="6788472"/>
                </a:lnTo>
                <a:lnTo>
                  <a:pt x="312879" y="6798901"/>
                </a:lnTo>
                <a:lnTo>
                  <a:pt x="284207" y="6854520"/>
                </a:lnTo>
                <a:lnTo>
                  <a:pt x="251951" y="6854520"/>
                </a:lnTo>
                <a:close/>
                <a:moveTo>
                  <a:pt x="0" y="6226131"/>
                </a:moveTo>
                <a:lnTo>
                  <a:pt x="428200" y="6226131"/>
                </a:lnTo>
                <a:lnTo>
                  <a:pt x="474205" y="6314900"/>
                </a:lnTo>
                <a:lnTo>
                  <a:pt x="0" y="6314900"/>
                </a:lnTo>
                <a:close/>
                <a:moveTo>
                  <a:pt x="0" y="6041196"/>
                </a:moveTo>
                <a:lnTo>
                  <a:pt x="339743" y="6041196"/>
                </a:lnTo>
                <a:lnTo>
                  <a:pt x="381774" y="6130107"/>
                </a:lnTo>
                <a:lnTo>
                  <a:pt x="0" y="6130107"/>
                </a:lnTo>
                <a:close/>
                <a:moveTo>
                  <a:pt x="0" y="5871678"/>
                </a:moveTo>
                <a:lnTo>
                  <a:pt x="247493" y="5871678"/>
                </a:lnTo>
                <a:lnTo>
                  <a:pt x="289323" y="5960589"/>
                </a:lnTo>
                <a:lnTo>
                  <a:pt x="0" y="5960589"/>
                </a:lnTo>
                <a:close/>
                <a:moveTo>
                  <a:pt x="0" y="5702149"/>
                </a:moveTo>
                <a:lnTo>
                  <a:pt x="165415" y="5702149"/>
                </a:lnTo>
                <a:lnTo>
                  <a:pt x="212162" y="5791060"/>
                </a:lnTo>
                <a:lnTo>
                  <a:pt x="0" y="5791060"/>
                </a:lnTo>
                <a:close/>
                <a:moveTo>
                  <a:pt x="0" y="5532631"/>
                </a:moveTo>
                <a:lnTo>
                  <a:pt x="77497" y="5532631"/>
                </a:lnTo>
                <a:lnTo>
                  <a:pt x="119768" y="5621400"/>
                </a:lnTo>
                <a:lnTo>
                  <a:pt x="0" y="5621400"/>
                </a:lnTo>
                <a:close/>
                <a:moveTo>
                  <a:pt x="0" y="5378519"/>
                </a:moveTo>
                <a:lnTo>
                  <a:pt x="28021" y="5436920"/>
                </a:lnTo>
                <a:lnTo>
                  <a:pt x="0" y="5436920"/>
                </a:lnTo>
                <a:close/>
                <a:moveTo>
                  <a:pt x="0" y="4977827"/>
                </a:moveTo>
                <a:lnTo>
                  <a:pt x="520536" y="6027933"/>
                </a:lnTo>
                <a:lnTo>
                  <a:pt x="520536" y="6222654"/>
                </a:lnTo>
                <a:lnTo>
                  <a:pt x="0" y="5176026"/>
                </a:lnTo>
                <a:close/>
                <a:moveTo>
                  <a:pt x="0" y="4592541"/>
                </a:moveTo>
                <a:lnTo>
                  <a:pt x="0" y="4592542"/>
                </a:lnTo>
                <a:lnTo>
                  <a:pt x="0" y="4592541"/>
                </a:lnTo>
                <a:lnTo>
                  <a:pt x="29" y="4592599"/>
                </a:lnTo>
                <a:lnTo>
                  <a:pt x="520536" y="5642101"/>
                </a:lnTo>
                <a:lnTo>
                  <a:pt x="520536" y="5648901"/>
                </a:lnTo>
                <a:lnTo>
                  <a:pt x="520536" y="5652411"/>
                </a:lnTo>
                <a:lnTo>
                  <a:pt x="520536" y="5837368"/>
                </a:lnTo>
                <a:lnTo>
                  <a:pt x="0" y="4787808"/>
                </a:lnTo>
                <a:close/>
                <a:moveTo>
                  <a:pt x="446921" y="4500074"/>
                </a:moveTo>
                <a:lnTo>
                  <a:pt x="520771" y="4500074"/>
                </a:lnTo>
                <a:lnTo>
                  <a:pt x="520771" y="4588842"/>
                </a:lnTo>
                <a:lnTo>
                  <a:pt x="485452" y="4588842"/>
                </a:lnTo>
                <a:close/>
                <a:moveTo>
                  <a:pt x="369870" y="4330555"/>
                </a:moveTo>
                <a:lnTo>
                  <a:pt x="535857" y="4330555"/>
                </a:lnTo>
                <a:lnTo>
                  <a:pt x="535857" y="4419323"/>
                </a:lnTo>
                <a:lnTo>
                  <a:pt x="412250" y="4419323"/>
                </a:lnTo>
                <a:close/>
                <a:moveTo>
                  <a:pt x="0" y="4207266"/>
                </a:moveTo>
                <a:lnTo>
                  <a:pt x="520536" y="5256261"/>
                </a:lnTo>
                <a:lnTo>
                  <a:pt x="520536" y="5452074"/>
                </a:lnTo>
                <a:lnTo>
                  <a:pt x="0" y="4403078"/>
                </a:lnTo>
                <a:close/>
                <a:moveTo>
                  <a:pt x="277403" y="4161027"/>
                </a:moveTo>
                <a:lnTo>
                  <a:pt x="535800" y="4161027"/>
                </a:lnTo>
                <a:lnTo>
                  <a:pt x="535800" y="4249937"/>
                </a:lnTo>
                <a:lnTo>
                  <a:pt x="320469" y="4249937"/>
                </a:lnTo>
                <a:close/>
                <a:moveTo>
                  <a:pt x="184935" y="3991509"/>
                </a:moveTo>
                <a:lnTo>
                  <a:pt x="520558" y="3991509"/>
                </a:lnTo>
                <a:lnTo>
                  <a:pt x="520558" y="4080419"/>
                </a:lnTo>
                <a:lnTo>
                  <a:pt x="226032" y="4080419"/>
                </a:lnTo>
                <a:close/>
                <a:moveTo>
                  <a:pt x="107874" y="3806574"/>
                </a:moveTo>
                <a:lnTo>
                  <a:pt x="535881" y="3806574"/>
                </a:lnTo>
                <a:lnTo>
                  <a:pt x="535881" y="3895342"/>
                </a:lnTo>
                <a:lnTo>
                  <a:pt x="149973" y="3895342"/>
                </a:lnTo>
                <a:close/>
                <a:moveTo>
                  <a:pt x="0" y="3806574"/>
                </a:moveTo>
                <a:lnTo>
                  <a:pt x="520536" y="4855569"/>
                </a:lnTo>
                <a:lnTo>
                  <a:pt x="520536" y="5051382"/>
                </a:lnTo>
                <a:lnTo>
                  <a:pt x="0" y="4002386"/>
                </a:lnTo>
                <a:close/>
                <a:moveTo>
                  <a:pt x="0" y="3637046"/>
                </a:moveTo>
                <a:lnTo>
                  <a:pt x="520536" y="3637046"/>
                </a:lnTo>
                <a:lnTo>
                  <a:pt x="520536" y="3725956"/>
                </a:lnTo>
                <a:lnTo>
                  <a:pt x="0" y="3725956"/>
                </a:lnTo>
                <a:close/>
                <a:moveTo>
                  <a:pt x="0" y="3467527"/>
                </a:moveTo>
                <a:lnTo>
                  <a:pt x="520536" y="3467527"/>
                </a:lnTo>
                <a:lnTo>
                  <a:pt x="520536" y="3556437"/>
                </a:lnTo>
                <a:lnTo>
                  <a:pt x="0" y="3556437"/>
                </a:lnTo>
                <a:close/>
                <a:moveTo>
                  <a:pt x="531686" y="3375060"/>
                </a:moveTo>
                <a:lnTo>
                  <a:pt x="531686" y="3382764"/>
                </a:lnTo>
                <a:lnTo>
                  <a:pt x="523983" y="3382764"/>
                </a:lnTo>
                <a:close/>
                <a:moveTo>
                  <a:pt x="520528" y="2989776"/>
                </a:moveTo>
                <a:lnTo>
                  <a:pt x="520528" y="3186606"/>
                </a:lnTo>
                <a:lnTo>
                  <a:pt x="423807" y="3386952"/>
                </a:lnTo>
                <a:lnTo>
                  <a:pt x="323631" y="3386952"/>
                </a:lnTo>
                <a:close/>
                <a:moveTo>
                  <a:pt x="535874" y="2589084"/>
                </a:moveTo>
                <a:lnTo>
                  <a:pt x="535874" y="2786444"/>
                </a:lnTo>
                <a:lnTo>
                  <a:pt x="233597" y="3371598"/>
                </a:lnTo>
                <a:lnTo>
                  <a:pt x="138696" y="3371598"/>
                </a:lnTo>
                <a:close/>
                <a:moveTo>
                  <a:pt x="520536" y="2203809"/>
                </a:moveTo>
                <a:lnTo>
                  <a:pt x="520536" y="2400415"/>
                </a:lnTo>
                <a:lnTo>
                  <a:pt x="34473" y="3386957"/>
                </a:lnTo>
                <a:lnTo>
                  <a:pt x="0" y="3386957"/>
                </a:lnTo>
                <a:lnTo>
                  <a:pt x="0" y="3257056"/>
                </a:lnTo>
                <a:close/>
                <a:moveTo>
                  <a:pt x="520536" y="1818524"/>
                </a:moveTo>
                <a:lnTo>
                  <a:pt x="520536" y="2014339"/>
                </a:lnTo>
                <a:lnTo>
                  <a:pt x="0" y="3063341"/>
                </a:lnTo>
                <a:lnTo>
                  <a:pt x="0" y="2867526"/>
                </a:lnTo>
                <a:close/>
                <a:moveTo>
                  <a:pt x="109648" y="1464070"/>
                </a:moveTo>
                <a:lnTo>
                  <a:pt x="212221" y="1464070"/>
                </a:lnTo>
                <a:lnTo>
                  <a:pt x="0" y="1876643"/>
                </a:lnTo>
                <a:lnTo>
                  <a:pt x="0" y="1679172"/>
                </a:lnTo>
                <a:close/>
                <a:moveTo>
                  <a:pt x="0" y="1464070"/>
                </a:moveTo>
                <a:lnTo>
                  <a:pt x="11555" y="1464070"/>
                </a:lnTo>
                <a:lnTo>
                  <a:pt x="0" y="1490489"/>
                </a:lnTo>
                <a:close/>
                <a:moveTo>
                  <a:pt x="520536" y="1433249"/>
                </a:moveTo>
                <a:lnTo>
                  <a:pt x="520536" y="1625565"/>
                </a:lnTo>
                <a:lnTo>
                  <a:pt x="0" y="2678055"/>
                </a:lnTo>
                <a:lnTo>
                  <a:pt x="0" y="2485740"/>
                </a:lnTo>
                <a:close/>
                <a:moveTo>
                  <a:pt x="0" y="1294543"/>
                </a:moveTo>
                <a:lnTo>
                  <a:pt x="391730" y="1294543"/>
                </a:lnTo>
                <a:lnTo>
                  <a:pt x="405720" y="1294543"/>
                </a:lnTo>
                <a:lnTo>
                  <a:pt x="489662" y="1294543"/>
                </a:lnTo>
                <a:lnTo>
                  <a:pt x="0" y="2261974"/>
                </a:lnTo>
                <a:lnTo>
                  <a:pt x="0" y="2067096"/>
                </a:lnTo>
                <a:lnTo>
                  <a:pt x="349759" y="1381542"/>
                </a:lnTo>
                <a:lnTo>
                  <a:pt x="0" y="1381542"/>
                </a:lnTo>
                <a:close/>
                <a:moveTo>
                  <a:pt x="520536" y="1032556"/>
                </a:moveTo>
                <a:lnTo>
                  <a:pt x="520536" y="1213935"/>
                </a:lnTo>
                <a:lnTo>
                  <a:pt x="0" y="1213935"/>
                </a:lnTo>
                <a:lnTo>
                  <a:pt x="0" y="1125024"/>
                </a:lnTo>
                <a:lnTo>
                  <a:pt x="475721" y="1125024"/>
                </a:lnTo>
                <a:close/>
                <a:moveTo>
                  <a:pt x="0" y="770560"/>
                </a:moveTo>
                <a:lnTo>
                  <a:pt x="366347" y="770560"/>
                </a:lnTo>
                <a:lnTo>
                  <a:pt x="317031" y="859328"/>
                </a:lnTo>
                <a:lnTo>
                  <a:pt x="0" y="859328"/>
                </a:lnTo>
                <a:close/>
                <a:moveTo>
                  <a:pt x="520536" y="647270"/>
                </a:moveTo>
                <a:lnTo>
                  <a:pt x="520536" y="841648"/>
                </a:lnTo>
                <a:lnTo>
                  <a:pt x="427460" y="1029084"/>
                </a:lnTo>
                <a:lnTo>
                  <a:pt x="0" y="1029084"/>
                </a:lnTo>
                <a:lnTo>
                  <a:pt x="0" y="945779"/>
                </a:lnTo>
                <a:lnTo>
                  <a:pt x="372304" y="945779"/>
                </a:lnTo>
                <a:lnTo>
                  <a:pt x="372304" y="949250"/>
                </a:lnTo>
                <a:close/>
                <a:moveTo>
                  <a:pt x="0" y="601042"/>
                </a:moveTo>
                <a:lnTo>
                  <a:pt x="443457" y="601042"/>
                </a:lnTo>
                <a:lnTo>
                  <a:pt x="401882" y="689810"/>
                </a:lnTo>
                <a:lnTo>
                  <a:pt x="0" y="689810"/>
                </a:lnTo>
                <a:close/>
                <a:moveTo>
                  <a:pt x="0" y="431513"/>
                </a:moveTo>
                <a:lnTo>
                  <a:pt x="520536" y="431513"/>
                </a:lnTo>
                <a:lnTo>
                  <a:pt x="520536" y="435212"/>
                </a:lnTo>
                <a:lnTo>
                  <a:pt x="479169" y="520281"/>
                </a:lnTo>
                <a:lnTo>
                  <a:pt x="0" y="520281"/>
                </a:lnTo>
                <a:close/>
                <a:moveTo>
                  <a:pt x="0" y="261995"/>
                </a:moveTo>
                <a:lnTo>
                  <a:pt x="520536" y="261995"/>
                </a:lnTo>
                <a:lnTo>
                  <a:pt x="520536" y="350763"/>
                </a:lnTo>
                <a:lnTo>
                  <a:pt x="0" y="350763"/>
                </a:lnTo>
                <a:close/>
                <a:moveTo>
                  <a:pt x="0" y="46239"/>
                </a:moveTo>
                <a:lnTo>
                  <a:pt x="73199" y="181285"/>
                </a:lnTo>
                <a:lnTo>
                  <a:pt x="0" y="181285"/>
                </a:lnTo>
                <a:close/>
                <a:moveTo>
                  <a:pt x="77051" y="0"/>
                </a:moveTo>
                <a:lnTo>
                  <a:pt x="169519" y="0"/>
                </a:lnTo>
                <a:lnTo>
                  <a:pt x="258561" y="166137"/>
                </a:lnTo>
                <a:lnTo>
                  <a:pt x="162669" y="166137"/>
                </a:lnTo>
                <a:close/>
                <a:moveTo>
                  <a:pt x="277403" y="0"/>
                </a:moveTo>
                <a:lnTo>
                  <a:pt x="376720" y="0"/>
                </a:lnTo>
                <a:lnTo>
                  <a:pt x="458913" y="166137"/>
                </a:lnTo>
                <a:lnTo>
                  <a:pt x="363021" y="166137"/>
                </a:lnTo>
                <a:close/>
                <a:moveTo>
                  <a:pt x="477744" y="0"/>
                </a:moveTo>
                <a:lnTo>
                  <a:pt x="535536" y="0"/>
                </a:lnTo>
                <a:lnTo>
                  <a:pt x="535536" y="104403"/>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s-CO" sz="1200"/>
          </a:p>
        </p:txBody>
      </p:sp>
      <p:grpSp>
        <p:nvGrpSpPr>
          <p:cNvPr id="223" name="Grupo 69">
            <a:extLst>
              <a:ext uri="{FF2B5EF4-FFF2-40B4-BE49-F238E27FC236}">
                <a16:creationId xmlns:a16="http://schemas.microsoft.com/office/drawing/2014/main" id="{A5AD62AA-2AC3-3F41-B223-2F8087C5849F}"/>
              </a:ext>
            </a:extLst>
          </p:cNvPr>
          <p:cNvGrpSpPr/>
          <p:nvPr userDrawn="1"/>
        </p:nvGrpSpPr>
        <p:grpSpPr>
          <a:xfrm>
            <a:off x="745212" y="2267323"/>
            <a:ext cx="1772917" cy="1969908"/>
            <a:chOff x="3875088" y="4119563"/>
            <a:chExt cx="238125" cy="238125"/>
          </a:xfrm>
        </p:grpSpPr>
        <p:sp>
          <p:nvSpPr>
            <p:cNvPr id="224" name="Freeform 294">
              <a:extLst>
                <a:ext uri="{FF2B5EF4-FFF2-40B4-BE49-F238E27FC236}">
                  <a16:creationId xmlns:a16="http://schemas.microsoft.com/office/drawing/2014/main" id="{43AC579D-8DB8-D34D-853E-3CA2F1A4B830}"/>
                </a:ext>
              </a:extLst>
            </p:cNvPr>
            <p:cNvSpPr>
              <a:spLocks noChangeArrowheads="1"/>
            </p:cNvSpPr>
            <p:nvPr/>
          </p:nvSpPr>
          <p:spPr bwMode="auto">
            <a:xfrm>
              <a:off x="3878263" y="4122738"/>
              <a:ext cx="234950" cy="233362"/>
            </a:xfrm>
            <a:custGeom>
              <a:avLst/>
              <a:gdLst>
                <a:gd name="T0" fmla="*/ 650 w 651"/>
                <a:gd name="T1" fmla="*/ 325 h 650"/>
                <a:gd name="T2" fmla="*/ 650 w 651"/>
                <a:gd name="T3" fmla="*/ 325 h 650"/>
                <a:gd name="T4" fmla="*/ 325 w 651"/>
                <a:gd name="T5" fmla="*/ 649 h 650"/>
                <a:gd name="T6" fmla="*/ 0 w 651"/>
                <a:gd name="T7" fmla="*/ 325 h 650"/>
                <a:gd name="T8" fmla="*/ 325 w 651"/>
                <a:gd name="T9" fmla="*/ 0 h 650"/>
                <a:gd name="T10" fmla="*/ 650 w 651"/>
                <a:gd name="T11" fmla="*/ 325 h 650"/>
              </a:gdLst>
              <a:ahLst/>
              <a:cxnLst>
                <a:cxn ang="0">
                  <a:pos x="T0" y="T1"/>
                </a:cxn>
                <a:cxn ang="0">
                  <a:pos x="T2" y="T3"/>
                </a:cxn>
                <a:cxn ang="0">
                  <a:pos x="T4" y="T5"/>
                </a:cxn>
                <a:cxn ang="0">
                  <a:pos x="T6" y="T7"/>
                </a:cxn>
                <a:cxn ang="0">
                  <a:pos x="T8" y="T9"/>
                </a:cxn>
                <a:cxn ang="0">
                  <a:pos x="T10" y="T11"/>
                </a:cxn>
              </a:cxnLst>
              <a:rect l="0" t="0" r="r" b="b"/>
              <a:pathLst>
                <a:path w="651" h="650">
                  <a:moveTo>
                    <a:pt x="650" y="325"/>
                  </a:moveTo>
                  <a:lnTo>
                    <a:pt x="650" y="325"/>
                  </a:lnTo>
                  <a:cubicBezTo>
                    <a:pt x="650" y="504"/>
                    <a:pt x="504" y="649"/>
                    <a:pt x="325" y="649"/>
                  </a:cubicBezTo>
                  <a:cubicBezTo>
                    <a:pt x="145" y="649"/>
                    <a:pt x="0" y="504"/>
                    <a:pt x="0" y="325"/>
                  </a:cubicBezTo>
                  <a:cubicBezTo>
                    <a:pt x="0" y="145"/>
                    <a:pt x="145" y="0"/>
                    <a:pt x="325" y="0"/>
                  </a:cubicBezTo>
                  <a:cubicBezTo>
                    <a:pt x="504" y="0"/>
                    <a:pt x="650" y="145"/>
                    <a:pt x="650" y="32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25" name="Freeform 295">
              <a:extLst>
                <a:ext uri="{FF2B5EF4-FFF2-40B4-BE49-F238E27FC236}">
                  <a16:creationId xmlns:a16="http://schemas.microsoft.com/office/drawing/2014/main" id="{2AF28FEA-4893-1145-8D3C-6A2765DFD083}"/>
                </a:ext>
              </a:extLst>
            </p:cNvPr>
            <p:cNvSpPr>
              <a:spLocks noChangeArrowheads="1"/>
            </p:cNvSpPr>
            <p:nvPr/>
          </p:nvSpPr>
          <p:spPr bwMode="auto">
            <a:xfrm>
              <a:off x="3927475" y="4221163"/>
              <a:ext cx="42863" cy="41275"/>
            </a:xfrm>
            <a:custGeom>
              <a:avLst/>
              <a:gdLst>
                <a:gd name="T0" fmla="*/ 49 w 121"/>
                <a:gd name="T1" fmla="*/ 0 h 115"/>
                <a:gd name="T2" fmla="*/ 71 w 121"/>
                <a:gd name="T3" fmla="*/ 0 h 115"/>
                <a:gd name="T4" fmla="*/ 120 w 121"/>
                <a:gd name="T5" fmla="*/ 114 h 115"/>
                <a:gd name="T6" fmla="*/ 94 w 121"/>
                <a:gd name="T7" fmla="*/ 114 h 115"/>
                <a:gd name="T8" fmla="*/ 83 w 121"/>
                <a:gd name="T9" fmla="*/ 89 h 115"/>
                <a:gd name="T10" fmla="*/ 36 w 121"/>
                <a:gd name="T11" fmla="*/ 89 h 115"/>
                <a:gd name="T12" fmla="*/ 26 w 121"/>
                <a:gd name="T13" fmla="*/ 114 h 115"/>
                <a:gd name="T14" fmla="*/ 0 w 121"/>
                <a:gd name="T15" fmla="*/ 114 h 115"/>
                <a:gd name="T16" fmla="*/ 49 w 121"/>
                <a:gd name="T17" fmla="*/ 0 h 115"/>
                <a:gd name="T18" fmla="*/ 75 w 121"/>
                <a:gd name="T19" fmla="*/ 67 h 115"/>
                <a:gd name="T20" fmla="*/ 60 w 121"/>
                <a:gd name="T21" fmla="*/ 30 h 115"/>
                <a:gd name="T22" fmla="*/ 45 w 121"/>
                <a:gd name="T23" fmla="*/ 67 h 115"/>
                <a:gd name="T24" fmla="*/ 75 w 121"/>
                <a:gd name="T25" fmla="*/ 6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5">
                  <a:moveTo>
                    <a:pt x="49" y="0"/>
                  </a:moveTo>
                  <a:lnTo>
                    <a:pt x="71" y="0"/>
                  </a:lnTo>
                  <a:lnTo>
                    <a:pt x="120" y="114"/>
                  </a:lnTo>
                  <a:lnTo>
                    <a:pt x="94" y="114"/>
                  </a:lnTo>
                  <a:lnTo>
                    <a:pt x="83" y="89"/>
                  </a:lnTo>
                  <a:lnTo>
                    <a:pt x="36" y="89"/>
                  </a:lnTo>
                  <a:lnTo>
                    <a:pt x="26" y="114"/>
                  </a:lnTo>
                  <a:lnTo>
                    <a:pt x="0" y="114"/>
                  </a:lnTo>
                  <a:lnTo>
                    <a:pt x="49" y="0"/>
                  </a:lnTo>
                  <a:close/>
                  <a:moveTo>
                    <a:pt x="75" y="67"/>
                  </a:moveTo>
                  <a:lnTo>
                    <a:pt x="60" y="30"/>
                  </a:lnTo>
                  <a:lnTo>
                    <a:pt x="45" y="67"/>
                  </a:lnTo>
                  <a:lnTo>
                    <a:pt x="75" y="6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26" name="Freeform 296">
              <a:extLst>
                <a:ext uri="{FF2B5EF4-FFF2-40B4-BE49-F238E27FC236}">
                  <a16:creationId xmlns:a16="http://schemas.microsoft.com/office/drawing/2014/main" id="{D0E974CF-CC84-0D4D-A181-BFDC1C321CF1}"/>
                </a:ext>
              </a:extLst>
            </p:cNvPr>
            <p:cNvSpPr>
              <a:spLocks noChangeArrowheads="1"/>
            </p:cNvSpPr>
            <p:nvPr/>
          </p:nvSpPr>
          <p:spPr bwMode="auto">
            <a:xfrm>
              <a:off x="3973513" y="4221163"/>
              <a:ext cx="28575" cy="41275"/>
            </a:xfrm>
            <a:custGeom>
              <a:avLst/>
              <a:gdLst>
                <a:gd name="T0" fmla="*/ 0 w 81"/>
                <a:gd name="T1" fmla="*/ 0 h 113"/>
                <a:gd name="T2" fmla="*/ 25 w 81"/>
                <a:gd name="T3" fmla="*/ 0 h 113"/>
                <a:gd name="T4" fmla="*/ 25 w 81"/>
                <a:gd name="T5" fmla="*/ 90 h 113"/>
                <a:gd name="T6" fmla="*/ 80 w 81"/>
                <a:gd name="T7" fmla="*/ 90 h 113"/>
                <a:gd name="T8" fmla="*/ 80 w 81"/>
                <a:gd name="T9" fmla="*/ 112 h 113"/>
                <a:gd name="T10" fmla="*/ 0 w 81"/>
                <a:gd name="T11" fmla="*/ 112 h 113"/>
                <a:gd name="T12" fmla="*/ 0 w 81"/>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1" h="113">
                  <a:moveTo>
                    <a:pt x="0" y="0"/>
                  </a:moveTo>
                  <a:lnTo>
                    <a:pt x="25" y="0"/>
                  </a:lnTo>
                  <a:lnTo>
                    <a:pt x="25" y="90"/>
                  </a:lnTo>
                  <a:lnTo>
                    <a:pt x="80" y="90"/>
                  </a:lnTo>
                  <a:lnTo>
                    <a:pt x="80"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27" name="Freeform 297">
              <a:extLst>
                <a:ext uri="{FF2B5EF4-FFF2-40B4-BE49-F238E27FC236}">
                  <a16:creationId xmlns:a16="http://schemas.microsoft.com/office/drawing/2014/main" id="{0384A671-940D-074B-896C-999A23F7535C}"/>
                </a:ext>
              </a:extLst>
            </p:cNvPr>
            <p:cNvSpPr>
              <a:spLocks noChangeArrowheads="1"/>
            </p:cNvSpPr>
            <p:nvPr/>
          </p:nvSpPr>
          <p:spPr bwMode="auto">
            <a:xfrm>
              <a:off x="4006850" y="4221163"/>
              <a:ext cx="30163" cy="41275"/>
            </a:xfrm>
            <a:custGeom>
              <a:avLst/>
              <a:gdLst>
                <a:gd name="T0" fmla="*/ 0 w 83"/>
                <a:gd name="T1" fmla="*/ 0 h 113"/>
                <a:gd name="T2" fmla="*/ 24 w 83"/>
                <a:gd name="T3" fmla="*/ 0 h 113"/>
                <a:gd name="T4" fmla="*/ 24 w 83"/>
                <a:gd name="T5" fmla="*/ 90 h 113"/>
                <a:gd name="T6" fmla="*/ 82 w 83"/>
                <a:gd name="T7" fmla="*/ 90 h 113"/>
                <a:gd name="T8" fmla="*/ 82 w 83"/>
                <a:gd name="T9" fmla="*/ 112 h 113"/>
                <a:gd name="T10" fmla="*/ 0 w 83"/>
                <a:gd name="T11" fmla="*/ 112 h 113"/>
                <a:gd name="T12" fmla="*/ 0 w 83"/>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3" h="113">
                  <a:moveTo>
                    <a:pt x="0" y="0"/>
                  </a:moveTo>
                  <a:lnTo>
                    <a:pt x="24" y="0"/>
                  </a:lnTo>
                  <a:lnTo>
                    <a:pt x="24" y="90"/>
                  </a:lnTo>
                  <a:lnTo>
                    <a:pt x="82" y="90"/>
                  </a:lnTo>
                  <a:lnTo>
                    <a:pt x="82"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28" name="Freeform 298">
              <a:extLst>
                <a:ext uri="{FF2B5EF4-FFF2-40B4-BE49-F238E27FC236}">
                  <a16:creationId xmlns:a16="http://schemas.microsoft.com/office/drawing/2014/main" id="{2ABAFBBF-3804-2041-8AAB-6D699BDF564A}"/>
                </a:ext>
              </a:extLst>
            </p:cNvPr>
            <p:cNvSpPr>
              <a:spLocks noChangeArrowheads="1"/>
            </p:cNvSpPr>
            <p:nvPr/>
          </p:nvSpPr>
          <p:spPr bwMode="auto">
            <a:xfrm>
              <a:off x="4056063" y="4221163"/>
              <a:ext cx="9525" cy="41275"/>
            </a:xfrm>
            <a:custGeom>
              <a:avLst/>
              <a:gdLst>
                <a:gd name="T0" fmla="*/ 0 w 26"/>
                <a:gd name="T1" fmla="*/ 112 h 113"/>
                <a:gd name="T2" fmla="*/ 25 w 26"/>
                <a:gd name="T3" fmla="*/ 112 h 113"/>
                <a:gd name="T4" fmla="*/ 25 w 26"/>
                <a:gd name="T5" fmla="*/ 0 h 113"/>
                <a:gd name="T6" fmla="*/ 0 w 26"/>
                <a:gd name="T7" fmla="*/ 0 h 113"/>
                <a:gd name="T8" fmla="*/ 0 w 26"/>
                <a:gd name="T9" fmla="*/ 112 h 113"/>
              </a:gdLst>
              <a:ahLst/>
              <a:cxnLst>
                <a:cxn ang="0">
                  <a:pos x="T0" y="T1"/>
                </a:cxn>
                <a:cxn ang="0">
                  <a:pos x="T2" y="T3"/>
                </a:cxn>
                <a:cxn ang="0">
                  <a:pos x="T4" y="T5"/>
                </a:cxn>
                <a:cxn ang="0">
                  <a:pos x="T6" y="T7"/>
                </a:cxn>
                <a:cxn ang="0">
                  <a:pos x="T8" y="T9"/>
                </a:cxn>
              </a:cxnLst>
              <a:rect l="0" t="0" r="r" b="b"/>
              <a:pathLst>
                <a:path w="26" h="113">
                  <a:moveTo>
                    <a:pt x="0" y="112"/>
                  </a:moveTo>
                  <a:lnTo>
                    <a:pt x="25" y="112"/>
                  </a:lnTo>
                  <a:lnTo>
                    <a:pt x="25" y="0"/>
                  </a:lnTo>
                  <a:lnTo>
                    <a:pt x="0" y="0"/>
                  </a:lnTo>
                  <a:lnTo>
                    <a:pt x="0" y="11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29" name="Freeform 299">
              <a:extLst>
                <a:ext uri="{FF2B5EF4-FFF2-40B4-BE49-F238E27FC236}">
                  <a16:creationId xmlns:a16="http://schemas.microsoft.com/office/drawing/2014/main" id="{F9D9FC44-0B6F-994D-82A1-8F4ADC37DDF7}"/>
                </a:ext>
              </a:extLst>
            </p:cNvPr>
            <p:cNvSpPr>
              <a:spLocks noChangeArrowheads="1"/>
            </p:cNvSpPr>
            <p:nvPr/>
          </p:nvSpPr>
          <p:spPr bwMode="auto">
            <a:xfrm>
              <a:off x="4073525" y="4221163"/>
              <a:ext cx="36513" cy="41275"/>
            </a:xfrm>
            <a:custGeom>
              <a:avLst/>
              <a:gdLst>
                <a:gd name="T0" fmla="*/ 0 w 102"/>
                <a:gd name="T1" fmla="*/ 0 h 113"/>
                <a:gd name="T2" fmla="*/ 24 w 102"/>
                <a:gd name="T3" fmla="*/ 0 h 113"/>
                <a:gd name="T4" fmla="*/ 77 w 102"/>
                <a:gd name="T5" fmla="*/ 69 h 113"/>
                <a:gd name="T6" fmla="*/ 77 w 102"/>
                <a:gd name="T7" fmla="*/ 0 h 113"/>
                <a:gd name="T8" fmla="*/ 101 w 102"/>
                <a:gd name="T9" fmla="*/ 0 h 113"/>
                <a:gd name="T10" fmla="*/ 101 w 102"/>
                <a:gd name="T11" fmla="*/ 112 h 113"/>
                <a:gd name="T12" fmla="*/ 80 w 102"/>
                <a:gd name="T13" fmla="*/ 112 h 113"/>
                <a:gd name="T14" fmla="*/ 25 w 102"/>
                <a:gd name="T15" fmla="*/ 41 h 113"/>
                <a:gd name="T16" fmla="*/ 25 w 102"/>
                <a:gd name="T17" fmla="*/ 112 h 113"/>
                <a:gd name="T18" fmla="*/ 0 w 102"/>
                <a:gd name="T19" fmla="*/ 112 h 113"/>
                <a:gd name="T20" fmla="*/ 0 w 102"/>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3">
                  <a:moveTo>
                    <a:pt x="0" y="0"/>
                  </a:moveTo>
                  <a:lnTo>
                    <a:pt x="24" y="0"/>
                  </a:lnTo>
                  <a:lnTo>
                    <a:pt x="77" y="69"/>
                  </a:lnTo>
                  <a:lnTo>
                    <a:pt x="77" y="0"/>
                  </a:lnTo>
                  <a:lnTo>
                    <a:pt x="101" y="0"/>
                  </a:lnTo>
                  <a:lnTo>
                    <a:pt x="101" y="112"/>
                  </a:lnTo>
                  <a:lnTo>
                    <a:pt x="80" y="112"/>
                  </a:lnTo>
                  <a:lnTo>
                    <a:pt x="25" y="41"/>
                  </a:lnTo>
                  <a:lnTo>
                    <a:pt x="25"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30" name="Freeform 300">
              <a:extLst>
                <a:ext uri="{FF2B5EF4-FFF2-40B4-BE49-F238E27FC236}">
                  <a16:creationId xmlns:a16="http://schemas.microsoft.com/office/drawing/2014/main" id="{A263766A-B977-864C-8E62-A6931E5ABFE2}"/>
                </a:ext>
              </a:extLst>
            </p:cNvPr>
            <p:cNvSpPr>
              <a:spLocks noChangeArrowheads="1"/>
            </p:cNvSpPr>
            <p:nvPr/>
          </p:nvSpPr>
          <p:spPr bwMode="auto">
            <a:xfrm>
              <a:off x="3875088" y="4119563"/>
              <a:ext cx="231775" cy="238125"/>
            </a:xfrm>
            <a:custGeom>
              <a:avLst/>
              <a:gdLst>
                <a:gd name="T0" fmla="*/ 607 w 644"/>
                <a:gd name="T1" fmla="*/ 434 h 660"/>
                <a:gd name="T2" fmla="*/ 607 w 644"/>
                <a:gd name="T3" fmla="*/ 434 h 660"/>
                <a:gd name="T4" fmla="*/ 505 w 644"/>
                <a:gd name="T5" fmla="*/ 569 h 660"/>
                <a:gd name="T6" fmla="*/ 329 w 644"/>
                <a:gd name="T7" fmla="*/ 626 h 660"/>
                <a:gd name="T8" fmla="*/ 119 w 644"/>
                <a:gd name="T9" fmla="*/ 539 h 660"/>
                <a:gd name="T10" fmla="*/ 32 w 644"/>
                <a:gd name="T11" fmla="*/ 330 h 660"/>
                <a:gd name="T12" fmla="*/ 119 w 644"/>
                <a:gd name="T13" fmla="*/ 120 h 660"/>
                <a:gd name="T14" fmla="*/ 329 w 644"/>
                <a:gd name="T15" fmla="*/ 34 h 660"/>
                <a:gd name="T16" fmla="*/ 505 w 644"/>
                <a:gd name="T17" fmla="*/ 91 h 660"/>
                <a:gd name="T18" fmla="*/ 570 w 644"/>
                <a:gd name="T19" fmla="*/ 157 h 660"/>
                <a:gd name="T20" fmla="*/ 607 w 644"/>
                <a:gd name="T21" fmla="*/ 227 h 660"/>
                <a:gd name="T22" fmla="*/ 643 w 644"/>
                <a:gd name="T23" fmla="*/ 227 h 660"/>
                <a:gd name="T24" fmla="*/ 598 w 644"/>
                <a:gd name="T25" fmla="*/ 137 h 660"/>
                <a:gd name="T26" fmla="*/ 525 w 644"/>
                <a:gd name="T27" fmla="*/ 64 h 660"/>
                <a:gd name="T28" fmla="*/ 329 w 644"/>
                <a:gd name="T29" fmla="*/ 0 h 660"/>
                <a:gd name="T30" fmla="*/ 96 w 644"/>
                <a:gd name="T31" fmla="*/ 97 h 660"/>
                <a:gd name="T32" fmla="*/ 0 w 644"/>
                <a:gd name="T33" fmla="*/ 330 h 660"/>
                <a:gd name="T34" fmla="*/ 96 w 644"/>
                <a:gd name="T35" fmla="*/ 562 h 660"/>
                <a:gd name="T36" fmla="*/ 329 w 644"/>
                <a:gd name="T37" fmla="*/ 659 h 660"/>
                <a:gd name="T38" fmla="*/ 524 w 644"/>
                <a:gd name="T39" fmla="*/ 595 h 660"/>
                <a:gd name="T40" fmla="*/ 596 w 644"/>
                <a:gd name="T41" fmla="*/ 524 h 660"/>
                <a:gd name="T42" fmla="*/ 643 w 644"/>
                <a:gd name="T43" fmla="*/ 434 h 660"/>
                <a:gd name="T44" fmla="*/ 607 w 644"/>
                <a:gd name="T45" fmla="*/ 43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4" h="660">
                  <a:moveTo>
                    <a:pt x="607" y="434"/>
                  </a:moveTo>
                  <a:lnTo>
                    <a:pt x="607" y="434"/>
                  </a:lnTo>
                  <a:cubicBezTo>
                    <a:pt x="587" y="487"/>
                    <a:pt x="551" y="533"/>
                    <a:pt x="505" y="569"/>
                  </a:cubicBezTo>
                  <a:cubicBezTo>
                    <a:pt x="453" y="605"/>
                    <a:pt x="393" y="626"/>
                    <a:pt x="329" y="626"/>
                  </a:cubicBezTo>
                  <a:cubicBezTo>
                    <a:pt x="250" y="626"/>
                    <a:pt x="175" y="595"/>
                    <a:pt x="119" y="539"/>
                  </a:cubicBezTo>
                  <a:cubicBezTo>
                    <a:pt x="63" y="483"/>
                    <a:pt x="32" y="408"/>
                    <a:pt x="32" y="330"/>
                  </a:cubicBezTo>
                  <a:cubicBezTo>
                    <a:pt x="32" y="251"/>
                    <a:pt x="63" y="176"/>
                    <a:pt x="119" y="120"/>
                  </a:cubicBezTo>
                  <a:cubicBezTo>
                    <a:pt x="175" y="64"/>
                    <a:pt x="250" y="34"/>
                    <a:pt x="329" y="34"/>
                  </a:cubicBezTo>
                  <a:cubicBezTo>
                    <a:pt x="393" y="34"/>
                    <a:pt x="454" y="53"/>
                    <a:pt x="505" y="91"/>
                  </a:cubicBezTo>
                  <a:cubicBezTo>
                    <a:pt x="531" y="110"/>
                    <a:pt x="553" y="132"/>
                    <a:pt x="570" y="157"/>
                  </a:cubicBezTo>
                  <a:cubicBezTo>
                    <a:pt x="585" y="178"/>
                    <a:pt x="598" y="202"/>
                    <a:pt x="607" y="227"/>
                  </a:cubicBezTo>
                  <a:cubicBezTo>
                    <a:pt x="643" y="227"/>
                    <a:pt x="643" y="227"/>
                    <a:pt x="643" y="227"/>
                  </a:cubicBezTo>
                  <a:cubicBezTo>
                    <a:pt x="633" y="195"/>
                    <a:pt x="617" y="165"/>
                    <a:pt x="598" y="137"/>
                  </a:cubicBezTo>
                  <a:cubicBezTo>
                    <a:pt x="577" y="109"/>
                    <a:pt x="553" y="84"/>
                    <a:pt x="525" y="64"/>
                  </a:cubicBezTo>
                  <a:cubicBezTo>
                    <a:pt x="468" y="22"/>
                    <a:pt x="400" y="0"/>
                    <a:pt x="329" y="0"/>
                  </a:cubicBezTo>
                  <a:cubicBezTo>
                    <a:pt x="240" y="0"/>
                    <a:pt x="157" y="34"/>
                    <a:pt x="96" y="97"/>
                  </a:cubicBezTo>
                  <a:cubicBezTo>
                    <a:pt x="33" y="159"/>
                    <a:pt x="0" y="241"/>
                    <a:pt x="0" y="330"/>
                  </a:cubicBezTo>
                  <a:cubicBezTo>
                    <a:pt x="0" y="417"/>
                    <a:pt x="33" y="500"/>
                    <a:pt x="96" y="562"/>
                  </a:cubicBezTo>
                  <a:cubicBezTo>
                    <a:pt x="157" y="625"/>
                    <a:pt x="240" y="659"/>
                    <a:pt x="329" y="659"/>
                  </a:cubicBezTo>
                  <a:cubicBezTo>
                    <a:pt x="400" y="659"/>
                    <a:pt x="468" y="637"/>
                    <a:pt x="524" y="595"/>
                  </a:cubicBezTo>
                  <a:cubicBezTo>
                    <a:pt x="551" y="575"/>
                    <a:pt x="576" y="551"/>
                    <a:pt x="596" y="524"/>
                  </a:cubicBezTo>
                  <a:cubicBezTo>
                    <a:pt x="617" y="496"/>
                    <a:pt x="632" y="465"/>
                    <a:pt x="643" y="434"/>
                  </a:cubicBezTo>
                  <a:lnTo>
                    <a:pt x="607" y="43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grpSp>
      <p:sp>
        <p:nvSpPr>
          <p:cNvPr id="11" name="Rectangle 10">
            <a:extLst>
              <a:ext uri="{FF2B5EF4-FFF2-40B4-BE49-F238E27FC236}">
                <a16:creationId xmlns:a16="http://schemas.microsoft.com/office/drawing/2014/main" id="{33FAC495-4DEE-6D42-B495-78850AC7CB3A}"/>
              </a:ext>
            </a:extLst>
          </p:cNvPr>
          <p:cNvSpPr/>
          <p:nvPr userDrawn="1"/>
        </p:nvSpPr>
        <p:spPr>
          <a:xfrm>
            <a:off x="3531895" y="-21494"/>
            <a:ext cx="5648434" cy="5809164"/>
          </a:xfrm>
          <a:custGeom>
            <a:avLst/>
            <a:gdLst>
              <a:gd name="connsiteX0" fmla="*/ 0 w 7474095"/>
              <a:gd name="connsiteY0" fmla="*/ 0 h 7081974"/>
              <a:gd name="connsiteX1" fmla="*/ 7474095 w 7474095"/>
              <a:gd name="connsiteY1" fmla="*/ 0 h 7081974"/>
              <a:gd name="connsiteX2" fmla="*/ 7474095 w 7474095"/>
              <a:gd name="connsiteY2" fmla="*/ 7081974 h 7081974"/>
              <a:gd name="connsiteX3" fmla="*/ 0 w 7474095"/>
              <a:gd name="connsiteY3" fmla="*/ 7081974 h 7081974"/>
              <a:gd name="connsiteX4" fmla="*/ 0 w 7474095"/>
              <a:gd name="connsiteY4" fmla="*/ 0 h 7081974"/>
              <a:gd name="connsiteX0" fmla="*/ 3986213 w 7474095"/>
              <a:gd name="connsiteY0" fmla="*/ 0 h 7081974"/>
              <a:gd name="connsiteX1" fmla="*/ 7474095 w 7474095"/>
              <a:gd name="connsiteY1" fmla="*/ 0 h 7081974"/>
              <a:gd name="connsiteX2" fmla="*/ 7474095 w 7474095"/>
              <a:gd name="connsiteY2" fmla="*/ 7081974 h 7081974"/>
              <a:gd name="connsiteX3" fmla="*/ 0 w 7474095"/>
              <a:gd name="connsiteY3" fmla="*/ 7081974 h 7081974"/>
              <a:gd name="connsiteX4" fmla="*/ 3986213 w 7474095"/>
              <a:gd name="connsiteY4" fmla="*/ 0 h 7081974"/>
              <a:gd name="connsiteX0" fmla="*/ 3529013 w 7474095"/>
              <a:gd name="connsiteY0" fmla="*/ 157163 h 7081974"/>
              <a:gd name="connsiteX1" fmla="*/ 7474095 w 7474095"/>
              <a:gd name="connsiteY1" fmla="*/ 0 h 7081974"/>
              <a:gd name="connsiteX2" fmla="*/ 7474095 w 7474095"/>
              <a:gd name="connsiteY2" fmla="*/ 7081974 h 7081974"/>
              <a:gd name="connsiteX3" fmla="*/ 0 w 7474095"/>
              <a:gd name="connsiteY3" fmla="*/ 7081974 h 7081974"/>
              <a:gd name="connsiteX4" fmla="*/ 3529013 w 7474095"/>
              <a:gd name="connsiteY4" fmla="*/ 157163 h 7081974"/>
              <a:gd name="connsiteX0" fmla="*/ 3529013 w 7474095"/>
              <a:gd name="connsiteY0" fmla="*/ 0 h 6924811"/>
              <a:gd name="connsiteX1" fmla="*/ 7459807 w 7474095"/>
              <a:gd name="connsiteY1" fmla="*/ 14287 h 6924811"/>
              <a:gd name="connsiteX2" fmla="*/ 7474095 w 7474095"/>
              <a:gd name="connsiteY2" fmla="*/ 6924811 h 6924811"/>
              <a:gd name="connsiteX3" fmla="*/ 0 w 7474095"/>
              <a:gd name="connsiteY3" fmla="*/ 6924811 h 6924811"/>
              <a:gd name="connsiteX4" fmla="*/ 3529013 w 7474095"/>
              <a:gd name="connsiteY4" fmla="*/ 0 h 6924811"/>
              <a:gd name="connsiteX0" fmla="*/ 3529013 w 7588527"/>
              <a:gd name="connsiteY0" fmla="*/ 0 h 6924811"/>
              <a:gd name="connsiteX1" fmla="*/ 7588394 w 7588527"/>
              <a:gd name="connsiteY1" fmla="*/ 42863 h 6924811"/>
              <a:gd name="connsiteX2" fmla="*/ 7474095 w 7588527"/>
              <a:gd name="connsiteY2" fmla="*/ 6924811 h 6924811"/>
              <a:gd name="connsiteX3" fmla="*/ 0 w 7588527"/>
              <a:gd name="connsiteY3" fmla="*/ 6924811 h 6924811"/>
              <a:gd name="connsiteX4" fmla="*/ 3529013 w 7588527"/>
              <a:gd name="connsiteY4" fmla="*/ 0 h 6924811"/>
              <a:gd name="connsiteX0" fmla="*/ 3529013 w 7474095"/>
              <a:gd name="connsiteY0" fmla="*/ 0 h 6924811"/>
              <a:gd name="connsiteX1" fmla="*/ 7402657 w 7474095"/>
              <a:gd name="connsiteY1" fmla="*/ 971550 h 6924811"/>
              <a:gd name="connsiteX2" fmla="*/ 7474095 w 7474095"/>
              <a:gd name="connsiteY2" fmla="*/ 6924811 h 6924811"/>
              <a:gd name="connsiteX3" fmla="*/ 0 w 7474095"/>
              <a:gd name="connsiteY3" fmla="*/ 6924811 h 6924811"/>
              <a:gd name="connsiteX4" fmla="*/ 3529013 w 7474095"/>
              <a:gd name="connsiteY4" fmla="*/ 0 h 6924811"/>
              <a:gd name="connsiteX0" fmla="*/ 3529013 w 7503082"/>
              <a:gd name="connsiteY0" fmla="*/ 0 h 6924811"/>
              <a:gd name="connsiteX1" fmla="*/ 7502669 w 7503082"/>
              <a:gd name="connsiteY1" fmla="*/ 0 h 6924811"/>
              <a:gd name="connsiteX2" fmla="*/ 7474095 w 7503082"/>
              <a:gd name="connsiteY2" fmla="*/ 6924811 h 6924811"/>
              <a:gd name="connsiteX3" fmla="*/ 0 w 7503082"/>
              <a:gd name="connsiteY3" fmla="*/ 6924811 h 6924811"/>
              <a:gd name="connsiteX4" fmla="*/ 3529013 w 7503082"/>
              <a:gd name="connsiteY4" fmla="*/ 0 h 6924811"/>
              <a:gd name="connsiteX0" fmla="*/ 3529013 w 7502669"/>
              <a:gd name="connsiteY0" fmla="*/ 0 h 6924811"/>
              <a:gd name="connsiteX1" fmla="*/ 7502669 w 7502669"/>
              <a:gd name="connsiteY1" fmla="*/ 0 h 6924811"/>
              <a:gd name="connsiteX2" fmla="*/ 7474095 w 7502669"/>
              <a:gd name="connsiteY2" fmla="*/ 6924811 h 6924811"/>
              <a:gd name="connsiteX3" fmla="*/ 0 w 7502669"/>
              <a:gd name="connsiteY3" fmla="*/ 6924811 h 6924811"/>
              <a:gd name="connsiteX4" fmla="*/ 3529013 w 7502669"/>
              <a:gd name="connsiteY4" fmla="*/ 0 h 6924811"/>
              <a:gd name="connsiteX0" fmla="*/ 3529013 w 7502669"/>
              <a:gd name="connsiteY0" fmla="*/ 0 h 6924811"/>
              <a:gd name="connsiteX1" fmla="*/ 7502669 w 7502669"/>
              <a:gd name="connsiteY1" fmla="*/ 0 h 6924811"/>
              <a:gd name="connsiteX2" fmla="*/ 7474095 w 7502669"/>
              <a:gd name="connsiteY2" fmla="*/ 6924811 h 6924811"/>
              <a:gd name="connsiteX3" fmla="*/ 0 w 7502669"/>
              <a:gd name="connsiteY3" fmla="*/ 6924811 h 6924811"/>
              <a:gd name="connsiteX4" fmla="*/ 3529013 w 7502669"/>
              <a:gd name="connsiteY4" fmla="*/ 0 h 6924811"/>
              <a:gd name="connsiteX0" fmla="*/ 3529013 w 7502669"/>
              <a:gd name="connsiteY0" fmla="*/ 0 h 6924811"/>
              <a:gd name="connsiteX1" fmla="*/ 7502669 w 7502669"/>
              <a:gd name="connsiteY1" fmla="*/ 0 h 6924811"/>
              <a:gd name="connsiteX2" fmla="*/ 7474095 w 7502669"/>
              <a:gd name="connsiteY2" fmla="*/ 6924811 h 6924811"/>
              <a:gd name="connsiteX3" fmla="*/ 0 w 7502669"/>
              <a:gd name="connsiteY3" fmla="*/ 6924811 h 6924811"/>
              <a:gd name="connsiteX4" fmla="*/ 3529013 w 7502669"/>
              <a:gd name="connsiteY4" fmla="*/ 0 h 6924811"/>
              <a:gd name="connsiteX0" fmla="*/ 3529013 w 7531245"/>
              <a:gd name="connsiteY0" fmla="*/ 0 h 6939099"/>
              <a:gd name="connsiteX1" fmla="*/ 7502669 w 7531245"/>
              <a:gd name="connsiteY1" fmla="*/ 0 h 6939099"/>
              <a:gd name="connsiteX2" fmla="*/ 7531245 w 7531245"/>
              <a:gd name="connsiteY2" fmla="*/ 6939099 h 6939099"/>
              <a:gd name="connsiteX3" fmla="*/ 0 w 7531245"/>
              <a:gd name="connsiteY3" fmla="*/ 6924811 h 6939099"/>
              <a:gd name="connsiteX4" fmla="*/ 3529013 w 7531245"/>
              <a:gd name="connsiteY4" fmla="*/ 0 h 6939099"/>
              <a:gd name="connsiteX0" fmla="*/ 3529013 w 7531245"/>
              <a:gd name="connsiteY0" fmla="*/ 0 h 6960364"/>
              <a:gd name="connsiteX1" fmla="*/ 7502669 w 7531245"/>
              <a:gd name="connsiteY1" fmla="*/ 21265 h 6960364"/>
              <a:gd name="connsiteX2" fmla="*/ 7531245 w 7531245"/>
              <a:gd name="connsiteY2" fmla="*/ 6960364 h 6960364"/>
              <a:gd name="connsiteX3" fmla="*/ 0 w 7531245"/>
              <a:gd name="connsiteY3" fmla="*/ 6946076 h 6960364"/>
              <a:gd name="connsiteX4" fmla="*/ 3529013 w 7531245"/>
              <a:gd name="connsiteY4" fmla="*/ 0 h 6960364"/>
              <a:gd name="connsiteX0" fmla="*/ 3529013 w 7531245"/>
              <a:gd name="connsiteY0" fmla="*/ 10633 h 6970997"/>
              <a:gd name="connsiteX1" fmla="*/ 7502669 w 7531245"/>
              <a:gd name="connsiteY1" fmla="*/ 0 h 6970997"/>
              <a:gd name="connsiteX2" fmla="*/ 7531245 w 7531245"/>
              <a:gd name="connsiteY2" fmla="*/ 6970997 h 6970997"/>
              <a:gd name="connsiteX3" fmla="*/ 0 w 7531245"/>
              <a:gd name="connsiteY3" fmla="*/ 6956709 h 6970997"/>
              <a:gd name="connsiteX4" fmla="*/ 3529013 w 7531245"/>
              <a:gd name="connsiteY4" fmla="*/ 10633 h 6970997"/>
              <a:gd name="connsiteX0" fmla="*/ 3529013 w 7531245"/>
              <a:gd name="connsiteY0" fmla="*/ 1 h 6970997"/>
              <a:gd name="connsiteX1" fmla="*/ 7502669 w 7531245"/>
              <a:gd name="connsiteY1" fmla="*/ 0 h 6970997"/>
              <a:gd name="connsiteX2" fmla="*/ 7531245 w 7531245"/>
              <a:gd name="connsiteY2" fmla="*/ 6970997 h 6970997"/>
              <a:gd name="connsiteX3" fmla="*/ 0 w 7531245"/>
              <a:gd name="connsiteY3" fmla="*/ 6956709 h 6970997"/>
              <a:gd name="connsiteX4" fmla="*/ 3529013 w 7531245"/>
              <a:gd name="connsiteY4" fmla="*/ 1 h 697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1245" h="6970997">
                <a:moveTo>
                  <a:pt x="3529013" y="1"/>
                </a:moveTo>
                <a:lnTo>
                  <a:pt x="7502669" y="0"/>
                </a:lnTo>
                <a:lnTo>
                  <a:pt x="7531245" y="6970997"/>
                </a:lnTo>
                <a:lnTo>
                  <a:pt x="0" y="6956709"/>
                </a:lnTo>
                <a:lnTo>
                  <a:pt x="3529013" y="1"/>
                </a:lnTo>
                <a:close/>
              </a:path>
            </a:pathLst>
          </a:custGeom>
          <a:blipFill>
            <a:blip r:embed="rId4">
              <a:alphaModFix/>
            </a:blip>
            <a:stretch>
              <a:fillRect l="-15830" t="-4920" r="-50171" b="-734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a:p>
        </p:txBody>
      </p:sp>
      <p:cxnSp>
        <p:nvCxnSpPr>
          <p:cNvPr id="3" name="Straight Connector 2">
            <a:extLst>
              <a:ext uri="{FF2B5EF4-FFF2-40B4-BE49-F238E27FC236}">
                <a16:creationId xmlns:a16="http://schemas.microsoft.com/office/drawing/2014/main" id="{0D1A5776-86CF-D049-988D-6EDE1D87B468}"/>
              </a:ext>
            </a:extLst>
          </p:cNvPr>
          <p:cNvCxnSpPr>
            <a:cxnSpLocks/>
          </p:cNvCxnSpPr>
          <p:nvPr userDrawn="1"/>
        </p:nvCxnSpPr>
        <p:spPr>
          <a:xfrm flipH="1">
            <a:off x="3538429" y="-11907"/>
            <a:ext cx="2639323" cy="5758771"/>
          </a:xfrm>
          <a:prstGeom prst="line">
            <a:avLst/>
          </a:prstGeom>
          <a:ln w="101600">
            <a:solidFill>
              <a:srgbClr val="DA291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6902670"/>
      </p:ext>
    </p:extLst>
  </p:cSld>
  <p:clrMapOvr>
    <a:masterClrMapping/>
  </p:clrMapOvr>
  <p:extLst>
    <p:ext uri="{DCECCB84-F9BA-43D5-87BE-67443E8EF086}">
      <p15:sldGuideLst xmlns:p15="http://schemas.microsoft.com/office/powerpoint/2012/main">
        <p15:guide id="1" orient="horz" pos="180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30F96-612C-9246-BE82-0F94A48B1D49}"/>
              </a:ext>
            </a:extLst>
          </p:cNvPr>
          <p:cNvSpPr>
            <a:spLocks noGrp="1"/>
          </p:cNvSpPr>
          <p:nvPr>
            <p:ph type="title"/>
          </p:nvPr>
        </p:nvSpPr>
        <p:spPr/>
        <p:txBody>
          <a:bodyPr/>
          <a:lstStyle/>
          <a:p>
            <a:r>
              <a:rPr lang="en-US"/>
              <a:t>Click to edit Master title style</a:t>
            </a:r>
          </a:p>
        </p:txBody>
      </p:sp>
      <p:sp>
        <p:nvSpPr>
          <p:cNvPr id="5" name="Text Placeholder 2">
            <a:extLst>
              <a:ext uri="{FF2B5EF4-FFF2-40B4-BE49-F238E27FC236}">
                <a16:creationId xmlns:a16="http://schemas.microsoft.com/office/drawing/2014/main" id="{F78F000B-14DA-184C-A699-7D1F4D3456F7}"/>
              </a:ext>
            </a:extLst>
          </p:cNvPr>
          <p:cNvSpPr>
            <a:spLocks noGrp="1"/>
          </p:cNvSpPr>
          <p:nvPr>
            <p:ph idx="1"/>
          </p:nvPr>
        </p:nvSpPr>
        <p:spPr>
          <a:xfrm>
            <a:off x="831674" y="1521354"/>
            <a:ext cx="750451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extLst>
    <p:ext uri="{DCECCB84-F9BA-43D5-87BE-67443E8EF086}">
      <p15:sldGuideLst xmlns:p15="http://schemas.microsoft.com/office/powerpoint/2012/main">
        <p15:guide id="1" orient="horz" pos="628" userDrawn="1">
          <p15:clr>
            <a:srgbClr val="FBAE40"/>
          </p15:clr>
        </p15:guide>
        <p15:guide id="2" pos="52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82AE9DF-B6E8-AA4B-8951-F7E7F8752661}"/>
              </a:ext>
            </a:extLst>
          </p:cNvPr>
          <p:cNvSpPr/>
          <p:nvPr userDrawn="1"/>
        </p:nvSpPr>
        <p:spPr>
          <a:xfrm>
            <a:off x="0" y="5183373"/>
            <a:ext cx="9144000" cy="531628"/>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13D186F4-B35F-C14C-BFF4-FD53F41E3836}"/>
              </a:ext>
            </a:extLst>
          </p:cNvPr>
          <p:cNvSpPr>
            <a:spLocks noChangeArrowheads="1"/>
          </p:cNvSpPr>
          <p:nvPr userDrawn="1"/>
        </p:nvSpPr>
        <p:spPr bwMode="auto">
          <a:xfrm>
            <a:off x="0" y="0"/>
            <a:ext cx="3595700" cy="5718573"/>
          </a:xfrm>
          <a:custGeom>
            <a:avLst/>
            <a:gdLst>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537707 h 6862288"/>
              <a:gd name="connsiteX5" fmla="*/ 275057 w 4794266"/>
              <a:gd name="connsiteY5" fmla="*/ 6537707 h 6862288"/>
              <a:gd name="connsiteX6" fmla="*/ 320404 w 4794266"/>
              <a:gd name="connsiteY6" fmla="*/ 6627492 h 6862288"/>
              <a:gd name="connsiteX7" fmla="*/ 0 w 4794266"/>
              <a:gd name="connsiteY7" fmla="*/ 6627492 h 6862288"/>
              <a:gd name="connsiteX8" fmla="*/ 1086471 w 4794266"/>
              <a:gd name="connsiteY8" fmla="*/ 6382080 h 6862288"/>
              <a:gd name="connsiteX9" fmla="*/ 1176256 w 4794266"/>
              <a:gd name="connsiteY9" fmla="*/ 6382080 h 6862288"/>
              <a:gd name="connsiteX10" fmla="*/ 1133159 w 4794266"/>
              <a:gd name="connsiteY10" fmla="*/ 6471865 h 6862288"/>
              <a:gd name="connsiteX11" fmla="*/ 176048 w 4794266"/>
              <a:gd name="connsiteY11" fmla="*/ 6350955 h 6862288"/>
              <a:gd name="connsiteX12" fmla="*/ 226884 w 4794266"/>
              <a:gd name="connsiteY12" fmla="*/ 6440996 h 6862288"/>
              <a:gd name="connsiteX13" fmla="*/ 121581 w 4794266"/>
              <a:gd name="connsiteY13" fmla="*/ 6440996 h 6862288"/>
              <a:gd name="connsiteX14" fmla="*/ 993094 w 4794266"/>
              <a:gd name="connsiteY14" fmla="*/ 6210896 h 6862288"/>
              <a:gd name="connsiteX15" fmla="*/ 1254175 w 4794266"/>
              <a:gd name="connsiteY15" fmla="*/ 6210896 h 6862288"/>
              <a:gd name="connsiteX16" fmla="*/ 1212402 w 4794266"/>
              <a:gd name="connsiteY16" fmla="*/ 6300814 h 6862288"/>
              <a:gd name="connsiteX17" fmla="*/ 1041829 w 4794266"/>
              <a:gd name="connsiteY17" fmla="*/ 6300814 h 6862288"/>
              <a:gd name="connsiteX18" fmla="*/ 87450 w 4794266"/>
              <a:gd name="connsiteY18" fmla="*/ 6148644 h 6862288"/>
              <a:gd name="connsiteX19" fmla="*/ 133591 w 4794266"/>
              <a:gd name="connsiteY19" fmla="*/ 6246047 h 6862288"/>
              <a:gd name="connsiteX20" fmla="*/ 34210 w 4794266"/>
              <a:gd name="connsiteY20" fmla="*/ 6440853 h 6862288"/>
              <a:gd name="connsiteX21" fmla="*/ 0 w 4794266"/>
              <a:gd name="connsiteY21" fmla="*/ 6440853 h 6862288"/>
              <a:gd name="connsiteX22" fmla="*/ 0 w 4794266"/>
              <a:gd name="connsiteY22" fmla="*/ 6316076 h 6862288"/>
              <a:gd name="connsiteX23" fmla="*/ 915275 w 4794266"/>
              <a:gd name="connsiteY23" fmla="*/ 6024142 h 6862288"/>
              <a:gd name="connsiteX24" fmla="*/ 1347547 w 4794266"/>
              <a:gd name="connsiteY24" fmla="*/ 6024142 h 6862288"/>
              <a:gd name="connsiteX25" fmla="*/ 1305714 w 4794266"/>
              <a:gd name="connsiteY25" fmla="*/ 6113783 h 6862288"/>
              <a:gd name="connsiteX26" fmla="*/ 957108 w 4794266"/>
              <a:gd name="connsiteY26" fmla="*/ 6113783 h 6862288"/>
              <a:gd name="connsiteX27" fmla="*/ 0 w 4794266"/>
              <a:gd name="connsiteY27" fmla="*/ 5987282 h 6862288"/>
              <a:gd name="connsiteX28" fmla="*/ 24904 w 4794266"/>
              <a:gd name="connsiteY28" fmla="*/ 6035135 h 6862288"/>
              <a:gd name="connsiteX29" fmla="*/ 24904 w 4794266"/>
              <a:gd name="connsiteY29" fmla="*/ 6045792 h 6862288"/>
              <a:gd name="connsiteX30" fmla="*/ 0 w 4794266"/>
              <a:gd name="connsiteY30" fmla="*/ 6098551 h 6862288"/>
              <a:gd name="connsiteX31" fmla="*/ 821899 w 4794266"/>
              <a:gd name="connsiteY31" fmla="*/ 5852947 h 6862288"/>
              <a:gd name="connsiteX32" fmla="*/ 1440872 w 4794266"/>
              <a:gd name="connsiteY32" fmla="*/ 5852947 h 6862288"/>
              <a:gd name="connsiteX33" fmla="*/ 1398428 w 4794266"/>
              <a:gd name="connsiteY33" fmla="*/ 5942732 h 6862288"/>
              <a:gd name="connsiteX34" fmla="*/ 867880 w 4794266"/>
              <a:gd name="connsiteY34" fmla="*/ 5942732 h 6862288"/>
              <a:gd name="connsiteX35" fmla="*/ 728522 w 4794266"/>
              <a:gd name="connsiteY35" fmla="*/ 5681762 h 6862288"/>
              <a:gd name="connsiteX36" fmla="*/ 1518715 w 4794266"/>
              <a:gd name="connsiteY36" fmla="*/ 5681762 h 6862288"/>
              <a:gd name="connsiteX37" fmla="*/ 1476572 w 4794266"/>
              <a:gd name="connsiteY37" fmla="*/ 5771680 h 6862288"/>
              <a:gd name="connsiteX38" fmla="*/ 774178 w 4794266"/>
              <a:gd name="connsiteY38" fmla="*/ 5771680 h 6862288"/>
              <a:gd name="connsiteX39" fmla="*/ 0 w 4794266"/>
              <a:gd name="connsiteY39" fmla="*/ 5577337 h 6862288"/>
              <a:gd name="connsiteX40" fmla="*/ 647163 w 4794266"/>
              <a:gd name="connsiteY40" fmla="*/ 6860983 h 6862288"/>
              <a:gd name="connsiteX41" fmla="*/ 544192 w 4794266"/>
              <a:gd name="connsiteY41" fmla="*/ 6860983 h 6862288"/>
              <a:gd name="connsiteX42" fmla="*/ 0 w 4794266"/>
              <a:gd name="connsiteY42" fmla="*/ 5779803 h 6862288"/>
              <a:gd name="connsiteX43" fmla="*/ 650713 w 4794266"/>
              <a:gd name="connsiteY43" fmla="*/ 5495009 h 6862288"/>
              <a:gd name="connsiteX44" fmla="*/ 1627608 w 4794266"/>
              <a:gd name="connsiteY44" fmla="*/ 5495009 h 6862288"/>
              <a:gd name="connsiteX45" fmla="*/ 1581428 w 4794266"/>
              <a:gd name="connsiteY45" fmla="*/ 5584650 h 6862288"/>
              <a:gd name="connsiteX46" fmla="*/ 693341 w 4794266"/>
              <a:gd name="connsiteY46" fmla="*/ 5584650 h 6862288"/>
              <a:gd name="connsiteX47" fmla="*/ 557337 w 4794266"/>
              <a:gd name="connsiteY47" fmla="*/ 5323815 h 6862288"/>
              <a:gd name="connsiteX48" fmla="*/ 1705448 w 4794266"/>
              <a:gd name="connsiteY48" fmla="*/ 5323815 h 6862288"/>
              <a:gd name="connsiteX49" fmla="*/ 1663056 w 4794266"/>
              <a:gd name="connsiteY49" fmla="*/ 5413600 h 6862288"/>
              <a:gd name="connsiteX50" fmla="*/ 603262 w 4794266"/>
              <a:gd name="connsiteY50" fmla="*/ 5413600 h 6862288"/>
              <a:gd name="connsiteX51" fmla="*/ 0 w 4794266"/>
              <a:gd name="connsiteY51" fmla="*/ 5189911 h 6862288"/>
              <a:gd name="connsiteX52" fmla="*/ 833962 w 4794266"/>
              <a:gd name="connsiteY52" fmla="*/ 6860992 h 6862288"/>
              <a:gd name="connsiteX53" fmla="*/ 735833 w 4794266"/>
              <a:gd name="connsiteY53" fmla="*/ 6860992 h 6862288"/>
              <a:gd name="connsiteX54" fmla="*/ 0 w 4794266"/>
              <a:gd name="connsiteY54" fmla="*/ 5387909 h 6862288"/>
              <a:gd name="connsiteX55" fmla="*/ 0 w 4794266"/>
              <a:gd name="connsiteY55" fmla="*/ 5171636 h 6862288"/>
              <a:gd name="connsiteX56" fmla="*/ 849480 w 4794266"/>
              <a:gd name="connsiteY56" fmla="*/ 6845445 h 6862288"/>
              <a:gd name="connsiteX57" fmla="*/ 845930 w 4794266"/>
              <a:gd name="connsiteY57" fmla="*/ 6845445 h 6862288"/>
              <a:gd name="connsiteX58" fmla="*/ 0 w 4794266"/>
              <a:gd name="connsiteY58" fmla="*/ 5181880 h 6862288"/>
              <a:gd name="connsiteX59" fmla="*/ 463961 w 4794266"/>
              <a:gd name="connsiteY59" fmla="*/ 5137061 h 6862288"/>
              <a:gd name="connsiteX60" fmla="*/ 1783270 w 4794266"/>
              <a:gd name="connsiteY60" fmla="*/ 5137061 h 6862288"/>
              <a:gd name="connsiteX61" fmla="*/ 1741052 w 4794266"/>
              <a:gd name="connsiteY61" fmla="*/ 5226979 h 6862288"/>
              <a:gd name="connsiteX62" fmla="*/ 509697 w 4794266"/>
              <a:gd name="connsiteY62" fmla="*/ 5226979 h 6862288"/>
              <a:gd name="connsiteX63" fmla="*/ 1676125 w 4794266"/>
              <a:gd name="connsiteY63" fmla="*/ 4374492 h 6862288"/>
              <a:gd name="connsiteX64" fmla="*/ 1721083 w 4794266"/>
              <a:gd name="connsiteY64" fmla="*/ 4474715 h 6862288"/>
              <a:gd name="connsiteX65" fmla="*/ 1603498 w 4794266"/>
              <a:gd name="connsiteY65" fmla="*/ 4728851 h 6862288"/>
              <a:gd name="connsiteX66" fmla="*/ 1506664 w 4794266"/>
              <a:gd name="connsiteY66" fmla="*/ 4728851 h 6862288"/>
              <a:gd name="connsiteX67" fmla="*/ 1575538 w 4794266"/>
              <a:gd name="connsiteY67" fmla="*/ 4172172 h 6862288"/>
              <a:gd name="connsiteX68" fmla="*/ 1624211 w 4794266"/>
              <a:gd name="connsiteY68" fmla="*/ 4264954 h 6862288"/>
              <a:gd name="connsiteX69" fmla="*/ 1627689 w 4794266"/>
              <a:gd name="connsiteY69" fmla="*/ 4275659 h 6862288"/>
              <a:gd name="connsiteX70" fmla="*/ 1405177 w 4794266"/>
              <a:gd name="connsiteY70" fmla="*/ 4728862 h 6862288"/>
              <a:gd name="connsiteX71" fmla="*/ 1304352 w 4794266"/>
              <a:gd name="connsiteY71" fmla="*/ 4728862 h 6862288"/>
              <a:gd name="connsiteX72" fmla="*/ 1466667 w 4794266"/>
              <a:gd name="connsiteY72" fmla="*/ 3969861 h 6862288"/>
              <a:gd name="connsiteX73" fmla="*/ 1511813 w 4794266"/>
              <a:gd name="connsiteY73" fmla="*/ 4057539 h 6862288"/>
              <a:gd name="connsiteX74" fmla="*/ 1518759 w 4794266"/>
              <a:gd name="connsiteY74" fmla="*/ 4068060 h 6862288"/>
              <a:gd name="connsiteX75" fmla="*/ 1199267 w 4794266"/>
              <a:gd name="connsiteY75" fmla="*/ 4713366 h 6862288"/>
              <a:gd name="connsiteX76" fmla="*/ 1102031 w 4794266"/>
              <a:gd name="connsiteY76" fmla="*/ 4713366 h 6862288"/>
              <a:gd name="connsiteX77" fmla="*/ 1375942 w 4794266"/>
              <a:gd name="connsiteY77" fmla="*/ 3767540 h 6862288"/>
              <a:gd name="connsiteX78" fmla="*/ 1425327 w 4794266"/>
              <a:gd name="connsiteY78" fmla="*/ 3869505 h 6862288"/>
              <a:gd name="connsiteX79" fmla="*/ 1002020 w 4794266"/>
              <a:gd name="connsiteY79" fmla="*/ 4713356 h 6862288"/>
              <a:gd name="connsiteX80" fmla="*/ 899721 w 4794266"/>
              <a:gd name="connsiteY80" fmla="*/ 4713356 h 6862288"/>
              <a:gd name="connsiteX81" fmla="*/ 1282723 w 4794266"/>
              <a:gd name="connsiteY81" fmla="*/ 3580788 h 6862288"/>
              <a:gd name="connsiteX82" fmla="*/ 1331961 w 4794266"/>
              <a:gd name="connsiteY82" fmla="*/ 3680007 h 6862288"/>
              <a:gd name="connsiteX83" fmla="*/ 807928 w 4794266"/>
              <a:gd name="connsiteY83" fmla="*/ 4728888 h 6862288"/>
              <a:gd name="connsiteX84" fmla="*/ 712969 w 4794266"/>
              <a:gd name="connsiteY84" fmla="*/ 4728888 h 6862288"/>
              <a:gd name="connsiteX85" fmla="*/ 1177644 w 4794266"/>
              <a:gd name="connsiteY85" fmla="*/ 3378477 h 6862288"/>
              <a:gd name="connsiteX86" fmla="*/ 1223042 w 4794266"/>
              <a:gd name="connsiteY86" fmla="*/ 3480350 h 6862288"/>
              <a:gd name="connsiteX87" fmla="*/ 611920 w 4794266"/>
              <a:gd name="connsiteY87" fmla="*/ 4713359 h 6862288"/>
              <a:gd name="connsiteX88" fmla="*/ 510648 w 4794266"/>
              <a:gd name="connsiteY88" fmla="*/ 4713359 h 6862288"/>
              <a:gd name="connsiteX89" fmla="*/ 1076759 w 4794266"/>
              <a:gd name="connsiteY89" fmla="*/ 3176161 h 6862288"/>
              <a:gd name="connsiteX90" fmla="*/ 1129633 w 4794266"/>
              <a:gd name="connsiteY90" fmla="*/ 3274879 h 6862288"/>
              <a:gd name="connsiteX91" fmla="*/ 403509 w 4794266"/>
              <a:gd name="connsiteY91" fmla="*/ 4713347 h 6862288"/>
              <a:gd name="connsiteX92" fmla="*/ 308338 w 4794266"/>
              <a:gd name="connsiteY92" fmla="*/ 4713347 h 6862288"/>
              <a:gd name="connsiteX93" fmla="*/ 2533800 w 4794266"/>
              <a:gd name="connsiteY93" fmla="*/ 3082786 h 6862288"/>
              <a:gd name="connsiteX94" fmla="*/ 2638987 w 4794266"/>
              <a:gd name="connsiteY94" fmla="*/ 3082786 h 6862288"/>
              <a:gd name="connsiteX95" fmla="*/ 2586394 w 4794266"/>
              <a:gd name="connsiteY95" fmla="*/ 3187974 h 6862288"/>
              <a:gd name="connsiteX96" fmla="*/ 2331489 w 4794266"/>
              <a:gd name="connsiteY96" fmla="*/ 3082786 h 6862288"/>
              <a:gd name="connsiteX97" fmla="*/ 2434419 w 4794266"/>
              <a:gd name="connsiteY97" fmla="*/ 3082786 h 6862288"/>
              <a:gd name="connsiteX98" fmla="*/ 2530251 w 4794266"/>
              <a:gd name="connsiteY98" fmla="*/ 3277599 h 6862288"/>
              <a:gd name="connsiteX99" fmla="*/ 2480560 w 4794266"/>
              <a:gd name="connsiteY99" fmla="*/ 3375002 h 6862288"/>
              <a:gd name="connsiteX100" fmla="*/ 2129168 w 4794266"/>
              <a:gd name="connsiteY100" fmla="*/ 3082786 h 6862288"/>
              <a:gd name="connsiteX101" fmla="*/ 2229342 w 4794266"/>
              <a:gd name="connsiteY101" fmla="*/ 3082786 h 6862288"/>
              <a:gd name="connsiteX102" fmla="*/ 2436845 w 4794266"/>
              <a:gd name="connsiteY102" fmla="*/ 3481892 h 6862288"/>
              <a:gd name="connsiteX103" fmla="*/ 2429690 w 4794266"/>
              <a:gd name="connsiteY103" fmla="*/ 3492488 h 6862288"/>
              <a:gd name="connsiteX104" fmla="*/ 2383181 w 4794266"/>
              <a:gd name="connsiteY104" fmla="*/ 3577255 h 6862288"/>
              <a:gd name="connsiteX105" fmla="*/ 1942423 w 4794266"/>
              <a:gd name="connsiteY105" fmla="*/ 3082786 h 6862288"/>
              <a:gd name="connsiteX106" fmla="*/ 2038257 w 4794266"/>
              <a:gd name="connsiteY106" fmla="*/ 3082786 h 6862288"/>
              <a:gd name="connsiteX107" fmla="*/ 2343497 w 4794266"/>
              <a:gd name="connsiteY107" fmla="*/ 3680015 h 6862288"/>
              <a:gd name="connsiteX108" fmla="*/ 2332849 w 4794266"/>
              <a:gd name="connsiteY108" fmla="*/ 3694235 h 6862288"/>
              <a:gd name="connsiteX109" fmla="*/ 2290257 w 4794266"/>
              <a:gd name="connsiteY109" fmla="*/ 3779554 h 6862288"/>
              <a:gd name="connsiteX110" fmla="*/ 1740113 w 4794266"/>
              <a:gd name="connsiteY110" fmla="*/ 3082786 h 6862288"/>
              <a:gd name="connsiteX111" fmla="*/ 1838311 w 4794266"/>
              <a:gd name="connsiteY111" fmla="*/ 3082786 h 6862288"/>
              <a:gd name="connsiteX112" fmla="*/ 2234605 w 4794266"/>
              <a:gd name="connsiteY112" fmla="*/ 3871686 h 6862288"/>
              <a:gd name="connsiteX113" fmla="*/ 2227591 w 4794266"/>
              <a:gd name="connsiteY113" fmla="*/ 3885711 h 6862288"/>
              <a:gd name="connsiteX114" fmla="*/ 2189013 w 4794266"/>
              <a:gd name="connsiteY114" fmla="*/ 3966355 h 6862288"/>
              <a:gd name="connsiteX115" fmla="*/ 1537792 w 4794266"/>
              <a:gd name="connsiteY115" fmla="*/ 3082785 h 6862288"/>
              <a:gd name="connsiteX116" fmla="*/ 1640127 w 4794266"/>
              <a:gd name="connsiteY116" fmla="*/ 3082785 h 6862288"/>
              <a:gd name="connsiteX117" fmla="*/ 2141207 w 4794266"/>
              <a:gd name="connsiteY117" fmla="*/ 4081151 h 6862288"/>
              <a:gd name="connsiteX118" fmla="*/ 2130621 w 4794266"/>
              <a:gd name="connsiteY118" fmla="*/ 4098916 h 6862288"/>
              <a:gd name="connsiteX119" fmla="*/ 2091811 w 4794266"/>
              <a:gd name="connsiteY119" fmla="*/ 4184186 h 6862288"/>
              <a:gd name="connsiteX120" fmla="*/ 1335481 w 4794266"/>
              <a:gd name="connsiteY120" fmla="*/ 3082785 h 6862288"/>
              <a:gd name="connsiteX121" fmla="*/ 1434019 w 4794266"/>
              <a:gd name="connsiteY121" fmla="*/ 3082785 h 6862288"/>
              <a:gd name="connsiteX122" fmla="*/ 2032279 w 4794266"/>
              <a:gd name="connsiteY122" fmla="*/ 4272143 h 6862288"/>
              <a:gd name="connsiteX123" fmla="*/ 2021722 w 4794266"/>
              <a:gd name="connsiteY123" fmla="*/ 4300378 h 6862288"/>
              <a:gd name="connsiteX124" fmla="*/ 1983011 w 4794266"/>
              <a:gd name="connsiteY124" fmla="*/ 4370963 h 6862288"/>
              <a:gd name="connsiteX125" fmla="*/ 1133159 w 4794266"/>
              <a:gd name="connsiteY125" fmla="*/ 3082783 h 6862288"/>
              <a:gd name="connsiteX126" fmla="*/ 1236091 w 4794266"/>
              <a:gd name="connsiteY126" fmla="*/ 3082783 h 6862288"/>
              <a:gd name="connsiteX127" fmla="*/ 1938871 w 4794266"/>
              <a:gd name="connsiteY127" fmla="*/ 4463852 h 6862288"/>
              <a:gd name="connsiteX128" fmla="*/ 1814643 w 4794266"/>
              <a:gd name="connsiteY128" fmla="*/ 4713359 h 6862288"/>
              <a:gd name="connsiteX129" fmla="*/ 1715260 w 4794266"/>
              <a:gd name="connsiteY129" fmla="*/ 4713359 h 6862288"/>
              <a:gd name="connsiteX130" fmla="*/ 1839488 w 4794266"/>
              <a:gd name="connsiteY130" fmla="*/ 4467367 h 6862288"/>
              <a:gd name="connsiteX131" fmla="*/ 1225831 w 4794266"/>
              <a:gd name="connsiteY131" fmla="*/ 2911599 h 6862288"/>
              <a:gd name="connsiteX132" fmla="*/ 2732584 w 4794266"/>
              <a:gd name="connsiteY132" fmla="*/ 2911599 h 6862288"/>
              <a:gd name="connsiteX133" fmla="*/ 2690140 w 4794266"/>
              <a:gd name="connsiteY133" fmla="*/ 3001240 h 6862288"/>
              <a:gd name="connsiteX134" fmla="*/ 1179850 w 4794266"/>
              <a:gd name="connsiteY134" fmla="*/ 3001240 h 6862288"/>
              <a:gd name="connsiteX135" fmla="*/ 91650 w 4794266"/>
              <a:gd name="connsiteY135" fmla="*/ 2771529 h 6862288"/>
              <a:gd name="connsiteX136" fmla="*/ 195801 w 4794266"/>
              <a:gd name="connsiteY136" fmla="*/ 2771529 h 6862288"/>
              <a:gd name="connsiteX137" fmla="*/ 0 w 4794266"/>
              <a:gd name="connsiteY137" fmla="*/ 3143696 h 6862288"/>
              <a:gd name="connsiteX138" fmla="*/ 0 w 4794266"/>
              <a:gd name="connsiteY138" fmla="*/ 2946652 h 6862288"/>
              <a:gd name="connsiteX139" fmla="*/ 483354 w 4794266"/>
              <a:gd name="connsiteY139" fmla="*/ 2771528 h 6862288"/>
              <a:gd name="connsiteX140" fmla="*/ 584961 w 4794266"/>
              <a:gd name="connsiteY140" fmla="*/ 2771528 h 6862288"/>
              <a:gd name="connsiteX141" fmla="*/ 0 w 4794266"/>
              <a:gd name="connsiteY141" fmla="*/ 3930829 h 6862288"/>
              <a:gd name="connsiteX142" fmla="*/ 0 w 4794266"/>
              <a:gd name="connsiteY142" fmla="*/ 3732738 h 6862288"/>
              <a:gd name="connsiteX143" fmla="*/ 287854 w 4794266"/>
              <a:gd name="connsiteY143" fmla="*/ 2771528 h 6862288"/>
              <a:gd name="connsiteX144" fmla="*/ 382634 w 4794266"/>
              <a:gd name="connsiteY144" fmla="*/ 2771528 h 6862288"/>
              <a:gd name="connsiteX145" fmla="*/ 0 w 4794266"/>
              <a:gd name="connsiteY145" fmla="*/ 3539662 h 6862288"/>
              <a:gd name="connsiteX146" fmla="*/ 0 w 4794266"/>
              <a:gd name="connsiteY146" fmla="*/ 3345484 h 6862288"/>
              <a:gd name="connsiteX147" fmla="*/ 1300102 w 4794266"/>
              <a:gd name="connsiteY147" fmla="*/ 2740403 h 6862288"/>
              <a:gd name="connsiteX148" fmla="*/ 2810392 w 4794266"/>
              <a:gd name="connsiteY148" fmla="*/ 2740403 h 6862288"/>
              <a:gd name="connsiteX149" fmla="*/ 2767948 w 4794266"/>
              <a:gd name="connsiteY149" fmla="*/ 2830045 h 6862288"/>
              <a:gd name="connsiteX150" fmla="*/ 1257658 w 4794266"/>
              <a:gd name="connsiteY150" fmla="*/ 2830045 h 6862288"/>
              <a:gd name="connsiteX151" fmla="*/ 0 w 4794266"/>
              <a:gd name="connsiteY151" fmla="*/ 2600343 h 6862288"/>
              <a:gd name="connsiteX152" fmla="*/ 778120 w 4794266"/>
              <a:gd name="connsiteY152" fmla="*/ 2600343 h 6862288"/>
              <a:gd name="connsiteX153" fmla="*/ 792257 w 4794266"/>
              <a:gd name="connsiteY153" fmla="*/ 2600343 h 6862288"/>
              <a:gd name="connsiteX154" fmla="*/ 880617 w 4794266"/>
              <a:gd name="connsiteY154" fmla="*/ 2600343 h 6862288"/>
              <a:gd name="connsiteX155" fmla="*/ 0 w 4794266"/>
              <a:gd name="connsiteY155" fmla="*/ 4336301 h 6862288"/>
              <a:gd name="connsiteX156" fmla="*/ 0 w 4794266"/>
              <a:gd name="connsiteY156" fmla="*/ 4135188 h 6862288"/>
              <a:gd name="connsiteX157" fmla="*/ 735707 w 4794266"/>
              <a:gd name="connsiteY157" fmla="*/ 2688735 h 6862288"/>
              <a:gd name="connsiteX158" fmla="*/ 0 w 4794266"/>
              <a:gd name="connsiteY158" fmla="*/ 2688735 h 6862288"/>
              <a:gd name="connsiteX159" fmla="*/ 3387196 w 4794266"/>
              <a:gd name="connsiteY159" fmla="*/ 2569217 h 6862288"/>
              <a:gd name="connsiteX160" fmla="*/ 3432921 w 4794266"/>
              <a:gd name="connsiteY160" fmla="*/ 2668350 h 6862288"/>
              <a:gd name="connsiteX161" fmla="*/ 2617619 w 4794266"/>
              <a:gd name="connsiteY161" fmla="*/ 4289332 h 6862288"/>
              <a:gd name="connsiteX162" fmla="*/ 2618570 w 4794266"/>
              <a:gd name="connsiteY162" fmla="*/ 4291299 h 6862288"/>
              <a:gd name="connsiteX163" fmla="*/ 2470177 w 4794266"/>
              <a:gd name="connsiteY163" fmla="*/ 4582475 h 6862288"/>
              <a:gd name="connsiteX164" fmla="*/ 2441053 w 4794266"/>
              <a:gd name="connsiteY164" fmla="*/ 4640378 h 6862288"/>
              <a:gd name="connsiteX165" fmla="*/ 2455122 w 4794266"/>
              <a:gd name="connsiteY165" fmla="*/ 4640378 h 6862288"/>
              <a:gd name="connsiteX166" fmla="*/ 2412915 w 4794266"/>
              <a:gd name="connsiteY166" fmla="*/ 4728890 h 6862288"/>
              <a:gd name="connsiteX167" fmla="*/ 2398846 w 4794266"/>
              <a:gd name="connsiteY167" fmla="*/ 4728890 h 6862288"/>
              <a:gd name="connsiteX168" fmla="*/ 2395559 w 4794266"/>
              <a:gd name="connsiteY168" fmla="*/ 4728890 h 6862288"/>
              <a:gd name="connsiteX169" fmla="*/ 1308307 w 4794266"/>
              <a:gd name="connsiteY169" fmla="*/ 6862288 h 6862288"/>
              <a:gd name="connsiteX170" fmla="*/ 1205888 w 4794266"/>
              <a:gd name="connsiteY170" fmla="*/ 6862288 h 6862288"/>
              <a:gd name="connsiteX171" fmla="*/ 1206546 w 4794266"/>
              <a:gd name="connsiteY171" fmla="*/ 6860998 h 6862288"/>
              <a:gd name="connsiteX172" fmla="*/ 1127055 w 4794266"/>
              <a:gd name="connsiteY172" fmla="*/ 6860998 h 6862288"/>
              <a:gd name="connsiteX173" fmla="*/ 1081302 w 4794266"/>
              <a:gd name="connsiteY173" fmla="*/ 6769162 h 6862288"/>
              <a:gd name="connsiteX174" fmla="*/ 226066 w 4794266"/>
              <a:gd name="connsiteY174" fmla="*/ 5059594 h 6862288"/>
              <a:gd name="connsiteX175" fmla="*/ 183832 w 4794266"/>
              <a:gd name="connsiteY175" fmla="*/ 4974822 h 6862288"/>
              <a:gd name="connsiteX176" fmla="*/ 1880226 w 4794266"/>
              <a:gd name="connsiteY176" fmla="*/ 4974822 h 6862288"/>
              <a:gd name="connsiteX177" fmla="*/ 1834473 w 4794266"/>
              <a:gd name="connsiteY177" fmla="*/ 5059594 h 6862288"/>
              <a:gd name="connsiteX178" fmla="*/ 324611 w 4794266"/>
              <a:gd name="connsiteY178" fmla="*/ 5059594 h 6862288"/>
              <a:gd name="connsiteX179" fmla="*/ 1134094 w 4794266"/>
              <a:gd name="connsiteY179" fmla="*/ 6673793 h 6862288"/>
              <a:gd name="connsiteX180" fmla="*/ 1376939 w 4794266"/>
              <a:gd name="connsiteY180" fmla="*/ 6182822 h 6862288"/>
              <a:gd name="connsiteX181" fmla="*/ 2073798 w 4794266"/>
              <a:gd name="connsiteY181" fmla="*/ 4794681 h 6862288"/>
              <a:gd name="connsiteX182" fmla="*/ 2172342 w 4794266"/>
              <a:gd name="connsiteY182" fmla="*/ 4794681 h 6862288"/>
              <a:gd name="connsiteX183" fmla="*/ 1415653 w 4794266"/>
              <a:gd name="connsiteY183" fmla="*/ 6306448 h 6862288"/>
              <a:gd name="connsiteX184" fmla="*/ 1179847 w 4794266"/>
              <a:gd name="connsiteY184" fmla="*/ 6769162 h 6862288"/>
              <a:gd name="connsiteX185" fmla="*/ 1217546 w 4794266"/>
              <a:gd name="connsiteY185" fmla="*/ 6839426 h 6862288"/>
              <a:gd name="connsiteX186" fmla="*/ 2569126 w 4794266"/>
              <a:gd name="connsiteY186" fmla="*/ 4189024 h 6862288"/>
              <a:gd name="connsiteX187" fmla="*/ 2570556 w 4794266"/>
              <a:gd name="connsiteY187" fmla="*/ 4191982 h 6862288"/>
              <a:gd name="connsiteX188" fmla="*/ 1393478 w 4794266"/>
              <a:gd name="connsiteY188" fmla="*/ 2553652 h 6862288"/>
              <a:gd name="connsiteX189" fmla="*/ 2903768 w 4794266"/>
              <a:gd name="connsiteY189" fmla="*/ 2553652 h 6862288"/>
              <a:gd name="connsiteX190" fmla="*/ 2857787 w 4794266"/>
              <a:gd name="connsiteY190" fmla="*/ 2643437 h 6862288"/>
              <a:gd name="connsiteX191" fmla="*/ 1351035 w 4794266"/>
              <a:gd name="connsiteY191" fmla="*/ 2643437 h 6862288"/>
              <a:gd name="connsiteX192" fmla="*/ 1471298 w 4794266"/>
              <a:gd name="connsiteY192" fmla="*/ 2382466 h 6862288"/>
              <a:gd name="connsiteX193" fmla="*/ 2981587 w 4794266"/>
              <a:gd name="connsiteY193" fmla="*/ 2382466 h 6862288"/>
              <a:gd name="connsiteX194" fmla="*/ 2939143 w 4794266"/>
              <a:gd name="connsiteY194" fmla="*/ 2472251 h 6862288"/>
              <a:gd name="connsiteX195" fmla="*/ 1428853 w 4794266"/>
              <a:gd name="connsiteY195" fmla="*/ 2472251 h 6862288"/>
              <a:gd name="connsiteX196" fmla="*/ 1364286 w 4794266"/>
              <a:gd name="connsiteY196" fmla="*/ 2211271 h 6862288"/>
              <a:gd name="connsiteX197" fmla="*/ 3074965 w 4794266"/>
              <a:gd name="connsiteY197" fmla="*/ 2211271 h 6862288"/>
              <a:gd name="connsiteX198" fmla="*/ 3029017 w 4794266"/>
              <a:gd name="connsiteY198" fmla="*/ 2299248 h 6862288"/>
              <a:gd name="connsiteX199" fmla="*/ 1420838 w 4794266"/>
              <a:gd name="connsiteY199" fmla="*/ 2299248 h 6862288"/>
              <a:gd name="connsiteX200" fmla="*/ 204981 w 4794266"/>
              <a:gd name="connsiteY200" fmla="*/ 4713353 h 6862288"/>
              <a:gd name="connsiteX201" fmla="*/ 106016 w 4794266"/>
              <a:gd name="connsiteY201" fmla="*/ 4713353 h 6862288"/>
              <a:gd name="connsiteX202" fmla="*/ 0 w 4794266"/>
              <a:gd name="connsiteY202" fmla="*/ 2071210 h 6862288"/>
              <a:gd name="connsiteX203" fmla="*/ 740567 w 4794266"/>
              <a:gd name="connsiteY203" fmla="*/ 2071210 h 6862288"/>
              <a:gd name="connsiteX204" fmla="*/ 698268 w 4794266"/>
              <a:gd name="connsiteY204" fmla="*/ 2160994 h 6862288"/>
              <a:gd name="connsiteX205" fmla="*/ 0 w 4794266"/>
              <a:gd name="connsiteY205" fmla="*/ 2160994 h 6862288"/>
              <a:gd name="connsiteX206" fmla="*/ 1263349 w 4794266"/>
              <a:gd name="connsiteY206" fmla="*/ 2040088 h 6862288"/>
              <a:gd name="connsiteX207" fmla="*/ 3168348 w 4794266"/>
              <a:gd name="connsiteY207" fmla="*/ 2040088 h 6862288"/>
              <a:gd name="connsiteX208" fmla="*/ 3118959 w 4794266"/>
              <a:gd name="connsiteY208" fmla="*/ 2124996 h 6862288"/>
              <a:gd name="connsiteX209" fmla="*/ 1319793 w 4794266"/>
              <a:gd name="connsiteY209" fmla="*/ 2124996 h 6862288"/>
              <a:gd name="connsiteX210" fmla="*/ 14514 w 4794266"/>
              <a:gd name="connsiteY210" fmla="*/ 4728892 h 6862288"/>
              <a:gd name="connsiteX211" fmla="*/ 0 w 4794266"/>
              <a:gd name="connsiteY211" fmla="*/ 4728892 h 6862288"/>
              <a:gd name="connsiteX212" fmla="*/ 0 w 4794266"/>
              <a:gd name="connsiteY212" fmla="*/ 4557406 h 6862288"/>
              <a:gd name="connsiteX213" fmla="*/ 3495719 w 4794266"/>
              <a:gd name="connsiteY213" fmla="*/ 1977841 h 6862288"/>
              <a:gd name="connsiteX214" fmla="*/ 3541835 w 4794266"/>
              <a:gd name="connsiteY214" fmla="*/ 2080385 h 6862288"/>
              <a:gd name="connsiteX215" fmla="*/ 2197370 w 4794266"/>
              <a:gd name="connsiteY215" fmla="*/ 4728895 h 6862288"/>
              <a:gd name="connsiteX216" fmla="*/ 2098043 w 4794266"/>
              <a:gd name="connsiteY216" fmla="*/ 4728895 h 6862288"/>
              <a:gd name="connsiteX217" fmla="*/ 0 w 4794266"/>
              <a:gd name="connsiteY217" fmla="*/ 1900015 h 6862288"/>
              <a:gd name="connsiteX218" fmla="*/ 833922 w 4794266"/>
              <a:gd name="connsiteY218" fmla="*/ 1900015 h 6862288"/>
              <a:gd name="connsiteX219" fmla="*/ 791380 w 4794266"/>
              <a:gd name="connsiteY219" fmla="*/ 1989799 h 6862288"/>
              <a:gd name="connsiteX220" fmla="*/ 0 w 4794266"/>
              <a:gd name="connsiteY220" fmla="*/ 1989799 h 6862288"/>
              <a:gd name="connsiteX221" fmla="*/ 0 w 4794266"/>
              <a:gd name="connsiteY221" fmla="*/ 1728829 h 6862288"/>
              <a:gd name="connsiteX222" fmla="*/ 911757 w 4794266"/>
              <a:gd name="connsiteY222" fmla="*/ 1728829 h 6862288"/>
              <a:gd name="connsiteX223" fmla="*/ 869523 w 4794266"/>
              <a:gd name="connsiteY223" fmla="*/ 1818614 h 6862288"/>
              <a:gd name="connsiteX224" fmla="*/ 0 w 4794266"/>
              <a:gd name="connsiteY224" fmla="*/ 1818614 h 6862288"/>
              <a:gd name="connsiteX225" fmla="*/ 3236271 w 4794266"/>
              <a:gd name="connsiteY225" fmla="*/ 1682140 h 6862288"/>
              <a:gd name="connsiteX226" fmla="*/ 3292621 w 4794266"/>
              <a:gd name="connsiteY226" fmla="*/ 1787327 h 6862288"/>
              <a:gd name="connsiteX227" fmla="*/ 3187434 w 4794266"/>
              <a:gd name="connsiteY227" fmla="*/ 1787327 h 6862288"/>
              <a:gd name="connsiteX228" fmla="*/ 0 w 4794266"/>
              <a:gd name="connsiteY228" fmla="*/ 1542076 h 6862288"/>
              <a:gd name="connsiteX229" fmla="*/ 1005127 w 4794266"/>
              <a:gd name="connsiteY229" fmla="*/ 1542076 h 6862288"/>
              <a:gd name="connsiteX230" fmla="*/ 959295 w 4794266"/>
              <a:gd name="connsiteY230" fmla="*/ 1631861 h 6862288"/>
              <a:gd name="connsiteX231" fmla="*/ 0 w 4794266"/>
              <a:gd name="connsiteY231" fmla="*/ 1631861 h 6862288"/>
              <a:gd name="connsiteX232" fmla="*/ 3132571 w 4794266"/>
              <a:gd name="connsiteY232" fmla="*/ 1479829 h 6862288"/>
              <a:gd name="connsiteX233" fmla="*/ 3184006 w 4794266"/>
              <a:gd name="connsiteY233" fmla="*/ 1573753 h 6862288"/>
              <a:gd name="connsiteX234" fmla="*/ 3084565 w 4794266"/>
              <a:gd name="connsiteY234" fmla="*/ 1772037 h 6862288"/>
              <a:gd name="connsiteX235" fmla="*/ 2985124 w 4794266"/>
              <a:gd name="connsiteY235" fmla="*/ 1772037 h 6862288"/>
              <a:gd name="connsiteX236" fmla="*/ 3389755 w 4794266"/>
              <a:gd name="connsiteY236" fmla="*/ 1386453 h 6862288"/>
              <a:gd name="connsiteX237" fmla="*/ 3479540 w 4794266"/>
              <a:gd name="connsiteY237" fmla="*/ 1386453 h 6862288"/>
              <a:gd name="connsiteX238" fmla="*/ 3436443 w 4794266"/>
              <a:gd name="connsiteY238" fmla="*/ 1476239 h 6862288"/>
              <a:gd name="connsiteX239" fmla="*/ 0 w 4794266"/>
              <a:gd name="connsiteY239" fmla="*/ 1378844 h 6862288"/>
              <a:gd name="connsiteX240" fmla="*/ 40400 w 4794266"/>
              <a:gd name="connsiteY240" fmla="*/ 1460702 h 6862288"/>
              <a:gd name="connsiteX241" fmla="*/ 0 w 4794266"/>
              <a:gd name="connsiteY241" fmla="*/ 1460702 h 6862288"/>
              <a:gd name="connsiteX242" fmla="*/ 3041878 w 4794266"/>
              <a:gd name="connsiteY242" fmla="*/ 1277509 h 6862288"/>
              <a:gd name="connsiteX243" fmla="*/ 3087101 w 4794266"/>
              <a:gd name="connsiteY243" fmla="*/ 1365185 h 6862288"/>
              <a:gd name="connsiteX244" fmla="*/ 3090579 w 4794266"/>
              <a:gd name="connsiteY244" fmla="*/ 1375707 h 6862288"/>
              <a:gd name="connsiteX245" fmla="*/ 2892295 w 4794266"/>
              <a:gd name="connsiteY245" fmla="*/ 1772009 h 6862288"/>
              <a:gd name="connsiteX246" fmla="*/ 2798371 w 4794266"/>
              <a:gd name="connsiteY246" fmla="*/ 1772009 h 6862288"/>
              <a:gd name="connsiteX247" fmla="*/ 3311937 w 4794266"/>
              <a:gd name="connsiteY247" fmla="*/ 1215257 h 6862288"/>
              <a:gd name="connsiteX248" fmla="*/ 3572933 w 4794266"/>
              <a:gd name="connsiteY248" fmla="*/ 1215257 h 6862288"/>
              <a:gd name="connsiteX249" fmla="*/ 3530029 w 4794266"/>
              <a:gd name="connsiteY249" fmla="*/ 1305042 h 6862288"/>
              <a:gd name="connsiteX250" fmla="*/ 3354840 w 4794266"/>
              <a:gd name="connsiteY250" fmla="*/ 1305042 h 6862288"/>
              <a:gd name="connsiteX251" fmla="*/ 2950989 w 4794266"/>
              <a:gd name="connsiteY251" fmla="*/ 1075199 h 6862288"/>
              <a:gd name="connsiteX252" fmla="*/ 2993582 w 4794266"/>
              <a:gd name="connsiteY252" fmla="*/ 1160086 h 6862288"/>
              <a:gd name="connsiteX253" fmla="*/ 2997131 w 4794266"/>
              <a:gd name="connsiteY253" fmla="*/ 1174233 h 6862288"/>
              <a:gd name="connsiteX254" fmla="*/ 2698982 w 4794266"/>
              <a:gd name="connsiteY254" fmla="*/ 1771979 h 6862288"/>
              <a:gd name="connsiteX255" fmla="*/ 2596050 w 4794266"/>
              <a:gd name="connsiteY255" fmla="*/ 1771979 h 6862288"/>
              <a:gd name="connsiteX256" fmla="*/ 3218559 w 4794266"/>
              <a:gd name="connsiteY256" fmla="*/ 1044073 h 6862288"/>
              <a:gd name="connsiteX257" fmla="*/ 3650802 w 4794266"/>
              <a:gd name="connsiteY257" fmla="*/ 1044073 h 6862288"/>
              <a:gd name="connsiteX258" fmla="*/ 3608632 w 4794266"/>
              <a:gd name="connsiteY258" fmla="*/ 1133858 h 6862288"/>
              <a:gd name="connsiteX259" fmla="*/ 3264243 w 4794266"/>
              <a:gd name="connsiteY259" fmla="*/ 1133858 h 6862288"/>
              <a:gd name="connsiteX260" fmla="*/ 0 w 4794266"/>
              <a:gd name="connsiteY260" fmla="*/ 969072 h 6862288"/>
              <a:gd name="connsiteX261" fmla="*/ 242609 w 4794266"/>
              <a:gd name="connsiteY261" fmla="*/ 1445195 h 6862288"/>
              <a:gd name="connsiteX262" fmla="*/ 141781 w 4794266"/>
              <a:gd name="connsiteY262" fmla="*/ 1445195 h 6862288"/>
              <a:gd name="connsiteX263" fmla="*/ 0 w 4794266"/>
              <a:gd name="connsiteY263" fmla="*/ 1165963 h 6862288"/>
              <a:gd name="connsiteX264" fmla="*/ 2839507 w 4794266"/>
              <a:gd name="connsiteY264" fmla="*/ 888446 h 6862288"/>
              <a:gd name="connsiteX265" fmla="*/ 2888263 w 4794266"/>
              <a:gd name="connsiteY265" fmla="*/ 984396 h 6862288"/>
              <a:gd name="connsiteX266" fmla="*/ 2494733 w 4794266"/>
              <a:gd name="connsiteY266" fmla="*/ 1787533 h 6862288"/>
              <a:gd name="connsiteX267" fmla="*/ 2393739 w 4794266"/>
              <a:gd name="connsiteY267" fmla="*/ 1787533 h 6862288"/>
              <a:gd name="connsiteX268" fmla="*/ 3125183 w 4794266"/>
              <a:gd name="connsiteY268" fmla="*/ 872877 h 6862288"/>
              <a:gd name="connsiteX269" fmla="*/ 3744155 w 4794266"/>
              <a:gd name="connsiteY269" fmla="*/ 872877 h 6862288"/>
              <a:gd name="connsiteX270" fmla="*/ 3701711 w 4794266"/>
              <a:gd name="connsiteY270" fmla="*/ 962518 h 6862288"/>
              <a:gd name="connsiteX271" fmla="*/ 3171164 w 4794266"/>
              <a:gd name="connsiteY271" fmla="*/ 962518 h 6862288"/>
              <a:gd name="connsiteX272" fmla="*/ 3047375 w 4794266"/>
              <a:gd name="connsiteY272" fmla="*/ 701692 h 6862288"/>
              <a:gd name="connsiteX273" fmla="*/ 3837527 w 4794266"/>
              <a:gd name="connsiteY273" fmla="*/ 701692 h 6862288"/>
              <a:gd name="connsiteX274" fmla="*/ 3795008 w 4794266"/>
              <a:gd name="connsiteY274" fmla="*/ 791333 h 6862288"/>
              <a:gd name="connsiteX275" fmla="*/ 3089894 w 4794266"/>
              <a:gd name="connsiteY275" fmla="*/ 791333 h 6862288"/>
              <a:gd name="connsiteX276" fmla="*/ 2741909 w 4794266"/>
              <a:gd name="connsiteY276" fmla="*/ 670568 h 6862288"/>
              <a:gd name="connsiteX277" fmla="*/ 2794841 w 4794266"/>
              <a:gd name="connsiteY277" fmla="*/ 773272 h 6862288"/>
              <a:gd name="connsiteX278" fmla="*/ 2286696 w 4794266"/>
              <a:gd name="connsiteY278" fmla="*/ 1771977 h 6862288"/>
              <a:gd name="connsiteX279" fmla="*/ 2191419 w 4794266"/>
              <a:gd name="connsiteY279" fmla="*/ 1771977 h 6862288"/>
              <a:gd name="connsiteX280" fmla="*/ 0 w 4794266"/>
              <a:gd name="connsiteY280" fmla="*/ 587906 h 6862288"/>
              <a:gd name="connsiteX281" fmla="*/ 429355 w 4794266"/>
              <a:gd name="connsiteY281" fmla="*/ 1460707 h 6862288"/>
              <a:gd name="connsiteX282" fmla="*/ 335326 w 4794266"/>
              <a:gd name="connsiteY282" fmla="*/ 1460707 h 6862288"/>
              <a:gd name="connsiteX283" fmla="*/ 0 w 4794266"/>
              <a:gd name="connsiteY283" fmla="*/ 791234 h 6862288"/>
              <a:gd name="connsiteX284" fmla="*/ 2953999 w 4794266"/>
              <a:gd name="connsiteY284" fmla="*/ 514940 h 6862288"/>
              <a:gd name="connsiteX285" fmla="*/ 3915367 w 4794266"/>
              <a:gd name="connsiteY285" fmla="*/ 514940 h 6862288"/>
              <a:gd name="connsiteX286" fmla="*/ 3873109 w 4794266"/>
              <a:gd name="connsiteY286" fmla="*/ 604580 h 6862288"/>
              <a:gd name="connsiteX287" fmla="*/ 2999778 w 4794266"/>
              <a:gd name="connsiteY287" fmla="*/ 604580 h 6862288"/>
              <a:gd name="connsiteX288" fmla="*/ 2633401 w 4794266"/>
              <a:gd name="connsiteY288" fmla="*/ 483816 h 6862288"/>
              <a:gd name="connsiteX289" fmla="*/ 2685925 w 4794266"/>
              <a:gd name="connsiteY289" fmla="*/ 582365 h 6862288"/>
              <a:gd name="connsiteX290" fmla="*/ 2090661 w 4794266"/>
              <a:gd name="connsiteY290" fmla="*/ 1771998 h 6862288"/>
              <a:gd name="connsiteX291" fmla="*/ 1989115 w 4794266"/>
              <a:gd name="connsiteY291" fmla="*/ 1771998 h 6862288"/>
              <a:gd name="connsiteX292" fmla="*/ 89908 w 4794266"/>
              <a:gd name="connsiteY292" fmla="*/ 359310 h 6862288"/>
              <a:gd name="connsiteX293" fmla="*/ 647166 w 4794266"/>
              <a:gd name="connsiteY293" fmla="*/ 1445187 h 6862288"/>
              <a:gd name="connsiteX294" fmla="*/ 544233 w 4794266"/>
              <a:gd name="connsiteY294" fmla="*/ 1445187 h 6862288"/>
              <a:gd name="connsiteX295" fmla="*/ 43765 w 4794266"/>
              <a:gd name="connsiteY295" fmla="*/ 454193 h 6862288"/>
              <a:gd name="connsiteX296" fmla="*/ 50864 w 4794266"/>
              <a:gd name="connsiteY296" fmla="*/ 436622 h 6862288"/>
              <a:gd name="connsiteX297" fmla="*/ 2876180 w 4794266"/>
              <a:gd name="connsiteY297" fmla="*/ 343745 h 6862288"/>
              <a:gd name="connsiteX298" fmla="*/ 4008747 w 4794266"/>
              <a:gd name="connsiteY298" fmla="*/ 343745 h 6862288"/>
              <a:gd name="connsiteX299" fmla="*/ 3963022 w 4794266"/>
              <a:gd name="connsiteY299" fmla="*/ 433529 h 6862288"/>
              <a:gd name="connsiteX300" fmla="*/ 2918387 w 4794266"/>
              <a:gd name="connsiteY300" fmla="*/ 433529 h 6862288"/>
              <a:gd name="connsiteX301" fmla="*/ 2531542 w 4794266"/>
              <a:gd name="connsiteY301" fmla="*/ 281495 h 6862288"/>
              <a:gd name="connsiteX302" fmla="*/ 2576996 w 4794266"/>
              <a:gd name="connsiteY302" fmla="*/ 380390 h 6862288"/>
              <a:gd name="connsiteX303" fmla="*/ 1888193 w 4794266"/>
              <a:gd name="connsiteY303" fmla="*/ 1771985 h 6862288"/>
              <a:gd name="connsiteX304" fmla="*/ 1786794 w 4794266"/>
              <a:gd name="connsiteY304" fmla="*/ 1771985 h 6862288"/>
              <a:gd name="connsiteX305" fmla="*/ 2782803 w 4794266"/>
              <a:gd name="connsiteY305" fmla="*/ 172561 h 6862288"/>
              <a:gd name="connsiteX306" fmla="*/ 4102104 w 4794266"/>
              <a:gd name="connsiteY306" fmla="*/ 172561 h 6862288"/>
              <a:gd name="connsiteX307" fmla="*/ 4059660 w 4794266"/>
              <a:gd name="connsiteY307" fmla="*/ 262345 h 6862288"/>
              <a:gd name="connsiteX308" fmla="*/ 2825247 w 4794266"/>
              <a:gd name="connsiteY308" fmla="*/ 262345 h 6862288"/>
              <a:gd name="connsiteX309" fmla="*/ 186164 w 4794266"/>
              <a:gd name="connsiteY309" fmla="*/ 172558 h 6862288"/>
              <a:gd name="connsiteX310" fmla="*/ 833967 w 4794266"/>
              <a:gd name="connsiteY310" fmla="*/ 1460741 h 6862288"/>
              <a:gd name="connsiteX311" fmla="*/ 735921 w 4794266"/>
              <a:gd name="connsiteY311" fmla="*/ 1460741 h 6862288"/>
              <a:gd name="connsiteX312" fmla="*/ 137141 w 4794266"/>
              <a:gd name="connsiteY312" fmla="*/ 271108 h 6862288"/>
              <a:gd name="connsiteX313" fmla="*/ 151148 w 4794266"/>
              <a:gd name="connsiteY313" fmla="*/ 246470 h 6862288"/>
              <a:gd name="connsiteX314" fmla="*/ 2434228 w 4794266"/>
              <a:gd name="connsiteY314" fmla="*/ 94743 h 6862288"/>
              <a:gd name="connsiteX315" fmla="*/ 2483591 w 4794266"/>
              <a:gd name="connsiteY315" fmla="*/ 190361 h 6862288"/>
              <a:gd name="connsiteX316" fmla="*/ 1683210 w 4794266"/>
              <a:gd name="connsiteY316" fmla="*/ 1787545 h 6862288"/>
              <a:gd name="connsiteX317" fmla="*/ 1584484 w 4794266"/>
              <a:gd name="connsiteY317" fmla="*/ 1787545 h 6862288"/>
              <a:gd name="connsiteX318" fmla="*/ 4682467 w 4794266"/>
              <a:gd name="connsiteY318" fmla="*/ 0 h 6862288"/>
              <a:gd name="connsiteX319" fmla="*/ 4685835 w 4794266"/>
              <a:gd name="connsiteY319" fmla="*/ 0 h 6862288"/>
              <a:gd name="connsiteX320" fmla="*/ 3971455 w 4794266"/>
              <a:gd name="connsiteY320" fmla="*/ 1413615 h 6862288"/>
              <a:gd name="connsiteX321" fmla="*/ 4691881 w 4794266"/>
              <a:gd name="connsiteY321" fmla="*/ 0 h 6862288"/>
              <a:gd name="connsiteX322" fmla="*/ 4794266 w 4794266"/>
              <a:gd name="connsiteY322" fmla="*/ 0 h 6862288"/>
              <a:gd name="connsiteX323" fmla="*/ 3485882 w 4794266"/>
              <a:gd name="connsiteY323" fmla="*/ 2565697 h 6862288"/>
              <a:gd name="connsiteX324" fmla="*/ 3438634 w 4794266"/>
              <a:gd name="connsiteY324" fmla="*/ 2467962 h 6862288"/>
              <a:gd name="connsiteX325" fmla="*/ 3436438 w 4794266"/>
              <a:gd name="connsiteY325" fmla="*/ 2472308 h 6862288"/>
              <a:gd name="connsiteX326" fmla="*/ 3438631 w 4794266"/>
              <a:gd name="connsiteY326" fmla="*/ 2467957 h 6862288"/>
              <a:gd name="connsiteX327" fmla="*/ 3436438 w 4794266"/>
              <a:gd name="connsiteY327" fmla="*/ 2463422 h 6862288"/>
              <a:gd name="connsiteX328" fmla="*/ 3841129 w 4794266"/>
              <a:gd name="connsiteY328" fmla="*/ 1669341 h 6862288"/>
              <a:gd name="connsiteX329" fmla="*/ 4484198 w 4794266"/>
              <a:gd name="connsiteY329" fmla="*/ 0 h 6862288"/>
              <a:gd name="connsiteX330" fmla="*/ 4588266 w 4794266"/>
              <a:gd name="connsiteY330" fmla="*/ 0 h 6862288"/>
              <a:gd name="connsiteX331" fmla="*/ 3580336 w 4794266"/>
              <a:gd name="connsiteY331" fmla="*/ 1982087 h 6862288"/>
              <a:gd name="connsiteX332" fmla="*/ 3530766 w 4794266"/>
              <a:gd name="connsiteY332" fmla="*/ 1886815 h 6862288"/>
              <a:gd name="connsiteX333" fmla="*/ 2499096 w 4794266"/>
              <a:gd name="connsiteY333" fmla="*/ 0 h 6862288"/>
              <a:gd name="connsiteX334" fmla="*/ 2598201 w 4794266"/>
              <a:gd name="connsiteY334" fmla="*/ 0 h 6862288"/>
              <a:gd name="connsiteX335" fmla="*/ 3203991 w 4794266"/>
              <a:gd name="connsiteY335" fmla="*/ 1191538 h 6862288"/>
              <a:gd name="connsiteX336" fmla="*/ 3451229 w 4794266"/>
              <a:gd name="connsiteY336" fmla="*/ 1678703 h 6862288"/>
              <a:gd name="connsiteX337" fmla="*/ 4252986 w 4794266"/>
              <a:gd name="connsiteY337" fmla="*/ 83062 h 6862288"/>
              <a:gd name="connsiteX338" fmla="*/ 2748367 w 4794266"/>
              <a:gd name="connsiteY338" fmla="*/ 83062 h 6862288"/>
              <a:gd name="connsiteX339" fmla="*/ 2703352 w 4794266"/>
              <a:gd name="connsiteY339" fmla="*/ 0 h 6862288"/>
              <a:gd name="connsiteX340" fmla="*/ 4396965 w 4794266"/>
              <a:gd name="connsiteY340" fmla="*/ 0 h 6862288"/>
              <a:gd name="connsiteX341" fmla="*/ 4355413 w 4794266"/>
              <a:gd name="connsiteY341" fmla="*/ 83062 h 6862288"/>
              <a:gd name="connsiteX342" fmla="*/ 3497144 w 4794266"/>
              <a:gd name="connsiteY342" fmla="*/ 1777549 h 6862288"/>
              <a:gd name="connsiteX343" fmla="*/ 3451229 w 4794266"/>
              <a:gd name="connsiteY343" fmla="*/ 1876393 h 6862288"/>
              <a:gd name="connsiteX344" fmla="*/ 1981937 w 4794266"/>
              <a:gd name="connsiteY344" fmla="*/ 4795845 h 6862288"/>
              <a:gd name="connsiteX345" fmla="*/ 1939552 w 4794266"/>
              <a:gd name="connsiteY345" fmla="*/ 4884099 h 6862288"/>
              <a:gd name="connsiteX346" fmla="*/ 1932489 w 4794266"/>
              <a:gd name="connsiteY346" fmla="*/ 4884099 h 6862288"/>
              <a:gd name="connsiteX347" fmla="*/ 1837126 w 4794266"/>
              <a:gd name="connsiteY347" fmla="*/ 4884099 h 6862288"/>
              <a:gd name="connsiteX348" fmla="*/ 39353 w 4794266"/>
              <a:gd name="connsiteY348" fmla="*/ 4884099 h 6862288"/>
              <a:gd name="connsiteX349" fmla="*/ 1031836 w 4794266"/>
              <a:gd name="connsiteY349" fmla="*/ 6861000 h 6862288"/>
              <a:gd name="connsiteX350" fmla="*/ 936473 w 4794266"/>
              <a:gd name="connsiteY350" fmla="*/ 6861000 h 6862288"/>
              <a:gd name="connsiteX351" fmla="*/ 0 w 4794266"/>
              <a:gd name="connsiteY351" fmla="*/ 5005253 h 6862288"/>
              <a:gd name="connsiteX352" fmla="*/ 0 w 4794266"/>
              <a:gd name="connsiteY352" fmla="*/ 4795845 h 6862288"/>
              <a:gd name="connsiteX353" fmla="*/ 1879509 w 4794266"/>
              <a:gd name="connsiteY353" fmla="*/ 4795845 h 6862288"/>
              <a:gd name="connsiteX354" fmla="*/ 3401781 w 4794266"/>
              <a:gd name="connsiteY354" fmla="*/ 1777549 h 6862288"/>
              <a:gd name="connsiteX355" fmla="*/ 3165139 w 4794266"/>
              <a:gd name="connsiteY355" fmla="*/ 1315095 h 6862288"/>
              <a:gd name="connsiteX356" fmla="*/ 2282766 w 4794266"/>
              <a:gd name="connsiteY356" fmla="*/ 0 h 6862288"/>
              <a:gd name="connsiteX357" fmla="*/ 2383457 w 4794266"/>
              <a:gd name="connsiteY357" fmla="*/ 0 h 6862288"/>
              <a:gd name="connsiteX358" fmla="*/ 1448845 w 4794266"/>
              <a:gd name="connsiteY358" fmla="*/ 1858774 h 6862288"/>
              <a:gd name="connsiteX359" fmla="*/ 3246161 w 4794266"/>
              <a:gd name="connsiteY359" fmla="*/ 1858774 h 6862288"/>
              <a:gd name="connsiteX360" fmla="*/ 3203871 w 4794266"/>
              <a:gd name="connsiteY360" fmla="*/ 1943196 h 6862288"/>
              <a:gd name="connsiteX361" fmla="*/ 1403031 w 4794266"/>
              <a:gd name="connsiteY361" fmla="*/ 1943196 h 6862288"/>
              <a:gd name="connsiteX362" fmla="*/ 1392458 w 4794266"/>
              <a:gd name="connsiteY362" fmla="*/ 1943196 h 6862288"/>
              <a:gd name="connsiteX363" fmla="*/ 1304354 w 4794266"/>
              <a:gd name="connsiteY363" fmla="*/ 1943196 h 6862288"/>
              <a:gd name="connsiteX364" fmla="*/ 2085184 w 4794266"/>
              <a:gd name="connsiteY364" fmla="*/ 0 h 6862288"/>
              <a:gd name="connsiteX365" fmla="*/ 2180489 w 4794266"/>
              <a:gd name="connsiteY365" fmla="*/ 0 h 6862288"/>
              <a:gd name="connsiteX366" fmla="*/ 921627 w 4794266"/>
              <a:gd name="connsiteY366" fmla="*/ 2503438 h 6862288"/>
              <a:gd name="connsiteX367" fmla="*/ 0 w 4794266"/>
              <a:gd name="connsiteY367" fmla="*/ 2503438 h 6862288"/>
              <a:gd name="connsiteX368" fmla="*/ 0 w 4794266"/>
              <a:gd name="connsiteY368" fmla="*/ 2418757 h 6862288"/>
              <a:gd name="connsiteX369" fmla="*/ 868685 w 4794266"/>
              <a:gd name="connsiteY369" fmla="*/ 2418757 h 6862288"/>
              <a:gd name="connsiteX370" fmla="*/ 1883218 w 4794266"/>
              <a:gd name="connsiteY370" fmla="*/ 0 h 6862288"/>
              <a:gd name="connsiteX371" fmla="*/ 1978547 w 4794266"/>
              <a:gd name="connsiteY371" fmla="*/ 0 h 6862288"/>
              <a:gd name="connsiteX372" fmla="*/ 813769 w 4794266"/>
              <a:gd name="connsiteY372" fmla="*/ 2332241 h 6862288"/>
              <a:gd name="connsiteX373" fmla="*/ 0 w 4794266"/>
              <a:gd name="connsiteY373" fmla="*/ 2332241 h 6862288"/>
              <a:gd name="connsiteX374" fmla="*/ 0 w 4794266"/>
              <a:gd name="connsiteY374" fmla="*/ 2247501 h 6862288"/>
              <a:gd name="connsiteX375" fmla="*/ 753901 w 4794266"/>
              <a:gd name="connsiteY375" fmla="*/ 2247501 h 6862288"/>
              <a:gd name="connsiteX376" fmla="*/ 753901 w 4794266"/>
              <a:gd name="connsiteY376" fmla="*/ 2251031 h 6862288"/>
              <a:gd name="connsiteX377" fmla="*/ 1676567 w 4794266"/>
              <a:gd name="connsiteY377" fmla="*/ 0 h 6862288"/>
              <a:gd name="connsiteX378" fmla="*/ 1775670 w 4794266"/>
              <a:gd name="connsiteY378" fmla="*/ 0 h 6862288"/>
              <a:gd name="connsiteX379" fmla="*/ 1085842 w 4794266"/>
              <a:gd name="connsiteY379" fmla="*/ 1367346 h 6862288"/>
              <a:gd name="connsiteX380" fmla="*/ 1039779 w 4794266"/>
              <a:gd name="connsiteY380" fmla="*/ 1264773 h 6862288"/>
              <a:gd name="connsiteX381" fmla="*/ 1479705 w 4794266"/>
              <a:gd name="connsiteY381" fmla="*/ 0 h 6862288"/>
              <a:gd name="connsiteX382" fmla="*/ 1574216 w 4794266"/>
              <a:gd name="connsiteY382" fmla="*/ 0 h 6862288"/>
              <a:gd name="connsiteX383" fmla="*/ 995314 w 4794266"/>
              <a:gd name="connsiteY383" fmla="*/ 1165036 h 6862288"/>
              <a:gd name="connsiteX384" fmla="*/ 946402 w 4794266"/>
              <a:gd name="connsiteY384" fmla="*/ 1069591 h 6862288"/>
              <a:gd name="connsiteX385" fmla="*/ 1270221 w 4794266"/>
              <a:gd name="connsiteY385" fmla="*/ 0 h 6862288"/>
              <a:gd name="connsiteX386" fmla="*/ 1371191 w 4794266"/>
              <a:gd name="connsiteY386" fmla="*/ 0 h 6862288"/>
              <a:gd name="connsiteX387" fmla="*/ 886459 w 4794266"/>
              <a:gd name="connsiteY387" fmla="*/ 962730 h 6862288"/>
              <a:gd name="connsiteX388" fmla="*/ 837468 w 4794266"/>
              <a:gd name="connsiteY388" fmla="*/ 867670 h 6862288"/>
              <a:gd name="connsiteX389" fmla="*/ 1086586 w 4794266"/>
              <a:gd name="connsiteY389" fmla="*/ 0 h 6862288"/>
              <a:gd name="connsiteX390" fmla="*/ 1183878 w 4794266"/>
              <a:gd name="connsiteY390" fmla="*/ 0 h 6862288"/>
              <a:gd name="connsiteX391" fmla="*/ 797450 w 4794266"/>
              <a:gd name="connsiteY391" fmla="*/ 760440 h 6862288"/>
              <a:gd name="connsiteX392" fmla="*/ 744092 w 4794266"/>
              <a:gd name="connsiteY392" fmla="*/ 658939 h 6862288"/>
              <a:gd name="connsiteX393" fmla="*/ 882903 w 4794266"/>
              <a:gd name="connsiteY393" fmla="*/ 0 h 6862288"/>
              <a:gd name="connsiteX394" fmla="*/ 983094 w 4794266"/>
              <a:gd name="connsiteY394" fmla="*/ 0 h 6862288"/>
              <a:gd name="connsiteX395" fmla="*/ 699348 w 4794266"/>
              <a:gd name="connsiteY395" fmla="*/ 573640 h 6862288"/>
              <a:gd name="connsiteX396" fmla="*/ 657662 w 4794266"/>
              <a:gd name="connsiteY396" fmla="*/ 488488 h 6862288"/>
              <a:gd name="connsiteX397" fmla="*/ 650715 w 4794266"/>
              <a:gd name="connsiteY397" fmla="*/ 474296 h 6862288"/>
              <a:gd name="connsiteX398" fmla="*/ 677572 w 4794266"/>
              <a:gd name="connsiteY398" fmla="*/ 0 h 6862288"/>
              <a:gd name="connsiteX399" fmla="*/ 778686 w 4794266"/>
              <a:gd name="connsiteY399" fmla="*/ 0 h 6862288"/>
              <a:gd name="connsiteX400" fmla="*/ 588085 w 4794266"/>
              <a:gd name="connsiteY400" fmla="*/ 371319 h 6862288"/>
              <a:gd name="connsiteX401" fmla="*/ 545333 w 4794266"/>
              <a:gd name="connsiteY401" fmla="*/ 279088 h 6862288"/>
              <a:gd name="connsiteX402" fmla="*/ 541771 w 4794266"/>
              <a:gd name="connsiteY402" fmla="*/ 275541 h 6862288"/>
              <a:gd name="connsiteX403" fmla="*/ 483066 w 4794266"/>
              <a:gd name="connsiteY403" fmla="*/ 0 h 6862288"/>
              <a:gd name="connsiteX404" fmla="*/ 579239 w 4794266"/>
              <a:gd name="connsiteY404" fmla="*/ 0 h 6862288"/>
              <a:gd name="connsiteX405" fmla="*/ 496812 w 4794266"/>
              <a:gd name="connsiteY405" fmla="*/ 169055 h 6862288"/>
              <a:gd name="connsiteX406" fmla="*/ 448395 w 4794266"/>
              <a:gd name="connsiteY406" fmla="*/ 67508 h 6862288"/>
              <a:gd name="connsiteX407" fmla="*/ 281623 w 4794266"/>
              <a:gd name="connsiteY407" fmla="*/ 0 h 6862288"/>
              <a:gd name="connsiteX408" fmla="*/ 380286 w 4794266"/>
              <a:gd name="connsiteY408" fmla="*/ 0 h 6862288"/>
              <a:gd name="connsiteX409" fmla="*/ 347483 w 4794266"/>
              <a:gd name="connsiteY409" fmla="*/ 69038 h 6862288"/>
              <a:gd name="connsiteX410" fmla="*/ 1036285 w 4794266"/>
              <a:gd name="connsiteY410" fmla="*/ 1460728 h 6862288"/>
              <a:gd name="connsiteX411" fmla="*/ 941880 w 4794266"/>
              <a:gd name="connsiteY411" fmla="*/ 1460728 h 6862288"/>
              <a:gd name="connsiteX412" fmla="*/ 246086 w 4794266"/>
              <a:gd name="connsiteY412" fmla="*/ 69038 h 6862288"/>
              <a:gd name="connsiteX413" fmla="*/ 79031 w 4794266"/>
              <a:gd name="connsiteY413" fmla="*/ 0 h 6862288"/>
              <a:gd name="connsiteX414" fmla="*/ 173569 w 4794266"/>
              <a:gd name="connsiteY414" fmla="*/ 0 h 6862288"/>
              <a:gd name="connsiteX415" fmla="*/ 0 w 4794266"/>
              <a:gd name="connsiteY415" fmla="*/ 349055 h 6862288"/>
              <a:gd name="connsiteX416" fmla="*/ 0 w 4794266"/>
              <a:gd name="connsiteY416" fmla="*/ 155555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127000 w 4794266"/>
              <a:gd name="connsiteY69" fmla="*/ 5225611 h 6862288"/>
              <a:gd name="connsiteX70" fmla="*/ 849480 w 4794266"/>
              <a:gd name="connsiteY70" fmla="*/ 6845445 h 6862288"/>
              <a:gd name="connsiteX71" fmla="*/ 845930 w 4794266"/>
              <a:gd name="connsiteY71" fmla="*/ 6845445 h 6862288"/>
              <a:gd name="connsiteX72" fmla="*/ 0 w 4794266"/>
              <a:gd name="connsiteY72" fmla="*/ 5181880 h 6862288"/>
              <a:gd name="connsiteX73" fmla="*/ 127000 w 4794266"/>
              <a:gd name="connsiteY73" fmla="*/ 5225611 h 6862288"/>
              <a:gd name="connsiteX74" fmla="*/ 463961 w 4794266"/>
              <a:gd name="connsiteY74" fmla="*/ 5137061 h 6862288"/>
              <a:gd name="connsiteX75" fmla="*/ 1783270 w 4794266"/>
              <a:gd name="connsiteY75" fmla="*/ 5137061 h 6862288"/>
              <a:gd name="connsiteX76" fmla="*/ 1741052 w 4794266"/>
              <a:gd name="connsiteY76" fmla="*/ 5226979 h 6862288"/>
              <a:gd name="connsiteX77" fmla="*/ 509697 w 4794266"/>
              <a:gd name="connsiteY77" fmla="*/ 5226979 h 6862288"/>
              <a:gd name="connsiteX78" fmla="*/ 463961 w 4794266"/>
              <a:gd name="connsiteY78" fmla="*/ 5137061 h 6862288"/>
              <a:gd name="connsiteX79" fmla="*/ 1676125 w 4794266"/>
              <a:gd name="connsiteY79" fmla="*/ 4374492 h 6862288"/>
              <a:gd name="connsiteX80" fmla="*/ 1721083 w 4794266"/>
              <a:gd name="connsiteY80" fmla="*/ 4474715 h 6862288"/>
              <a:gd name="connsiteX81" fmla="*/ 1603498 w 4794266"/>
              <a:gd name="connsiteY81" fmla="*/ 4728851 h 6862288"/>
              <a:gd name="connsiteX82" fmla="*/ 1506664 w 4794266"/>
              <a:gd name="connsiteY82" fmla="*/ 4728851 h 6862288"/>
              <a:gd name="connsiteX83" fmla="*/ 1676125 w 4794266"/>
              <a:gd name="connsiteY83" fmla="*/ 4374492 h 6862288"/>
              <a:gd name="connsiteX84" fmla="*/ 1575538 w 4794266"/>
              <a:gd name="connsiteY84" fmla="*/ 4172172 h 6862288"/>
              <a:gd name="connsiteX85" fmla="*/ 1624211 w 4794266"/>
              <a:gd name="connsiteY85" fmla="*/ 4264954 h 6862288"/>
              <a:gd name="connsiteX86" fmla="*/ 1627689 w 4794266"/>
              <a:gd name="connsiteY86" fmla="*/ 4275659 h 6862288"/>
              <a:gd name="connsiteX87" fmla="*/ 1405177 w 4794266"/>
              <a:gd name="connsiteY87" fmla="*/ 4728862 h 6862288"/>
              <a:gd name="connsiteX88" fmla="*/ 1304352 w 4794266"/>
              <a:gd name="connsiteY88" fmla="*/ 4728862 h 6862288"/>
              <a:gd name="connsiteX89" fmla="*/ 1575538 w 4794266"/>
              <a:gd name="connsiteY89" fmla="*/ 4172172 h 6862288"/>
              <a:gd name="connsiteX90" fmla="*/ 1466667 w 4794266"/>
              <a:gd name="connsiteY90" fmla="*/ 3969861 h 6862288"/>
              <a:gd name="connsiteX91" fmla="*/ 1511813 w 4794266"/>
              <a:gd name="connsiteY91" fmla="*/ 4057539 h 6862288"/>
              <a:gd name="connsiteX92" fmla="*/ 1518759 w 4794266"/>
              <a:gd name="connsiteY92" fmla="*/ 4068060 h 6862288"/>
              <a:gd name="connsiteX93" fmla="*/ 1199267 w 4794266"/>
              <a:gd name="connsiteY93" fmla="*/ 4713366 h 6862288"/>
              <a:gd name="connsiteX94" fmla="*/ 1102031 w 4794266"/>
              <a:gd name="connsiteY94" fmla="*/ 4713366 h 6862288"/>
              <a:gd name="connsiteX95" fmla="*/ 1466667 w 4794266"/>
              <a:gd name="connsiteY95" fmla="*/ 3969861 h 6862288"/>
              <a:gd name="connsiteX96" fmla="*/ 1375942 w 4794266"/>
              <a:gd name="connsiteY96" fmla="*/ 3767540 h 6862288"/>
              <a:gd name="connsiteX97" fmla="*/ 1425327 w 4794266"/>
              <a:gd name="connsiteY97" fmla="*/ 3869505 h 6862288"/>
              <a:gd name="connsiteX98" fmla="*/ 1002020 w 4794266"/>
              <a:gd name="connsiteY98" fmla="*/ 4713356 h 6862288"/>
              <a:gd name="connsiteX99" fmla="*/ 899721 w 4794266"/>
              <a:gd name="connsiteY99" fmla="*/ 4713356 h 6862288"/>
              <a:gd name="connsiteX100" fmla="*/ 1375942 w 4794266"/>
              <a:gd name="connsiteY100" fmla="*/ 3767540 h 6862288"/>
              <a:gd name="connsiteX101" fmla="*/ 1282723 w 4794266"/>
              <a:gd name="connsiteY101" fmla="*/ 3580788 h 6862288"/>
              <a:gd name="connsiteX102" fmla="*/ 1331961 w 4794266"/>
              <a:gd name="connsiteY102" fmla="*/ 3680007 h 6862288"/>
              <a:gd name="connsiteX103" fmla="*/ 807928 w 4794266"/>
              <a:gd name="connsiteY103" fmla="*/ 4728888 h 6862288"/>
              <a:gd name="connsiteX104" fmla="*/ 712969 w 4794266"/>
              <a:gd name="connsiteY104" fmla="*/ 4728888 h 6862288"/>
              <a:gd name="connsiteX105" fmla="*/ 1282723 w 4794266"/>
              <a:gd name="connsiteY105" fmla="*/ 3580788 h 6862288"/>
              <a:gd name="connsiteX106" fmla="*/ 1177644 w 4794266"/>
              <a:gd name="connsiteY106" fmla="*/ 3378477 h 6862288"/>
              <a:gd name="connsiteX107" fmla="*/ 1223042 w 4794266"/>
              <a:gd name="connsiteY107" fmla="*/ 3480350 h 6862288"/>
              <a:gd name="connsiteX108" fmla="*/ 611920 w 4794266"/>
              <a:gd name="connsiteY108" fmla="*/ 4713359 h 6862288"/>
              <a:gd name="connsiteX109" fmla="*/ 510648 w 4794266"/>
              <a:gd name="connsiteY109" fmla="*/ 4713359 h 6862288"/>
              <a:gd name="connsiteX110" fmla="*/ 1177644 w 4794266"/>
              <a:gd name="connsiteY110" fmla="*/ 3378477 h 6862288"/>
              <a:gd name="connsiteX111" fmla="*/ 1076759 w 4794266"/>
              <a:gd name="connsiteY111" fmla="*/ 3176161 h 6862288"/>
              <a:gd name="connsiteX112" fmla="*/ 1129633 w 4794266"/>
              <a:gd name="connsiteY112" fmla="*/ 3274879 h 6862288"/>
              <a:gd name="connsiteX113" fmla="*/ 403509 w 4794266"/>
              <a:gd name="connsiteY113" fmla="*/ 4713347 h 6862288"/>
              <a:gd name="connsiteX114" fmla="*/ 308338 w 4794266"/>
              <a:gd name="connsiteY114" fmla="*/ 4713347 h 6862288"/>
              <a:gd name="connsiteX115" fmla="*/ 1076759 w 4794266"/>
              <a:gd name="connsiteY115" fmla="*/ 3176161 h 6862288"/>
              <a:gd name="connsiteX116" fmla="*/ 2533800 w 4794266"/>
              <a:gd name="connsiteY116" fmla="*/ 3082786 h 6862288"/>
              <a:gd name="connsiteX117" fmla="*/ 2638987 w 4794266"/>
              <a:gd name="connsiteY117" fmla="*/ 3082786 h 6862288"/>
              <a:gd name="connsiteX118" fmla="*/ 2586394 w 4794266"/>
              <a:gd name="connsiteY118" fmla="*/ 3187974 h 6862288"/>
              <a:gd name="connsiteX119" fmla="*/ 2533800 w 4794266"/>
              <a:gd name="connsiteY119" fmla="*/ 3082786 h 6862288"/>
              <a:gd name="connsiteX120" fmla="*/ 2331489 w 4794266"/>
              <a:gd name="connsiteY120" fmla="*/ 3082786 h 6862288"/>
              <a:gd name="connsiteX121" fmla="*/ 2434419 w 4794266"/>
              <a:gd name="connsiteY121" fmla="*/ 3082786 h 6862288"/>
              <a:gd name="connsiteX122" fmla="*/ 2530251 w 4794266"/>
              <a:gd name="connsiteY122" fmla="*/ 3277599 h 6862288"/>
              <a:gd name="connsiteX123" fmla="*/ 2480560 w 4794266"/>
              <a:gd name="connsiteY123" fmla="*/ 3375002 h 6862288"/>
              <a:gd name="connsiteX124" fmla="*/ 2331489 w 4794266"/>
              <a:gd name="connsiteY124" fmla="*/ 3082786 h 6862288"/>
              <a:gd name="connsiteX125" fmla="*/ 2129168 w 4794266"/>
              <a:gd name="connsiteY125" fmla="*/ 3082786 h 6862288"/>
              <a:gd name="connsiteX126" fmla="*/ 2229342 w 4794266"/>
              <a:gd name="connsiteY126" fmla="*/ 3082786 h 6862288"/>
              <a:gd name="connsiteX127" fmla="*/ 2436845 w 4794266"/>
              <a:gd name="connsiteY127" fmla="*/ 3481892 h 6862288"/>
              <a:gd name="connsiteX128" fmla="*/ 2429690 w 4794266"/>
              <a:gd name="connsiteY128" fmla="*/ 3492488 h 6862288"/>
              <a:gd name="connsiteX129" fmla="*/ 2383181 w 4794266"/>
              <a:gd name="connsiteY129" fmla="*/ 3577255 h 6862288"/>
              <a:gd name="connsiteX130" fmla="*/ 2129168 w 4794266"/>
              <a:gd name="connsiteY130" fmla="*/ 3082786 h 6862288"/>
              <a:gd name="connsiteX131" fmla="*/ 1942423 w 4794266"/>
              <a:gd name="connsiteY131" fmla="*/ 3082786 h 6862288"/>
              <a:gd name="connsiteX132" fmla="*/ 2038257 w 4794266"/>
              <a:gd name="connsiteY132" fmla="*/ 3082786 h 6862288"/>
              <a:gd name="connsiteX133" fmla="*/ 2343497 w 4794266"/>
              <a:gd name="connsiteY133" fmla="*/ 3680015 h 6862288"/>
              <a:gd name="connsiteX134" fmla="*/ 2332849 w 4794266"/>
              <a:gd name="connsiteY134" fmla="*/ 3694235 h 6862288"/>
              <a:gd name="connsiteX135" fmla="*/ 2290257 w 4794266"/>
              <a:gd name="connsiteY135" fmla="*/ 3779554 h 6862288"/>
              <a:gd name="connsiteX136" fmla="*/ 1942423 w 4794266"/>
              <a:gd name="connsiteY136" fmla="*/ 3082786 h 6862288"/>
              <a:gd name="connsiteX137" fmla="*/ 1740113 w 4794266"/>
              <a:gd name="connsiteY137" fmla="*/ 3082786 h 6862288"/>
              <a:gd name="connsiteX138" fmla="*/ 1838311 w 4794266"/>
              <a:gd name="connsiteY138" fmla="*/ 3082786 h 6862288"/>
              <a:gd name="connsiteX139" fmla="*/ 2234605 w 4794266"/>
              <a:gd name="connsiteY139" fmla="*/ 3871686 h 6862288"/>
              <a:gd name="connsiteX140" fmla="*/ 2227591 w 4794266"/>
              <a:gd name="connsiteY140" fmla="*/ 3885711 h 6862288"/>
              <a:gd name="connsiteX141" fmla="*/ 2189013 w 4794266"/>
              <a:gd name="connsiteY141" fmla="*/ 3966355 h 6862288"/>
              <a:gd name="connsiteX142" fmla="*/ 1740113 w 4794266"/>
              <a:gd name="connsiteY142" fmla="*/ 3082786 h 6862288"/>
              <a:gd name="connsiteX143" fmla="*/ 1537792 w 4794266"/>
              <a:gd name="connsiteY143" fmla="*/ 3082785 h 6862288"/>
              <a:gd name="connsiteX144" fmla="*/ 1640127 w 4794266"/>
              <a:gd name="connsiteY144" fmla="*/ 3082785 h 6862288"/>
              <a:gd name="connsiteX145" fmla="*/ 2141207 w 4794266"/>
              <a:gd name="connsiteY145" fmla="*/ 4081151 h 6862288"/>
              <a:gd name="connsiteX146" fmla="*/ 2130621 w 4794266"/>
              <a:gd name="connsiteY146" fmla="*/ 4098916 h 6862288"/>
              <a:gd name="connsiteX147" fmla="*/ 2091811 w 4794266"/>
              <a:gd name="connsiteY147" fmla="*/ 4184186 h 6862288"/>
              <a:gd name="connsiteX148" fmla="*/ 1537792 w 4794266"/>
              <a:gd name="connsiteY148" fmla="*/ 3082785 h 6862288"/>
              <a:gd name="connsiteX149" fmla="*/ 1335481 w 4794266"/>
              <a:gd name="connsiteY149" fmla="*/ 3082785 h 6862288"/>
              <a:gd name="connsiteX150" fmla="*/ 1434019 w 4794266"/>
              <a:gd name="connsiteY150" fmla="*/ 3082785 h 6862288"/>
              <a:gd name="connsiteX151" fmla="*/ 2032279 w 4794266"/>
              <a:gd name="connsiteY151" fmla="*/ 4272143 h 6862288"/>
              <a:gd name="connsiteX152" fmla="*/ 2021722 w 4794266"/>
              <a:gd name="connsiteY152" fmla="*/ 4300378 h 6862288"/>
              <a:gd name="connsiteX153" fmla="*/ 1983011 w 4794266"/>
              <a:gd name="connsiteY153" fmla="*/ 4370963 h 6862288"/>
              <a:gd name="connsiteX154" fmla="*/ 1335481 w 4794266"/>
              <a:gd name="connsiteY154" fmla="*/ 3082785 h 6862288"/>
              <a:gd name="connsiteX155" fmla="*/ 1133159 w 4794266"/>
              <a:gd name="connsiteY155" fmla="*/ 3082783 h 6862288"/>
              <a:gd name="connsiteX156" fmla="*/ 1236091 w 4794266"/>
              <a:gd name="connsiteY156" fmla="*/ 3082783 h 6862288"/>
              <a:gd name="connsiteX157" fmla="*/ 1938871 w 4794266"/>
              <a:gd name="connsiteY157" fmla="*/ 4463852 h 6862288"/>
              <a:gd name="connsiteX158" fmla="*/ 1814643 w 4794266"/>
              <a:gd name="connsiteY158" fmla="*/ 4713359 h 6862288"/>
              <a:gd name="connsiteX159" fmla="*/ 1715260 w 4794266"/>
              <a:gd name="connsiteY159" fmla="*/ 4713359 h 6862288"/>
              <a:gd name="connsiteX160" fmla="*/ 1839488 w 4794266"/>
              <a:gd name="connsiteY160" fmla="*/ 4467367 h 6862288"/>
              <a:gd name="connsiteX161" fmla="*/ 1133159 w 4794266"/>
              <a:gd name="connsiteY161" fmla="*/ 3082783 h 6862288"/>
              <a:gd name="connsiteX162" fmla="*/ 1225831 w 4794266"/>
              <a:gd name="connsiteY162" fmla="*/ 2911599 h 6862288"/>
              <a:gd name="connsiteX163" fmla="*/ 2732584 w 4794266"/>
              <a:gd name="connsiteY163" fmla="*/ 2911599 h 6862288"/>
              <a:gd name="connsiteX164" fmla="*/ 2690140 w 4794266"/>
              <a:gd name="connsiteY164" fmla="*/ 3001240 h 6862288"/>
              <a:gd name="connsiteX165" fmla="*/ 1179850 w 4794266"/>
              <a:gd name="connsiteY165" fmla="*/ 3001240 h 6862288"/>
              <a:gd name="connsiteX166" fmla="*/ 1225831 w 4794266"/>
              <a:gd name="connsiteY166" fmla="*/ 2911599 h 6862288"/>
              <a:gd name="connsiteX167" fmla="*/ 91650 w 4794266"/>
              <a:gd name="connsiteY167" fmla="*/ 2771529 h 6862288"/>
              <a:gd name="connsiteX168" fmla="*/ 195801 w 4794266"/>
              <a:gd name="connsiteY168" fmla="*/ 2771529 h 6862288"/>
              <a:gd name="connsiteX169" fmla="*/ 0 w 4794266"/>
              <a:gd name="connsiteY169" fmla="*/ 3143696 h 6862288"/>
              <a:gd name="connsiteX170" fmla="*/ 0 w 4794266"/>
              <a:gd name="connsiteY170" fmla="*/ 2946652 h 6862288"/>
              <a:gd name="connsiteX171" fmla="*/ 91650 w 4794266"/>
              <a:gd name="connsiteY171" fmla="*/ 2771529 h 6862288"/>
              <a:gd name="connsiteX172" fmla="*/ 483354 w 4794266"/>
              <a:gd name="connsiteY172" fmla="*/ 2771528 h 6862288"/>
              <a:gd name="connsiteX173" fmla="*/ 584961 w 4794266"/>
              <a:gd name="connsiteY173" fmla="*/ 2771528 h 6862288"/>
              <a:gd name="connsiteX174" fmla="*/ 0 w 4794266"/>
              <a:gd name="connsiteY174" fmla="*/ 3930829 h 6862288"/>
              <a:gd name="connsiteX175" fmla="*/ 0 w 4794266"/>
              <a:gd name="connsiteY175" fmla="*/ 3732738 h 6862288"/>
              <a:gd name="connsiteX176" fmla="*/ 483354 w 4794266"/>
              <a:gd name="connsiteY176" fmla="*/ 2771528 h 6862288"/>
              <a:gd name="connsiteX177" fmla="*/ 287854 w 4794266"/>
              <a:gd name="connsiteY177" fmla="*/ 2771528 h 6862288"/>
              <a:gd name="connsiteX178" fmla="*/ 382634 w 4794266"/>
              <a:gd name="connsiteY178" fmla="*/ 2771528 h 6862288"/>
              <a:gd name="connsiteX179" fmla="*/ 0 w 4794266"/>
              <a:gd name="connsiteY179" fmla="*/ 3539662 h 6862288"/>
              <a:gd name="connsiteX180" fmla="*/ 0 w 4794266"/>
              <a:gd name="connsiteY180" fmla="*/ 3345484 h 6862288"/>
              <a:gd name="connsiteX181" fmla="*/ 287854 w 4794266"/>
              <a:gd name="connsiteY181" fmla="*/ 2771528 h 6862288"/>
              <a:gd name="connsiteX182" fmla="*/ 1300102 w 4794266"/>
              <a:gd name="connsiteY182" fmla="*/ 2740403 h 6862288"/>
              <a:gd name="connsiteX183" fmla="*/ 2810392 w 4794266"/>
              <a:gd name="connsiteY183" fmla="*/ 2740403 h 6862288"/>
              <a:gd name="connsiteX184" fmla="*/ 2767948 w 4794266"/>
              <a:gd name="connsiteY184" fmla="*/ 2830045 h 6862288"/>
              <a:gd name="connsiteX185" fmla="*/ 1257658 w 4794266"/>
              <a:gd name="connsiteY185" fmla="*/ 2830045 h 6862288"/>
              <a:gd name="connsiteX186" fmla="*/ 1300102 w 4794266"/>
              <a:gd name="connsiteY186" fmla="*/ 2740403 h 6862288"/>
              <a:gd name="connsiteX187" fmla="*/ 0 w 4794266"/>
              <a:gd name="connsiteY187" fmla="*/ 2600343 h 6862288"/>
              <a:gd name="connsiteX188" fmla="*/ 778120 w 4794266"/>
              <a:gd name="connsiteY188" fmla="*/ 2600343 h 6862288"/>
              <a:gd name="connsiteX189" fmla="*/ 792257 w 4794266"/>
              <a:gd name="connsiteY189" fmla="*/ 2600343 h 6862288"/>
              <a:gd name="connsiteX190" fmla="*/ 880617 w 4794266"/>
              <a:gd name="connsiteY190" fmla="*/ 2600343 h 6862288"/>
              <a:gd name="connsiteX191" fmla="*/ 0 w 4794266"/>
              <a:gd name="connsiteY191" fmla="*/ 4336301 h 6862288"/>
              <a:gd name="connsiteX192" fmla="*/ 0 w 4794266"/>
              <a:gd name="connsiteY192" fmla="*/ 4135188 h 6862288"/>
              <a:gd name="connsiteX193" fmla="*/ 735707 w 4794266"/>
              <a:gd name="connsiteY193" fmla="*/ 2688735 h 6862288"/>
              <a:gd name="connsiteX194" fmla="*/ 0 w 4794266"/>
              <a:gd name="connsiteY194" fmla="*/ 2688735 h 6862288"/>
              <a:gd name="connsiteX195" fmla="*/ 0 w 4794266"/>
              <a:gd name="connsiteY195" fmla="*/ 2600343 h 6862288"/>
              <a:gd name="connsiteX196" fmla="*/ 3387196 w 4794266"/>
              <a:gd name="connsiteY196" fmla="*/ 2569217 h 6862288"/>
              <a:gd name="connsiteX197" fmla="*/ 3432921 w 4794266"/>
              <a:gd name="connsiteY197" fmla="*/ 2668350 h 6862288"/>
              <a:gd name="connsiteX198" fmla="*/ 2617619 w 4794266"/>
              <a:gd name="connsiteY198" fmla="*/ 4289332 h 6862288"/>
              <a:gd name="connsiteX199" fmla="*/ 2618570 w 4794266"/>
              <a:gd name="connsiteY199" fmla="*/ 4291299 h 6862288"/>
              <a:gd name="connsiteX200" fmla="*/ 2470177 w 4794266"/>
              <a:gd name="connsiteY200" fmla="*/ 4582475 h 6862288"/>
              <a:gd name="connsiteX201" fmla="*/ 2441053 w 4794266"/>
              <a:gd name="connsiteY201" fmla="*/ 4640378 h 6862288"/>
              <a:gd name="connsiteX202" fmla="*/ 2455122 w 4794266"/>
              <a:gd name="connsiteY202" fmla="*/ 4640378 h 6862288"/>
              <a:gd name="connsiteX203" fmla="*/ 2412915 w 4794266"/>
              <a:gd name="connsiteY203" fmla="*/ 4728890 h 6862288"/>
              <a:gd name="connsiteX204" fmla="*/ 2398846 w 4794266"/>
              <a:gd name="connsiteY204" fmla="*/ 4728890 h 6862288"/>
              <a:gd name="connsiteX205" fmla="*/ 2395559 w 4794266"/>
              <a:gd name="connsiteY205" fmla="*/ 4728890 h 6862288"/>
              <a:gd name="connsiteX206" fmla="*/ 1308307 w 4794266"/>
              <a:gd name="connsiteY206" fmla="*/ 6862288 h 6862288"/>
              <a:gd name="connsiteX207" fmla="*/ 1205888 w 4794266"/>
              <a:gd name="connsiteY207" fmla="*/ 6862288 h 6862288"/>
              <a:gd name="connsiteX208" fmla="*/ 1206546 w 4794266"/>
              <a:gd name="connsiteY208" fmla="*/ 6860998 h 6862288"/>
              <a:gd name="connsiteX209" fmla="*/ 1127055 w 4794266"/>
              <a:gd name="connsiteY209" fmla="*/ 6860998 h 6862288"/>
              <a:gd name="connsiteX210" fmla="*/ 1081302 w 4794266"/>
              <a:gd name="connsiteY210" fmla="*/ 6769162 h 6862288"/>
              <a:gd name="connsiteX211" fmla="*/ 226066 w 4794266"/>
              <a:gd name="connsiteY211" fmla="*/ 5059594 h 6862288"/>
              <a:gd name="connsiteX212" fmla="*/ 183832 w 4794266"/>
              <a:gd name="connsiteY212" fmla="*/ 4974822 h 6862288"/>
              <a:gd name="connsiteX213" fmla="*/ 1880226 w 4794266"/>
              <a:gd name="connsiteY213" fmla="*/ 4974822 h 6862288"/>
              <a:gd name="connsiteX214" fmla="*/ 1834473 w 4794266"/>
              <a:gd name="connsiteY214" fmla="*/ 5059594 h 6862288"/>
              <a:gd name="connsiteX215" fmla="*/ 324611 w 4794266"/>
              <a:gd name="connsiteY215" fmla="*/ 5059594 h 6862288"/>
              <a:gd name="connsiteX216" fmla="*/ 1134094 w 4794266"/>
              <a:gd name="connsiteY216" fmla="*/ 6673793 h 6862288"/>
              <a:gd name="connsiteX217" fmla="*/ 1376939 w 4794266"/>
              <a:gd name="connsiteY217" fmla="*/ 6182822 h 6862288"/>
              <a:gd name="connsiteX218" fmla="*/ 2073798 w 4794266"/>
              <a:gd name="connsiteY218" fmla="*/ 4794681 h 6862288"/>
              <a:gd name="connsiteX219" fmla="*/ 2172342 w 4794266"/>
              <a:gd name="connsiteY219" fmla="*/ 4794681 h 6862288"/>
              <a:gd name="connsiteX220" fmla="*/ 1415653 w 4794266"/>
              <a:gd name="connsiteY220" fmla="*/ 6306448 h 6862288"/>
              <a:gd name="connsiteX221" fmla="*/ 1179847 w 4794266"/>
              <a:gd name="connsiteY221" fmla="*/ 6769162 h 6862288"/>
              <a:gd name="connsiteX222" fmla="*/ 1217546 w 4794266"/>
              <a:gd name="connsiteY222" fmla="*/ 6839426 h 6862288"/>
              <a:gd name="connsiteX223" fmla="*/ 2569126 w 4794266"/>
              <a:gd name="connsiteY223" fmla="*/ 4189024 h 6862288"/>
              <a:gd name="connsiteX224" fmla="*/ 2570556 w 4794266"/>
              <a:gd name="connsiteY224" fmla="*/ 4191982 h 6862288"/>
              <a:gd name="connsiteX225" fmla="*/ 3387196 w 4794266"/>
              <a:gd name="connsiteY225" fmla="*/ 2569217 h 6862288"/>
              <a:gd name="connsiteX226" fmla="*/ 1393478 w 4794266"/>
              <a:gd name="connsiteY226" fmla="*/ 2553652 h 6862288"/>
              <a:gd name="connsiteX227" fmla="*/ 2903768 w 4794266"/>
              <a:gd name="connsiteY227" fmla="*/ 2553652 h 6862288"/>
              <a:gd name="connsiteX228" fmla="*/ 2857787 w 4794266"/>
              <a:gd name="connsiteY228" fmla="*/ 2643437 h 6862288"/>
              <a:gd name="connsiteX229" fmla="*/ 1351035 w 4794266"/>
              <a:gd name="connsiteY229" fmla="*/ 2643437 h 6862288"/>
              <a:gd name="connsiteX230" fmla="*/ 1393478 w 4794266"/>
              <a:gd name="connsiteY230" fmla="*/ 2553652 h 6862288"/>
              <a:gd name="connsiteX231" fmla="*/ 1471298 w 4794266"/>
              <a:gd name="connsiteY231" fmla="*/ 2382466 h 6862288"/>
              <a:gd name="connsiteX232" fmla="*/ 2981587 w 4794266"/>
              <a:gd name="connsiteY232" fmla="*/ 2382466 h 6862288"/>
              <a:gd name="connsiteX233" fmla="*/ 2939143 w 4794266"/>
              <a:gd name="connsiteY233" fmla="*/ 2472251 h 6862288"/>
              <a:gd name="connsiteX234" fmla="*/ 1428853 w 4794266"/>
              <a:gd name="connsiteY234" fmla="*/ 2472251 h 6862288"/>
              <a:gd name="connsiteX235" fmla="*/ 1471298 w 4794266"/>
              <a:gd name="connsiteY235" fmla="*/ 2382466 h 6862288"/>
              <a:gd name="connsiteX236" fmla="*/ 1364286 w 4794266"/>
              <a:gd name="connsiteY236" fmla="*/ 2211271 h 6862288"/>
              <a:gd name="connsiteX237" fmla="*/ 3074965 w 4794266"/>
              <a:gd name="connsiteY237" fmla="*/ 2211271 h 6862288"/>
              <a:gd name="connsiteX238" fmla="*/ 3029017 w 4794266"/>
              <a:gd name="connsiteY238" fmla="*/ 2299248 h 6862288"/>
              <a:gd name="connsiteX239" fmla="*/ 1420838 w 4794266"/>
              <a:gd name="connsiteY239" fmla="*/ 2299248 h 6862288"/>
              <a:gd name="connsiteX240" fmla="*/ 204981 w 4794266"/>
              <a:gd name="connsiteY240" fmla="*/ 4713353 h 6862288"/>
              <a:gd name="connsiteX241" fmla="*/ 106016 w 4794266"/>
              <a:gd name="connsiteY241" fmla="*/ 4713353 h 6862288"/>
              <a:gd name="connsiteX242" fmla="*/ 1364286 w 4794266"/>
              <a:gd name="connsiteY242" fmla="*/ 2211271 h 6862288"/>
              <a:gd name="connsiteX243" fmla="*/ 0 w 4794266"/>
              <a:gd name="connsiteY243" fmla="*/ 2071210 h 6862288"/>
              <a:gd name="connsiteX244" fmla="*/ 740567 w 4794266"/>
              <a:gd name="connsiteY244" fmla="*/ 2071210 h 6862288"/>
              <a:gd name="connsiteX245" fmla="*/ 698268 w 4794266"/>
              <a:gd name="connsiteY245" fmla="*/ 2160994 h 6862288"/>
              <a:gd name="connsiteX246" fmla="*/ 0 w 4794266"/>
              <a:gd name="connsiteY246" fmla="*/ 2160994 h 6862288"/>
              <a:gd name="connsiteX247" fmla="*/ 0 w 4794266"/>
              <a:gd name="connsiteY247" fmla="*/ 2071210 h 6862288"/>
              <a:gd name="connsiteX248" fmla="*/ 1263349 w 4794266"/>
              <a:gd name="connsiteY248" fmla="*/ 2040088 h 6862288"/>
              <a:gd name="connsiteX249" fmla="*/ 3168348 w 4794266"/>
              <a:gd name="connsiteY249" fmla="*/ 2040088 h 6862288"/>
              <a:gd name="connsiteX250" fmla="*/ 3118959 w 4794266"/>
              <a:gd name="connsiteY250" fmla="*/ 2124996 h 6862288"/>
              <a:gd name="connsiteX251" fmla="*/ 1319793 w 4794266"/>
              <a:gd name="connsiteY251" fmla="*/ 2124996 h 6862288"/>
              <a:gd name="connsiteX252" fmla="*/ 14514 w 4794266"/>
              <a:gd name="connsiteY252" fmla="*/ 4728892 h 6862288"/>
              <a:gd name="connsiteX253" fmla="*/ 0 w 4794266"/>
              <a:gd name="connsiteY253" fmla="*/ 4728892 h 6862288"/>
              <a:gd name="connsiteX254" fmla="*/ 0 w 4794266"/>
              <a:gd name="connsiteY254" fmla="*/ 4557406 h 6862288"/>
              <a:gd name="connsiteX255" fmla="*/ 1263349 w 4794266"/>
              <a:gd name="connsiteY255" fmla="*/ 2040088 h 6862288"/>
              <a:gd name="connsiteX256" fmla="*/ 3495719 w 4794266"/>
              <a:gd name="connsiteY256" fmla="*/ 1977841 h 6862288"/>
              <a:gd name="connsiteX257" fmla="*/ 3541835 w 4794266"/>
              <a:gd name="connsiteY257" fmla="*/ 2080385 h 6862288"/>
              <a:gd name="connsiteX258" fmla="*/ 2197370 w 4794266"/>
              <a:gd name="connsiteY258" fmla="*/ 4728895 h 6862288"/>
              <a:gd name="connsiteX259" fmla="*/ 2098043 w 4794266"/>
              <a:gd name="connsiteY259" fmla="*/ 4728895 h 6862288"/>
              <a:gd name="connsiteX260" fmla="*/ 3495719 w 4794266"/>
              <a:gd name="connsiteY260" fmla="*/ 1977841 h 6862288"/>
              <a:gd name="connsiteX261" fmla="*/ 0 w 4794266"/>
              <a:gd name="connsiteY261" fmla="*/ 1900015 h 6862288"/>
              <a:gd name="connsiteX262" fmla="*/ 833922 w 4794266"/>
              <a:gd name="connsiteY262" fmla="*/ 1900015 h 6862288"/>
              <a:gd name="connsiteX263" fmla="*/ 791380 w 4794266"/>
              <a:gd name="connsiteY263" fmla="*/ 1989799 h 6862288"/>
              <a:gd name="connsiteX264" fmla="*/ 0 w 4794266"/>
              <a:gd name="connsiteY264" fmla="*/ 1989799 h 6862288"/>
              <a:gd name="connsiteX265" fmla="*/ 0 w 4794266"/>
              <a:gd name="connsiteY265" fmla="*/ 1900015 h 6862288"/>
              <a:gd name="connsiteX266" fmla="*/ 0 w 4794266"/>
              <a:gd name="connsiteY266" fmla="*/ 1728829 h 6862288"/>
              <a:gd name="connsiteX267" fmla="*/ 911757 w 4794266"/>
              <a:gd name="connsiteY267" fmla="*/ 1728829 h 6862288"/>
              <a:gd name="connsiteX268" fmla="*/ 869523 w 4794266"/>
              <a:gd name="connsiteY268" fmla="*/ 1818614 h 6862288"/>
              <a:gd name="connsiteX269" fmla="*/ 0 w 4794266"/>
              <a:gd name="connsiteY269" fmla="*/ 1818614 h 6862288"/>
              <a:gd name="connsiteX270" fmla="*/ 0 w 4794266"/>
              <a:gd name="connsiteY270" fmla="*/ 1728829 h 6862288"/>
              <a:gd name="connsiteX271" fmla="*/ 3236271 w 4794266"/>
              <a:gd name="connsiteY271" fmla="*/ 1682140 h 6862288"/>
              <a:gd name="connsiteX272" fmla="*/ 3292621 w 4794266"/>
              <a:gd name="connsiteY272" fmla="*/ 1787327 h 6862288"/>
              <a:gd name="connsiteX273" fmla="*/ 3187434 w 4794266"/>
              <a:gd name="connsiteY273" fmla="*/ 1787327 h 6862288"/>
              <a:gd name="connsiteX274" fmla="*/ 3236271 w 4794266"/>
              <a:gd name="connsiteY274" fmla="*/ 1682140 h 6862288"/>
              <a:gd name="connsiteX275" fmla="*/ 0 w 4794266"/>
              <a:gd name="connsiteY275" fmla="*/ 1542076 h 6862288"/>
              <a:gd name="connsiteX276" fmla="*/ 1005127 w 4794266"/>
              <a:gd name="connsiteY276" fmla="*/ 1542076 h 6862288"/>
              <a:gd name="connsiteX277" fmla="*/ 959295 w 4794266"/>
              <a:gd name="connsiteY277" fmla="*/ 1631861 h 6862288"/>
              <a:gd name="connsiteX278" fmla="*/ 0 w 4794266"/>
              <a:gd name="connsiteY278" fmla="*/ 1631861 h 6862288"/>
              <a:gd name="connsiteX279" fmla="*/ 0 w 4794266"/>
              <a:gd name="connsiteY279" fmla="*/ 1542076 h 6862288"/>
              <a:gd name="connsiteX280" fmla="*/ 3132571 w 4794266"/>
              <a:gd name="connsiteY280" fmla="*/ 1479829 h 6862288"/>
              <a:gd name="connsiteX281" fmla="*/ 3184006 w 4794266"/>
              <a:gd name="connsiteY281" fmla="*/ 1573753 h 6862288"/>
              <a:gd name="connsiteX282" fmla="*/ 3084565 w 4794266"/>
              <a:gd name="connsiteY282" fmla="*/ 1772037 h 6862288"/>
              <a:gd name="connsiteX283" fmla="*/ 2985124 w 4794266"/>
              <a:gd name="connsiteY283" fmla="*/ 1772037 h 6862288"/>
              <a:gd name="connsiteX284" fmla="*/ 3132571 w 4794266"/>
              <a:gd name="connsiteY284" fmla="*/ 1479829 h 6862288"/>
              <a:gd name="connsiteX285" fmla="*/ 3389755 w 4794266"/>
              <a:gd name="connsiteY285" fmla="*/ 1386453 h 6862288"/>
              <a:gd name="connsiteX286" fmla="*/ 3479540 w 4794266"/>
              <a:gd name="connsiteY286" fmla="*/ 1386453 h 6862288"/>
              <a:gd name="connsiteX287" fmla="*/ 3436443 w 4794266"/>
              <a:gd name="connsiteY287" fmla="*/ 1476239 h 6862288"/>
              <a:gd name="connsiteX288" fmla="*/ 3389755 w 4794266"/>
              <a:gd name="connsiteY288" fmla="*/ 1386453 h 6862288"/>
              <a:gd name="connsiteX289" fmla="*/ 0 w 4794266"/>
              <a:gd name="connsiteY289" fmla="*/ 1378844 h 6862288"/>
              <a:gd name="connsiteX290" fmla="*/ 40400 w 4794266"/>
              <a:gd name="connsiteY290" fmla="*/ 1460702 h 6862288"/>
              <a:gd name="connsiteX291" fmla="*/ 0 w 4794266"/>
              <a:gd name="connsiteY291" fmla="*/ 1460702 h 6862288"/>
              <a:gd name="connsiteX292" fmla="*/ 0 w 4794266"/>
              <a:gd name="connsiteY292" fmla="*/ 1378844 h 6862288"/>
              <a:gd name="connsiteX293" fmla="*/ 3041878 w 4794266"/>
              <a:gd name="connsiteY293" fmla="*/ 1277509 h 6862288"/>
              <a:gd name="connsiteX294" fmla="*/ 3087101 w 4794266"/>
              <a:gd name="connsiteY294" fmla="*/ 1365185 h 6862288"/>
              <a:gd name="connsiteX295" fmla="*/ 3090579 w 4794266"/>
              <a:gd name="connsiteY295" fmla="*/ 1375707 h 6862288"/>
              <a:gd name="connsiteX296" fmla="*/ 2892295 w 4794266"/>
              <a:gd name="connsiteY296" fmla="*/ 1772009 h 6862288"/>
              <a:gd name="connsiteX297" fmla="*/ 2798371 w 4794266"/>
              <a:gd name="connsiteY297" fmla="*/ 1772009 h 6862288"/>
              <a:gd name="connsiteX298" fmla="*/ 3041878 w 4794266"/>
              <a:gd name="connsiteY298" fmla="*/ 1277509 h 6862288"/>
              <a:gd name="connsiteX299" fmla="*/ 3311937 w 4794266"/>
              <a:gd name="connsiteY299" fmla="*/ 1215257 h 6862288"/>
              <a:gd name="connsiteX300" fmla="*/ 3572933 w 4794266"/>
              <a:gd name="connsiteY300" fmla="*/ 1215257 h 6862288"/>
              <a:gd name="connsiteX301" fmla="*/ 3530029 w 4794266"/>
              <a:gd name="connsiteY301" fmla="*/ 1305042 h 6862288"/>
              <a:gd name="connsiteX302" fmla="*/ 3354840 w 4794266"/>
              <a:gd name="connsiteY302" fmla="*/ 1305042 h 6862288"/>
              <a:gd name="connsiteX303" fmla="*/ 3311937 w 4794266"/>
              <a:gd name="connsiteY303" fmla="*/ 1215257 h 6862288"/>
              <a:gd name="connsiteX304" fmla="*/ 2950989 w 4794266"/>
              <a:gd name="connsiteY304" fmla="*/ 1075199 h 6862288"/>
              <a:gd name="connsiteX305" fmla="*/ 2993582 w 4794266"/>
              <a:gd name="connsiteY305" fmla="*/ 1160086 h 6862288"/>
              <a:gd name="connsiteX306" fmla="*/ 2997131 w 4794266"/>
              <a:gd name="connsiteY306" fmla="*/ 1174233 h 6862288"/>
              <a:gd name="connsiteX307" fmla="*/ 2698982 w 4794266"/>
              <a:gd name="connsiteY307" fmla="*/ 1771979 h 6862288"/>
              <a:gd name="connsiteX308" fmla="*/ 2596050 w 4794266"/>
              <a:gd name="connsiteY308" fmla="*/ 1771979 h 6862288"/>
              <a:gd name="connsiteX309" fmla="*/ 2950989 w 4794266"/>
              <a:gd name="connsiteY309" fmla="*/ 1075199 h 6862288"/>
              <a:gd name="connsiteX310" fmla="*/ 3218559 w 4794266"/>
              <a:gd name="connsiteY310" fmla="*/ 1044073 h 6862288"/>
              <a:gd name="connsiteX311" fmla="*/ 3650802 w 4794266"/>
              <a:gd name="connsiteY311" fmla="*/ 1044073 h 6862288"/>
              <a:gd name="connsiteX312" fmla="*/ 3608632 w 4794266"/>
              <a:gd name="connsiteY312" fmla="*/ 1133858 h 6862288"/>
              <a:gd name="connsiteX313" fmla="*/ 3264243 w 4794266"/>
              <a:gd name="connsiteY313" fmla="*/ 1133858 h 6862288"/>
              <a:gd name="connsiteX314" fmla="*/ 3218559 w 4794266"/>
              <a:gd name="connsiteY314" fmla="*/ 1044073 h 6862288"/>
              <a:gd name="connsiteX315" fmla="*/ 0 w 4794266"/>
              <a:gd name="connsiteY315" fmla="*/ 969072 h 6862288"/>
              <a:gd name="connsiteX316" fmla="*/ 242609 w 4794266"/>
              <a:gd name="connsiteY316" fmla="*/ 1445195 h 6862288"/>
              <a:gd name="connsiteX317" fmla="*/ 141781 w 4794266"/>
              <a:gd name="connsiteY317" fmla="*/ 1445195 h 6862288"/>
              <a:gd name="connsiteX318" fmla="*/ 0 w 4794266"/>
              <a:gd name="connsiteY318" fmla="*/ 1165963 h 6862288"/>
              <a:gd name="connsiteX319" fmla="*/ 0 w 4794266"/>
              <a:gd name="connsiteY319" fmla="*/ 969072 h 6862288"/>
              <a:gd name="connsiteX320" fmla="*/ 2839507 w 4794266"/>
              <a:gd name="connsiteY320" fmla="*/ 888446 h 6862288"/>
              <a:gd name="connsiteX321" fmla="*/ 2888263 w 4794266"/>
              <a:gd name="connsiteY321" fmla="*/ 984396 h 6862288"/>
              <a:gd name="connsiteX322" fmla="*/ 2494733 w 4794266"/>
              <a:gd name="connsiteY322" fmla="*/ 1787533 h 6862288"/>
              <a:gd name="connsiteX323" fmla="*/ 2393739 w 4794266"/>
              <a:gd name="connsiteY323" fmla="*/ 1787533 h 6862288"/>
              <a:gd name="connsiteX324" fmla="*/ 2839507 w 4794266"/>
              <a:gd name="connsiteY324" fmla="*/ 888446 h 6862288"/>
              <a:gd name="connsiteX325" fmla="*/ 3125183 w 4794266"/>
              <a:gd name="connsiteY325" fmla="*/ 872877 h 6862288"/>
              <a:gd name="connsiteX326" fmla="*/ 3744155 w 4794266"/>
              <a:gd name="connsiteY326" fmla="*/ 872877 h 6862288"/>
              <a:gd name="connsiteX327" fmla="*/ 3701711 w 4794266"/>
              <a:gd name="connsiteY327" fmla="*/ 962518 h 6862288"/>
              <a:gd name="connsiteX328" fmla="*/ 3171164 w 4794266"/>
              <a:gd name="connsiteY328" fmla="*/ 962518 h 6862288"/>
              <a:gd name="connsiteX329" fmla="*/ 3125183 w 4794266"/>
              <a:gd name="connsiteY329" fmla="*/ 872877 h 6862288"/>
              <a:gd name="connsiteX330" fmla="*/ 3047375 w 4794266"/>
              <a:gd name="connsiteY330" fmla="*/ 701692 h 6862288"/>
              <a:gd name="connsiteX331" fmla="*/ 3837527 w 4794266"/>
              <a:gd name="connsiteY331" fmla="*/ 701692 h 6862288"/>
              <a:gd name="connsiteX332" fmla="*/ 3795008 w 4794266"/>
              <a:gd name="connsiteY332" fmla="*/ 791333 h 6862288"/>
              <a:gd name="connsiteX333" fmla="*/ 3089894 w 4794266"/>
              <a:gd name="connsiteY333" fmla="*/ 791333 h 6862288"/>
              <a:gd name="connsiteX334" fmla="*/ 3047375 w 4794266"/>
              <a:gd name="connsiteY334" fmla="*/ 701692 h 6862288"/>
              <a:gd name="connsiteX335" fmla="*/ 2741909 w 4794266"/>
              <a:gd name="connsiteY335" fmla="*/ 670568 h 6862288"/>
              <a:gd name="connsiteX336" fmla="*/ 2794841 w 4794266"/>
              <a:gd name="connsiteY336" fmla="*/ 773272 h 6862288"/>
              <a:gd name="connsiteX337" fmla="*/ 2286696 w 4794266"/>
              <a:gd name="connsiteY337" fmla="*/ 1771977 h 6862288"/>
              <a:gd name="connsiteX338" fmla="*/ 2191419 w 4794266"/>
              <a:gd name="connsiteY338" fmla="*/ 1771977 h 6862288"/>
              <a:gd name="connsiteX339" fmla="*/ 2741909 w 4794266"/>
              <a:gd name="connsiteY339" fmla="*/ 670568 h 6862288"/>
              <a:gd name="connsiteX340" fmla="*/ 0 w 4794266"/>
              <a:gd name="connsiteY340" fmla="*/ 587906 h 6862288"/>
              <a:gd name="connsiteX341" fmla="*/ 429355 w 4794266"/>
              <a:gd name="connsiteY341" fmla="*/ 1460707 h 6862288"/>
              <a:gd name="connsiteX342" fmla="*/ 335326 w 4794266"/>
              <a:gd name="connsiteY342" fmla="*/ 1460707 h 6862288"/>
              <a:gd name="connsiteX343" fmla="*/ 0 w 4794266"/>
              <a:gd name="connsiteY343" fmla="*/ 791234 h 6862288"/>
              <a:gd name="connsiteX344" fmla="*/ 0 w 4794266"/>
              <a:gd name="connsiteY344" fmla="*/ 587906 h 6862288"/>
              <a:gd name="connsiteX345" fmla="*/ 2953999 w 4794266"/>
              <a:gd name="connsiteY345" fmla="*/ 514940 h 6862288"/>
              <a:gd name="connsiteX346" fmla="*/ 3915367 w 4794266"/>
              <a:gd name="connsiteY346" fmla="*/ 514940 h 6862288"/>
              <a:gd name="connsiteX347" fmla="*/ 3873109 w 4794266"/>
              <a:gd name="connsiteY347" fmla="*/ 604580 h 6862288"/>
              <a:gd name="connsiteX348" fmla="*/ 2999778 w 4794266"/>
              <a:gd name="connsiteY348" fmla="*/ 604580 h 6862288"/>
              <a:gd name="connsiteX349" fmla="*/ 2953999 w 4794266"/>
              <a:gd name="connsiteY349" fmla="*/ 514940 h 6862288"/>
              <a:gd name="connsiteX350" fmla="*/ 2633401 w 4794266"/>
              <a:gd name="connsiteY350" fmla="*/ 483816 h 6862288"/>
              <a:gd name="connsiteX351" fmla="*/ 2685925 w 4794266"/>
              <a:gd name="connsiteY351" fmla="*/ 582365 h 6862288"/>
              <a:gd name="connsiteX352" fmla="*/ 2090661 w 4794266"/>
              <a:gd name="connsiteY352" fmla="*/ 1771998 h 6862288"/>
              <a:gd name="connsiteX353" fmla="*/ 1989115 w 4794266"/>
              <a:gd name="connsiteY353" fmla="*/ 1771998 h 6862288"/>
              <a:gd name="connsiteX354" fmla="*/ 2633401 w 4794266"/>
              <a:gd name="connsiteY354" fmla="*/ 483816 h 6862288"/>
              <a:gd name="connsiteX355" fmla="*/ 89908 w 4794266"/>
              <a:gd name="connsiteY355" fmla="*/ 359310 h 6862288"/>
              <a:gd name="connsiteX356" fmla="*/ 647166 w 4794266"/>
              <a:gd name="connsiteY356" fmla="*/ 1445187 h 6862288"/>
              <a:gd name="connsiteX357" fmla="*/ 544233 w 4794266"/>
              <a:gd name="connsiteY357" fmla="*/ 1445187 h 6862288"/>
              <a:gd name="connsiteX358" fmla="*/ 43765 w 4794266"/>
              <a:gd name="connsiteY358" fmla="*/ 454193 h 6862288"/>
              <a:gd name="connsiteX359" fmla="*/ 50864 w 4794266"/>
              <a:gd name="connsiteY359" fmla="*/ 436622 h 6862288"/>
              <a:gd name="connsiteX360" fmla="*/ 89908 w 4794266"/>
              <a:gd name="connsiteY360" fmla="*/ 359310 h 6862288"/>
              <a:gd name="connsiteX361" fmla="*/ 2876180 w 4794266"/>
              <a:gd name="connsiteY361" fmla="*/ 343745 h 6862288"/>
              <a:gd name="connsiteX362" fmla="*/ 4008747 w 4794266"/>
              <a:gd name="connsiteY362" fmla="*/ 343745 h 6862288"/>
              <a:gd name="connsiteX363" fmla="*/ 3963022 w 4794266"/>
              <a:gd name="connsiteY363" fmla="*/ 433529 h 6862288"/>
              <a:gd name="connsiteX364" fmla="*/ 2918387 w 4794266"/>
              <a:gd name="connsiteY364" fmla="*/ 433529 h 6862288"/>
              <a:gd name="connsiteX365" fmla="*/ 2876180 w 4794266"/>
              <a:gd name="connsiteY365" fmla="*/ 343745 h 6862288"/>
              <a:gd name="connsiteX366" fmla="*/ 2531542 w 4794266"/>
              <a:gd name="connsiteY366" fmla="*/ 281495 h 6862288"/>
              <a:gd name="connsiteX367" fmla="*/ 2576996 w 4794266"/>
              <a:gd name="connsiteY367" fmla="*/ 380390 h 6862288"/>
              <a:gd name="connsiteX368" fmla="*/ 1888193 w 4794266"/>
              <a:gd name="connsiteY368" fmla="*/ 1771985 h 6862288"/>
              <a:gd name="connsiteX369" fmla="*/ 1786794 w 4794266"/>
              <a:gd name="connsiteY369" fmla="*/ 1771985 h 6862288"/>
              <a:gd name="connsiteX370" fmla="*/ 2531542 w 4794266"/>
              <a:gd name="connsiteY370" fmla="*/ 281495 h 6862288"/>
              <a:gd name="connsiteX371" fmla="*/ 2782803 w 4794266"/>
              <a:gd name="connsiteY371" fmla="*/ 172561 h 6862288"/>
              <a:gd name="connsiteX372" fmla="*/ 4102104 w 4794266"/>
              <a:gd name="connsiteY372" fmla="*/ 172561 h 6862288"/>
              <a:gd name="connsiteX373" fmla="*/ 4059660 w 4794266"/>
              <a:gd name="connsiteY373" fmla="*/ 262345 h 6862288"/>
              <a:gd name="connsiteX374" fmla="*/ 2825247 w 4794266"/>
              <a:gd name="connsiteY374" fmla="*/ 262345 h 6862288"/>
              <a:gd name="connsiteX375" fmla="*/ 2782803 w 4794266"/>
              <a:gd name="connsiteY375" fmla="*/ 172561 h 6862288"/>
              <a:gd name="connsiteX376" fmla="*/ 186164 w 4794266"/>
              <a:gd name="connsiteY376" fmla="*/ 172558 h 6862288"/>
              <a:gd name="connsiteX377" fmla="*/ 833967 w 4794266"/>
              <a:gd name="connsiteY377" fmla="*/ 1460741 h 6862288"/>
              <a:gd name="connsiteX378" fmla="*/ 735921 w 4794266"/>
              <a:gd name="connsiteY378" fmla="*/ 1460741 h 6862288"/>
              <a:gd name="connsiteX379" fmla="*/ 137141 w 4794266"/>
              <a:gd name="connsiteY379" fmla="*/ 271108 h 6862288"/>
              <a:gd name="connsiteX380" fmla="*/ 151148 w 4794266"/>
              <a:gd name="connsiteY380" fmla="*/ 246470 h 6862288"/>
              <a:gd name="connsiteX381" fmla="*/ 186164 w 4794266"/>
              <a:gd name="connsiteY381" fmla="*/ 172558 h 6862288"/>
              <a:gd name="connsiteX382" fmla="*/ 2434228 w 4794266"/>
              <a:gd name="connsiteY382" fmla="*/ 94743 h 6862288"/>
              <a:gd name="connsiteX383" fmla="*/ 2483591 w 4794266"/>
              <a:gd name="connsiteY383" fmla="*/ 190361 h 6862288"/>
              <a:gd name="connsiteX384" fmla="*/ 1683210 w 4794266"/>
              <a:gd name="connsiteY384" fmla="*/ 1787545 h 6862288"/>
              <a:gd name="connsiteX385" fmla="*/ 1584484 w 4794266"/>
              <a:gd name="connsiteY385" fmla="*/ 1787545 h 6862288"/>
              <a:gd name="connsiteX386" fmla="*/ 2434228 w 4794266"/>
              <a:gd name="connsiteY386" fmla="*/ 94743 h 6862288"/>
              <a:gd name="connsiteX387" fmla="*/ 4682467 w 4794266"/>
              <a:gd name="connsiteY387" fmla="*/ 0 h 6862288"/>
              <a:gd name="connsiteX388" fmla="*/ 4685835 w 4794266"/>
              <a:gd name="connsiteY388" fmla="*/ 0 h 6862288"/>
              <a:gd name="connsiteX389" fmla="*/ 3971455 w 4794266"/>
              <a:gd name="connsiteY389" fmla="*/ 1413615 h 6862288"/>
              <a:gd name="connsiteX390" fmla="*/ 4691881 w 4794266"/>
              <a:gd name="connsiteY390" fmla="*/ 0 h 6862288"/>
              <a:gd name="connsiteX391" fmla="*/ 4794266 w 4794266"/>
              <a:gd name="connsiteY391" fmla="*/ 0 h 6862288"/>
              <a:gd name="connsiteX392" fmla="*/ 3485882 w 4794266"/>
              <a:gd name="connsiteY392" fmla="*/ 2565697 h 6862288"/>
              <a:gd name="connsiteX393" fmla="*/ 3438634 w 4794266"/>
              <a:gd name="connsiteY393" fmla="*/ 2467962 h 6862288"/>
              <a:gd name="connsiteX394" fmla="*/ 3436438 w 4794266"/>
              <a:gd name="connsiteY394" fmla="*/ 2472308 h 6862288"/>
              <a:gd name="connsiteX395" fmla="*/ 3438631 w 4794266"/>
              <a:gd name="connsiteY395" fmla="*/ 2467957 h 6862288"/>
              <a:gd name="connsiteX396" fmla="*/ 3436438 w 4794266"/>
              <a:gd name="connsiteY396" fmla="*/ 2463422 h 6862288"/>
              <a:gd name="connsiteX397" fmla="*/ 3841129 w 4794266"/>
              <a:gd name="connsiteY397" fmla="*/ 1669341 h 6862288"/>
              <a:gd name="connsiteX398" fmla="*/ 4682467 w 4794266"/>
              <a:gd name="connsiteY398" fmla="*/ 0 h 6862288"/>
              <a:gd name="connsiteX399" fmla="*/ 4484198 w 4794266"/>
              <a:gd name="connsiteY399" fmla="*/ 0 h 6862288"/>
              <a:gd name="connsiteX400" fmla="*/ 4588266 w 4794266"/>
              <a:gd name="connsiteY400" fmla="*/ 0 h 6862288"/>
              <a:gd name="connsiteX401" fmla="*/ 3580336 w 4794266"/>
              <a:gd name="connsiteY401" fmla="*/ 1982087 h 6862288"/>
              <a:gd name="connsiteX402" fmla="*/ 3530766 w 4794266"/>
              <a:gd name="connsiteY402" fmla="*/ 1886815 h 6862288"/>
              <a:gd name="connsiteX403" fmla="*/ 4484198 w 4794266"/>
              <a:gd name="connsiteY403" fmla="*/ 0 h 6862288"/>
              <a:gd name="connsiteX404" fmla="*/ 2499096 w 4794266"/>
              <a:gd name="connsiteY404" fmla="*/ 0 h 6862288"/>
              <a:gd name="connsiteX405" fmla="*/ 2598201 w 4794266"/>
              <a:gd name="connsiteY405" fmla="*/ 0 h 6862288"/>
              <a:gd name="connsiteX406" fmla="*/ 3203991 w 4794266"/>
              <a:gd name="connsiteY406" fmla="*/ 1191538 h 6862288"/>
              <a:gd name="connsiteX407" fmla="*/ 3451229 w 4794266"/>
              <a:gd name="connsiteY407" fmla="*/ 1678703 h 6862288"/>
              <a:gd name="connsiteX408" fmla="*/ 4252986 w 4794266"/>
              <a:gd name="connsiteY408" fmla="*/ 83062 h 6862288"/>
              <a:gd name="connsiteX409" fmla="*/ 2748367 w 4794266"/>
              <a:gd name="connsiteY409" fmla="*/ 83062 h 6862288"/>
              <a:gd name="connsiteX410" fmla="*/ 2703352 w 4794266"/>
              <a:gd name="connsiteY410" fmla="*/ 0 h 6862288"/>
              <a:gd name="connsiteX411" fmla="*/ 4396965 w 4794266"/>
              <a:gd name="connsiteY411" fmla="*/ 0 h 6862288"/>
              <a:gd name="connsiteX412" fmla="*/ 4355413 w 4794266"/>
              <a:gd name="connsiteY412" fmla="*/ 83062 h 6862288"/>
              <a:gd name="connsiteX413" fmla="*/ 3497144 w 4794266"/>
              <a:gd name="connsiteY413" fmla="*/ 1777549 h 6862288"/>
              <a:gd name="connsiteX414" fmla="*/ 3451229 w 4794266"/>
              <a:gd name="connsiteY414" fmla="*/ 1876393 h 6862288"/>
              <a:gd name="connsiteX415" fmla="*/ 1981937 w 4794266"/>
              <a:gd name="connsiteY415" fmla="*/ 4795845 h 6862288"/>
              <a:gd name="connsiteX416" fmla="*/ 1939552 w 4794266"/>
              <a:gd name="connsiteY416" fmla="*/ 4884099 h 6862288"/>
              <a:gd name="connsiteX417" fmla="*/ 1932489 w 4794266"/>
              <a:gd name="connsiteY417" fmla="*/ 4884099 h 6862288"/>
              <a:gd name="connsiteX418" fmla="*/ 1837126 w 4794266"/>
              <a:gd name="connsiteY418" fmla="*/ 4884099 h 6862288"/>
              <a:gd name="connsiteX419" fmla="*/ 39353 w 4794266"/>
              <a:gd name="connsiteY419" fmla="*/ 4884099 h 6862288"/>
              <a:gd name="connsiteX420" fmla="*/ 1031836 w 4794266"/>
              <a:gd name="connsiteY420" fmla="*/ 6861000 h 6862288"/>
              <a:gd name="connsiteX421" fmla="*/ 936473 w 4794266"/>
              <a:gd name="connsiteY421" fmla="*/ 6861000 h 6862288"/>
              <a:gd name="connsiteX422" fmla="*/ 0 w 4794266"/>
              <a:gd name="connsiteY422" fmla="*/ 5005253 h 6862288"/>
              <a:gd name="connsiteX423" fmla="*/ 0 w 4794266"/>
              <a:gd name="connsiteY423" fmla="*/ 4795845 h 6862288"/>
              <a:gd name="connsiteX424" fmla="*/ 1879509 w 4794266"/>
              <a:gd name="connsiteY424" fmla="*/ 4795845 h 6862288"/>
              <a:gd name="connsiteX425" fmla="*/ 3401781 w 4794266"/>
              <a:gd name="connsiteY425" fmla="*/ 1777549 h 6862288"/>
              <a:gd name="connsiteX426" fmla="*/ 3165139 w 4794266"/>
              <a:gd name="connsiteY426" fmla="*/ 1315095 h 6862288"/>
              <a:gd name="connsiteX427" fmla="*/ 2499096 w 4794266"/>
              <a:gd name="connsiteY427" fmla="*/ 0 h 6862288"/>
              <a:gd name="connsiteX428" fmla="*/ 2282766 w 4794266"/>
              <a:gd name="connsiteY428" fmla="*/ 0 h 6862288"/>
              <a:gd name="connsiteX429" fmla="*/ 2383457 w 4794266"/>
              <a:gd name="connsiteY429" fmla="*/ 0 h 6862288"/>
              <a:gd name="connsiteX430" fmla="*/ 1448845 w 4794266"/>
              <a:gd name="connsiteY430" fmla="*/ 1858774 h 6862288"/>
              <a:gd name="connsiteX431" fmla="*/ 3246161 w 4794266"/>
              <a:gd name="connsiteY431" fmla="*/ 1858774 h 6862288"/>
              <a:gd name="connsiteX432" fmla="*/ 3203871 w 4794266"/>
              <a:gd name="connsiteY432" fmla="*/ 1943196 h 6862288"/>
              <a:gd name="connsiteX433" fmla="*/ 1403031 w 4794266"/>
              <a:gd name="connsiteY433" fmla="*/ 1943196 h 6862288"/>
              <a:gd name="connsiteX434" fmla="*/ 1392458 w 4794266"/>
              <a:gd name="connsiteY434" fmla="*/ 1943196 h 6862288"/>
              <a:gd name="connsiteX435" fmla="*/ 1304354 w 4794266"/>
              <a:gd name="connsiteY435" fmla="*/ 1943196 h 6862288"/>
              <a:gd name="connsiteX436" fmla="*/ 2282766 w 4794266"/>
              <a:gd name="connsiteY436" fmla="*/ 0 h 6862288"/>
              <a:gd name="connsiteX437" fmla="*/ 2085184 w 4794266"/>
              <a:gd name="connsiteY437" fmla="*/ 0 h 6862288"/>
              <a:gd name="connsiteX438" fmla="*/ 2180489 w 4794266"/>
              <a:gd name="connsiteY438" fmla="*/ 0 h 6862288"/>
              <a:gd name="connsiteX439" fmla="*/ 921627 w 4794266"/>
              <a:gd name="connsiteY439" fmla="*/ 2503438 h 6862288"/>
              <a:gd name="connsiteX440" fmla="*/ 0 w 4794266"/>
              <a:gd name="connsiteY440" fmla="*/ 2503438 h 6862288"/>
              <a:gd name="connsiteX441" fmla="*/ 0 w 4794266"/>
              <a:gd name="connsiteY441" fmla="*/ 2418757 h 6862288"/>
              <a:gd name="connsiteX442" fmla="*/ 868685 w 4794266"/>
              <a:gd name="connsiteY442" fmla="*/ 2418757 h 6862288"/>
              <a:gd name="connsiteX443" fmla="*/ 2085184 w 4794266"/>
              <a:gd name="connsiteY443" fmla="*/ 0 h 6862288"/>
              <a:gd name="connsiteX444" fmla="*/ 1883218 w 4794266"/>
              <a:gd name="connsiteY444" fmla="*/ 0 h 6862288"/>
              <a:gd name="connsiteX445" fmla="*/ 1978547 w 4794266"/>
              <a:gd name="connsiteY445" fmla="*/ 0 h 6862288"/>
              <a:gd name="connsiteX446" fmla="*/ 813769 w 4794266"/>
              <a:gd name="connsiteY446" fmla="*/ 2332241 h 6862288"/>
              <a:gd name="connsiteX447" fmla="*/ 0 w 4794266"/>
              <a:gd name="connsiteY447" fmla="*/ 2332241 h 6862288"/>
              <a:gd name="connsiteX448" fmla="*/ 0 w 4794266"/>
              <a:gd name="connsiteY448" fmla="*/ 2247501 h 6862288"/>
              <a:gd name="connsiteX449" fmla="*/ 753901 w 4794266"/>
              <a:gd name="connsiteY449" fmla="*/ 2247501 h 6862288"/>
              <a:gd name="connsiteX450" fmla="*/ 753901 w 4794266"/>
              <a:gd name="connsiteY450" fmla="*/ 2251031 h 6862288"/>
              <a:gd name="connsiteX451" fmla="*/ 1883218 w 4794266"/>
              <a:gd name="connsiteY451" fmla="*/ 0 h 6862288"/>
              <a:gd name="connsiteX452" fmla="*/ 1676567 w 4794266"/>
              <a:gd name="connsiteY452" fmla="*/ 0 h 6862288"/>
              <a:gd name="connsiteX453" fmla="*/ 1775670 w 4794266"/>
              <a:gd name="connsiteY453" fmla="*/ 0 h 6862288"/>
              <a:gd name="connsiteX454" fmla="*/ 1085842 w 4794266"/>
              <a:gd name="connsiteY454" fmla="*/ 1367346 h 6862288"/>
              <a:gd name="connsiteX455" fmla="*/ 1039779 w 4794266"/>
              <a:gd name="connsiteY455" fmla="*/ 1264773 h 6862288"/>
              <a:gd name="connsiteX456" fmla="*/ 1676567 w 4794266"/>
              <a:gd name="connsiteY456" fmla="*/ 0 h 6862288"/>
              <a:gd name="connsiteX457" fmla="*/ 1479705 w 4794266"/>
              <a:gd name="connsiteY457" fmla="*/ 0 h 6862288"/>
              <a:gd name="connsiteX458" fmla="*/ 1574216 w 4794266"/>
              <a:gd name="connsiteY458" fmla="*/ 0 h 6862288"/>
              <a:gd name="connsiteX459" fmla="*/ 995314 w 4794266"/>
              <a:gd name="connsiteY459" fmla="*/ 1165036 h 6862288"/>
              <a:gd name="connsiteX460" fmla="*/ 946402 w 4794266"/>
              <a:gd name="connsiteY460" fmla="*/ 1069591 h 6862288"/>
              <a:gd name="connsiteX461" fmla="*/ 1479705 w 4794266"/>
              <a:gd name="connsiteY461" fmla="*/ 0 h 6862288"/>
              <a:gd name="connsiteX462" fmla="*/ 1270221 w 4794266"/>
              <a:gd name="connsiteY462" fmla="*/ 0 h 6862288"/>
              <a:gd name="connsiteX463" fmla="*/ 1371191 w 4794266"/>
              <a:gd name="connsiteY463" fmla="*/ 0 h 6862288"/>
              <a:gd name="connsiteX464" fmla="*/ 886459 w 4794266"/>
              <a:gd name="connsiteY464" fmla="*/ 962730 h 6862288"/>
              <a:gd name="connsiteX465" fmla="*/ 837468 w 4794266"/>
              <a:gd name="connsiteY465" fmla="*/ 867670 h 6862288"/>
              <a:gd name="connsiteX466" fmla="*/ 1270221 w 4794266"/>
              <a:gd name="connsiteY466" fmla="*/ 0 h 6862288"/>
              <a:gd name="connsiteX467" fmla="*/ 1086586 w 4794266"/>
              <a:gd name="connsiteY467" fmla="*/ 0 h 6862288"/>
              <a:gd name="connsiteX468" fmla="*/ 1183878 w 4794266"/>
              <a:gd name="connsiteY468" fmla="*/ 0 h 6862288"/>
              <a:gd name="connsiteX469" fmla="*/ 797450 w 4794266"/>
              <a:gd name="connsiteY469" fmla="*/ 760440 h 6862288"/>
              <a:gd name="connsiteX470" fmla="*/ 744092 w 4794266"/>
              <a:gd name="connsiteY470" fmla="*/ 658939 h 6862288"/>
              <a:gd name="connsiteX471" fmla="*/ 1086586 w 4794266"/>
              <a:gd name="connsiteY471" fmla="*/ 0 h 6862288"/>
              <a:gd name="connsiteX472" fmla="*/ 882903 w 4794266"/>
              <a:gd name="connsiteY472" fmla="*/ 0 h 6862288"/>
              <a:gd name="connsiteX473" fmla="*/ 983094 w 4794266"/>
              <a:gd name="connsiteY473" fmla="*/ 0 h 6862288"/>
              <a:gd name="connsiteX474" fmla="*/ 699348 w 4794266"/>
              <a:gd name="connsiteY474" fmla="*/ 573640 h 6862288"/>
              <a:gd name="connsiteX475" fmla="*/ 657662 w 4794266"/>
              <a:gd name="connsiteY475" fmla="*/ 488488 h 6862288"/>
              <a:gd name="connsiteX476" fmla="*/ 650715 w 4794266"/>
              <a:gd name="connsiteY476" fmla="*/ 474296 h 6862288"/>
              <a:gd name="connsiteX477" fmla="*/ 882903 w 4794266"/>
              <a:gd name="connsiteY477" fmla="*/ 0 h 6862288"/>
              <a:gd name="connsiteX478" fmla="*/ 677572 w 4794266"/>
              <a:gd name="connsiteY478" fmla="*/ 0 h 6862288"/>
              <a:gd name="connsiteX479" fmla="*/ 778686 w 4794266"/>
              <a:gd name="connsiteY479" fmla="*/ 0 h 6862288"/>
              <a:gd name="connsiteX480" fmla="*/ 588085 w 4794266"/>
              <a:gd name="connsiteY480" fmla="*/ 371319 h 6862288"/>
              <a:gd name="connsiteX481" fmla="*/ 545333 w 4794266"/>
              <a:gd name="connsiteY481" fmla="*/ 279088 h 6862288"/>
              <a:gd name="connsiteX482" fmla="*/ 541771 w 4794266"/>
              <a:gd name="connsiteY482" fmla="*/ 275541 h 6862288"/>
              <a:gd name="connsiteX483" fmla="*/ 677572 w 4794266"/>
              <a:gd name="connsiteY483" fmla="*/ 0 h 6862288"/>
              <a:gd name="connsiteX484" fmla="*/ 483066 w 4794266"/>
              <a:gd name="connsiteY484" fmla="*/ 0 h 6862288"/>
              <a:gd name="connsiteX485" fmla="*/ 579239 w 4794266"/>
              <a:gd name="connsiteY485" fmla="*/ 0 h 6862288"/>
              <a:gd name="connsiteX486" fmla="*/ 496812 w 4794266"/>
              <a:gd name="connsiteY486" fmla="*/ 169055 h 6862288"/>
              <a:gd name="connsiteX487" fmla="*/ 448395 w 4794266"/>
              <a:gd name="connsiteY487" fmla="*/ 67508 h 6862288"/>
              <a:gd name="connsiteX488" fmla="*/ 483066 w 4794266"/>
              <a:gd name="connsiteY488" fmla="*/ 0 h 6862288"/>
              <a:gd name="connsiteX489" fmla="*/ 281623 w 4794266"/>
              <a:gd name="connsiteY489" fmla="*/ 0 h 6862288"/>
              <a:gd name="connsiteX490" fmla="*/ 380286 w 4794266"/>
              <a:gd name="connsiteY490" fmla="*/ 0 h 6862288"/>
              <a:gd name="connsiteX491" fmla="*/ 347483 w 4794266"/>
              <a:gd name="connsiteY491" fmla="*/ 69038 h 6862288"/>
              <a:gd name="connsiteX492" fmla="*/ 1036285 w 4794266"/>
              <a:gd name="connsiteY492" fmla="*/ 1460728 h 6862288"/>
              <a:gd name="connsiteX493" fmla="*/ 941880 w 4794266"/>
              <a:gd name="connsiteY493" fmla="*/ 1460728 h 6862288"/>
              <a:gd name="connsiteX494" fmla="*/ 246086 w 4794266"/>
              <a:gd name="connsiteY494" fmla="*/ 69038 h 6862288"/>
              <a:gd name="connsiteX495" fmla="*/ 281623 w 4794266"/>
              <a:gd name="connsiteY495" fmla="*/ 0 h 6862288"/>
              <a:gd name="connsiteX496" fmla="*/ 79031 w 4794266"/>
              <a:gd name="connsiteY496" fmla="*/ 0 h 6862288"/>
              <a:gd name="connsiteX497" fmla="*/ 173569 w 4794266"/>
              <a:gd name="connsiteY497" fmla="*/ 0 h 6862288"/>
              <a:gd name="connsiteX498" fmla="*/ 0 w 4794266"/>
              <a:gd name="connsiteY498" fmla="*/ 349055 h 6862288"/>
              <a:gd name="connsiteX499" fmla="*/ 0 w 4794266"/>
              <a:gd name="connsiteY499" fmla="*/ 155555 h 6862288"/>
              <a:gd name="connsiteX500" fmla="*/ 79031 w 4794266"/>
              <a:gd name="connsiteY500"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0 w 4794266"/>
              <a:gd name="connsiteY69" fmla="*/ 5181880 h 6862288"/>
              <a:gd name="connsiteX70" fmla="*/ 849480 w 4794266"/>
              <a:gd name="connsiteY70" fmla="*/ 6845445 h 6862288"/>
              <a:gd name="connsiteX71" fmla="*/ 845930 w 4794266"/>
              <a:gd name="connsiteY71" fmla="*/ 6845445 h 6862288"/>
              <a:gd name="connsiteX72" fmla="*/ 0 w 4794266"/>
              <a:gd name="connsiteY72" fmla="*/ 5181880 h 6862288"/>
              <a:gd name="connsiteX73" fmla="*/ 463961 w 4794266"/>
              <a:gd name="connsiteY73" fmla="*/ 5137061 h 6862288"/>
              <a:gd name="connsiteX74" fmla="*/ 1783270 w 4794266"/>
              <a:gd name="connsiteY74" fmla="*/ 5137061 h 6862288"/>
              <a:gd name="connsiteX75" fmla="*/ 1741052 w 4794266"/>
              <a:gd name="connsiteY75" fmla="*/ 5226979 h 6862288"/>
              <a:gd name="connsiteX76" fmla="*/ 509697 w 4794266"/>
              <a:gd name="connsiteY76" fmla="*/ 5226979 h 6862288"/>
              <a:gd name="connsiteX77" fmla="*/ 463961 w 4794266"/>
              <a:gd name="connsiteY77" fmla="*/ 5137061 h 6862288"/>
              <a:gd name="connsiteX78" fmla="*/ 1676125 w 4794266"/>
              <a:gd name="connsiteY78" fmla="*/ 4374492 h 6862288"/>
              <a:gd name="connsiteX79" fmla="*/ 1721083 w 4794266"/>
              <a:gd name="connsiteY79" fmla="*/ 4474715 h 6862288"/>
              <a:gd name="connsiteX80" fmla="*/ 1603498 w 4794266"/>
              <a:gd name="connsiteY80" fmla="*/ 4728851 h 6862288"/>
              <a:gd name="connsiteX81" fmla="*/ 1506664 w 4794266"/>
              <a:gd name="connsiteY81" fmla="*/ 4728851 h 6862288"/>
              <a:gd name="connsiteX82" fmla="*/ 1676125 w 4794266"/>
              <a:gd name="connsiteY82" fmla="*/ 4374492 h 6862288"/>
              <a:gd name="connsiteX83" fmla="*/ 1575538 w 4794266"/>
              <a:gd name="connsiteY83" fmla="*/ 4172172 h 6862288"/>
              <a:gd name="connsiteX84" fmla="*/ 1624211 w 4794266"/>
              <a:gd name="connsiteY84" fmla="*/ 4264954 h 6862288"/>
              <a:gd name="connsiteX85" fmla="*/ 1627689 w 4794266"/>
              <a:gd name="connsiteY85" fmla="*/ 4275659 h 6862288"/>
              <a:gd name="connsiteX86" fmla="*/ 1405177 w 4794266"/>
              <a:gd name="connsiteY86" fmla="*/ 4728862 h 6862288"/>
              <a:gd name="connsiteX87" fmla="*/ 1304352 w 4794266"/>
              <a:gd name="connsiteY87" fmla="*/ 4728862 h 6862288"/>
              <a:gd name="connsiteX88" fmla="*/ 1575538 w 4794266"/>
              <a:gd name="connsiteY88" fmla="*/ 4172172 h 6862288"/>
              <a:gd name="connsiteX89" fmla="*/ 1466667 w 4794266"/>
              <a:gd name="connsiteY89" fmla="*/ 3969861 h 6862288"/>
              <a:gd name="connsiteX90" fmla="*/ 1511813 w 4794266"/>
              <a:gd name="connsiteY90" fmla="*/ 4057539 h 6862288"/>
              <a:gd name="connsiteX91" fmla="*/ 1518759 w 4794266"/>
              <a:gd name="connsiteY91" fmla="*/ 4068060 h 6862288"/>
              <a:gd name="connsiteX92" fmla="*/ 1199267 w 4794266"/>
              <a:gd name="connsiteY92" fmla="*/ 4713366 h 6862288"/>
              <a:gd name="connsiteX93" fmla="*/ 1102031 w 4794266"/>
              <a:gd name="connsiteY93" fmla="*/ 4713366 h 6862288"/>
              <a:gd name="connsiteX94" fmla="*/ 1466667 w 4794266"/>
              <a:gd name="connsiteY94" fmla="*/ 3969861 h 6862288"/>
              <a:gd name="connsiteX95" fmla="*/ 1375942 w 4794266"/>
              <a:gd name="connsiteY95" fmla="*/ 3767540 h 6862288"/>
              <a:gd name="connsiteX96" fmla="*/ 1425327 w 4794266"/>
              <a:gd name="connsiteY96" fmla="*/ 3869505 h 6862288"/>
              <a:gd name="connsiteX97" fmla="*/ 1002020 w 4794266"/>
              <a:gd name="connsiteY97" fmla="*/ 4713356 h 6862288"/>
              <a:gd name="connsiteX98" fmla="*/ 899721 w 4794266"/>
              <a:gd name="connsiteY98" fmla="*/ 4713356 h 6862288"/>
              <a:gd name="connsiteX99" fmla="*/ 1375942 w 4794266"/>
              <a:gd name="connsiteY99" fmla="*/ 3767540 h 6862288"/>
              <a:gd name="connsiteX100" fmla="*/ 1282723 w 4794266"/>
              <a:gd name="connsiteY100" fmla="*/ 3580788 h 6862288"/>
              <a:gd name="connsiteX101" fmla="*/ 1331961 w 4794266"/>
              <a:gd name="connsiteY101" fmla="*/ 3680007 h 6862288"/>
              <a:gd name="connsiteX102" fmla="*/ 807928 w 4794266"/>
              <a:gd name="connsiteY102" fmla="*/ 4728888 h 6862288"/>
              <a:gd name="connsiteX103" fmla="*/ 712969 w 4794266"/>
              <a:gd name="connsiteY103" fmla="*/ 4728888 h 6862288"/>
              <a:gd name="connsiteX104" fmla="*/ 1282723 w 4794266"/>
              <a:gd name="connsiteY104" fmla="*/ 3580788 h 6862288"/>
              <a:gd name="connsiteX105" fmla="*/ 1177644 w 4794266"/>
              <a:gd name="connsiteY105" fmla="*/ 3378477 h 6862288"/>
              <a:gd name="connsiteX106" fmla="*/ 1223042 w 4794266"/>
              <a:gd name="connsiteY106" fmla="*/ 3480350 h 6862288"/>
              <a:gd name="connsiteX107" fmla="*/ 611920 w 4794266"/>
              <a:gd name="connsiteY107" fmla="*/ 4713359 h 6862288"/>
              <a:gd name="connsiteX108" fmla="*/ 510648 w 4794266"/>
              <a:gd name="connsiteY108" fmla="*/ 4713359 h 6862288"/>
              <a:gd name="connsiteX109" fmla="*/ 1177644 w 4794266"/>
              <a:gd name="connsiteY109" fmla="*/ 3378477 h 6862288"/>
              <a:gd name="connsiteX110" fmla="*/ 1076759 w 4794266"/>
              <a:gd name="connsiteY110" fmla="*/ 3176161 h 6862288"/>
              <a:gd name="connsiteX111" fmla="*/ 1129633 w 4794266"/>
              <a:gd name="connsiteY111" fmla="*/ 3274879 h 6862288"/>
              <a:gd name="connsiteX112" fmla="*/ 403509 w 4794266"/>
              <a:gd name="connsiteY112" fmla="*/ 4713347 h 6862288"/>
              <a:gd name="connsiteX113" fmla="*/ 308338 w 4794266"/>
              <a:gd name="connsiteY113" fmla="*/ 4713347 h 6862288"/>
              <a:gd name="connsiteX114" fmla="*/ 1076759 w 4794266"/>
              <a:gd name="connsiteY114" fmla="*/ 3176161 h 6862288"/>
              <a:gd name="connsiteX115" fmla="*/ 2533800 w 4794266"/>
              <a:gd name="connsiteY115" fmla="*/ 3082786 h 6862288"/>
              <a:gd name="connsiteX116" fmla="*/ 2638987 w 4794266"/>
              <a:gd name="connsiteY116" fmla="*/ 3082786 h 6862288"/>
              <a:gd name="connsiteX117" fmla="*/ 2586394 w 4794266"/>
              <a:gd name="connsiteY117" fmla="*/ 3187974 h 6862288"/>
              <a:gd name="connsiteX118" fmla="*/ 2533800 w 4794266"/>
              <a:gd name="connsiteY118" fmla="*/ 3082786 h 6862288"/>
              <a:gd name="connsiteX119" fmla="*/ 2331489 w 4794266"/>
              <a:gd name="connsiteY119" fmla="*/ 3082786 h 6862288"/>
              <a:gd name="connsiteX120" fmla="*/ 2434419 w 4794266"/>
              <a:gd name="connsiteY120" fmla="*/ 3082786 h 6862288"/>
              <a:gd name="connsiteX121" fmla="*/ 2530251 w 4794266"/>
              <a:gd name="connsiteY121" fmla="*/ 3277599 h 6862288"/>
              <a:gd name="connsiteX122" fmla="*/ 2480560 w 4794266"/>
              <a:gd name="connsiteY122" fmla="*/ 3375002 h 6862288"/>
              <a:gd name="connsiteX123" fmla="*/ 2331489 w 4794266"/>
              <a:gd name="connsiteY123" fmla="*/ 3082786 h 6862288"/>
              <a:gd name="connsiteX124" fmla="*/ 2129168 w 4794266"/>
              <a:gd name="connsiteY124" fmla="*/ 3082786 h 6862288"/>
              <a:gd name="connsiteX125" fmla="*/ 2229342 w 4794266"/>
              <a:gd name="connsiteY125" fmla="*/ 3082786 h 6862288"/>
              <a:gd name="connsiteX126" fmla="*/ 2436845 w 4794266"/>
              <a:gd name="connsiteY126" fmla="*/ 3481892 h 6862288"/>
              <a:gd name="connsiteX127" fmla="*/ 2429690 w 4794266"/>
              <a:gd name="connsiteY127" fmla="*/ 3492488 h 6862288"/>
              <a:gd name="connsiteX128" fmla="*/ 2383181 w 4794266"/>
              <a:gd name="connsiteY128" fmla="*/ 3577255 h 6862288"/>
              <a:gd name="connsiteX129" fmla="*/ 2129168 w 4794266"/>
              <a:gd name="connsiteY129" fmla="*/ 3082786 h 6862288"/>
              <a:gd name="connsiteX130" fmla="*/ 1942423 w 4794266"/>
              <a:gd name="connsiteY130" fmla="*/ 3082786 h 6862288"/>
              <a:gd name="connsiteX131" fmla="*/ 2038257 w 4794266"/>
              <a:gd name="connsiteY131" fmla="*/ 3082786 h 6862288"/>
              <a:gd name="connsiteX132" fmla="*/ 2343497 w 4794266"/>
              <a:gd name="connsiteY132" fmla="*/ 3680015 h 6862288"/>
              <a:gd name="connsiteX133" fmla="*/ 2332849 w 4794266"/>
              <a:gd name="connsiteY133" fmla="*/ 3694235 h 6862288"/>
              <a:gd name="connsiteX134" fmla="*/ 2290257 w 4794266"/>
              <a:gd name="connsiteY134" fmla="*/ 3779554 h 6862288"/>
              <a:gd name="connsiteX135" fmla="*/ 1942423 w 4794266"/>
              <a:gd name="connsiteY135" fmla="*/ 3082786 h 6862288"/>
              <a:gd name="connsiteX136" fmla="*/ 1740113 w 4794266"/>
              <a:gd name="connsiteY136" fmla="*/ 3082786 h 6862288"/>
              <a:gd name="connsiteX137" fmla="*/ 1838311 w 4794266"/>
              <a:gd name="connsiteY137" fmla="*/ 3082786 h 6862288"/>
              <a:gd name="connsiteX138" fmla="*/ 2234605 w 4794266"/>
              <a:gd name="connsiteY138" fmla="*/ 3871686 h 6862288"/>
              <a:gd name="connsiteX139" fmla="*/ 2227591 w 4794266"/>
              <a:gd name="connsiteY139" fmla="*/ 3885711 h 6862288"/>
              <a:gd name="connsiteX140" fmla="*/ 2189013 w 4794266"/>
              <a:gd name="connsiteY140" fmla="*/ 3966355 h 6862288"/>
              <a:gd name="connsiteX141" fmla="*/ 1740113 w 4794266"/>
              <a:gd name="connsiteY141" fmla="*/ 3082786 h 6862288"/>
              <a:gd name="connsiteX142" fmla="*/ 1537792 w 4794266"/>
              <a:gd name="connsiteY142" fmla="*/ 3082785 h 6862288"/>
              <a:gd name="connsiteX143" fmla="*/ 1640127 w 4794266"/>
              <a:gd name="connsiteY143" fmla="*/ 3082785 h 6862288"/>
              <a:gd name="connsiteX144" fmla="*/ 2141207 w 4794266"/>
              <a:gd name="connsiteY144" fmla="*/ 4081151 h 6862288"/>
              <a:gd name="connsiteX145" fmla="*/ 2130621 w 4794266"/>
              <a:gd name="connsiteY145" fmla="*/ 4098916 h 6862288"/>
              <a:gd name="connsiteX146" fmla="*/ 2091811 w 4794266"/>
              <a:gd name="connsiteY146" fmla="*/ 4184186 h 6862288"/>
              <a:gd name="connsiteX147" fmla="*/ 1537792 w 4794266"/>
              <a:gd name="connsiteY147" fmla="*/ 3082785 h 6862288"/>
              <a:gd name="connsiteX148" fmla="*/ 1335481 w 4794266"/>
              <a:gd name="connsiteY148" fmla="*/ 3082785 h 6862288"/>
              <a:gd name="connsiteX149" fmla="*/ 1434019 w 4794266"/>
              <a:gd name="connsiteY149" fmla="*/ 3082785 h 6862288"/>
              <a:gd name="connsiteX150" fmla="*/ 2032279 w 4794266"/>
              <a:gd name="connsiteY150" fmla="*/ 4272143 h 6862288"/>
              <a:gd name="connsiteX151" fmla="*/ 2021722 w 4794266"/>
              <a:gd name="connsiteY151" fmla="*/ 4300378 h 6862288"/>
              <a:gd name="connsiteX152" fmla="*/ 1983011 w 4794266"/>
              <a:gd name="connsiteY152" fmla="*/ 4370963 h 6862288"/>
              <a:gd name="connsiteX153" fmla="*/ 1335481 w 4794266"/>
              <a:gd name="connsiteY153" fmla="*/ 3082785 h 6862288"/>
              <a:gd name="connsiteX154" fmla="*/ 1133159 w 4794266"/>
              <a:gd name="connsiteY154" fmla="*/ 3082783 h 6862288"/>
              <a:gd name="connsiteX155" fmla="*/ 1236091 w 4794266"/>
              <a:gd name="connsiteY155" fmla="*/ 3082783 h 6862288"/>
              <a:gd name="connsiteX156" fmla="*/ 1938871 w 4794266"/>
              <a:gd name="connsiteY156" fmla="*/ 4463852 h 6862288"/>
              <a:gd name="connsiteX157" fmla="*/ 1814643 w 4794266"/>
              <a:gd name="connsiteY157" fmla="*/ 4713359 h 6862288"/>
              <a:gd name="connsiteX158" fmla="*/ 1715260 w 4794266"/>
              <a:gd name="connsiteY158" fmla="*/ 4713359 h 6862288"/>
              <a:gd name="connsiteX159" fmla="*/ 1839488 w 4794266"/>
              <a:gd name="connsiteY159" fmla="*/ 4467367 h 6862288"/>
              <a:gd name="connsiteX160" fmla="*/ 1133159 w 4794266"/>
              <a:gd name="connsiteY160" fmla="*/ 3082783 h 6862288"/>
              <a:gd name="connsiteX161" fmla="*/ 1225831 w 4794266"/>
              <a:gd name="connsiteY161" fmla="*/ 2911599 h 6862288"/>
              <a:gd name="connsiteX162" fmla="*/ 2732584 w 4794266"/>
              <a:gd name="connsiteY162" fmla="*/ 2911599 h 6862288"/>
              <a:gd name="connsiteX163" fmla="*/ 2690140 w 4794266"/>
              <a:gd name="connsiteY163" fmla="*/ 3001240 h 6862288"/>
              <a:gd name="connsiteX164" fmla="*/ 1179850 w 4794266"/>
              <a:gd name="connsiteY164" fmla="*/ 3001240 h 6862288"/>
              <a:gd name="connsiteX165" fmla="*/ 1225831 w 4794266"/>
              <a:gd name="connsiteY165" fmla="*/ 2911599 h 6862288"/>
              <a:gd name="connsiteX166" fmla="*/ 91650 w 4794266"/>
              <a:gd name="connsiteY166" fmla="*/ 2771529 h 6862288"/>
              <a:gd name="connsiteX167" fmla="*/ 195801 w 4794266"/>
              <a:gd name="connsiteY167" fmla="*/ 2771529 h 6862288"/>
              <a:gd name="connsiteX168" fmla="*/ 0 w 4794266"/>
              <a:gd name="connsiteY168" fmla="*/ 3143696 h 6862288"/>
              <a:gd name="connsiteX169" fmla="*/ 0 w 4794266"/>
              <a:gd name="connsiteY169" fmla="*/ 2946652 h 6862288"/>
              <a:gd name="connsiteX170" fmla="*/ 91650 w 4794266"/>
              <a:gd name="connsiteY170" fmla="*/ 2771529 h 6862288"/>
              <a:gd name="connsiteX171" fmla="*/ 483354 w 4794266"/>
              <a:gd name="connsiteY171" fmla="*/ 2771528 h 6862288"/>
              <a:gd name="connsiteX172" fmla="*/ 584961 w 4794266"/>
              <a:gd name="connsiteY172" fmla="*/ 2771528 h 6862288"/>
              <a:gd name="connsiteX173" fmla="*/ 0 w 4794266"/>
              <a:gd name="connsiteY173" fmla="*/ 3930829 h 6862288"/>
              <a:gd name="connsiteX174" fmla="*/ 0 w 4794266"/>
              <a:gd name="connsiteY174" fmla="*/ 3732738 h 6862288"/>
              <a:gd name="connsiteX175" fmla="*/ 483354 w 4794266"/>
              <a:gd name="connsiteY175" fmla="*/ 2771528 h 6862288"/>
              <a:gd name="connsiteX176" fmla="*/ 287854 w 4794266"/>
              <a:gd name="connsiteY176" fmla="*/ 2771528 h 6862288"/>
              <a:gd name="connsiteX177" fmla="*/ 382634 w 4794266"/>
              <a:gd name="connsiteY177" fmla="*/ 2771528 h 6862288"/>
              <a:gd name="connsiteX178" fmla="*/ 0 w 4794266"/>
              <a:gd name="connsiteY178" fmla="*/ 3539662 h 6862288"/>
              <a:gd name="connsiteX179" fmla="*/ 0 w 4794266"/>
              <a:gd name="connsiteY179" fmla="*/ 3345484 h 6862288"/>
              <a:gd name="connsiteX180" fmla="*/ 287854 w 4794266"/>
              <a:gd name="connsiteY180" fmla="*/ 2771528 h 6862288"/>
              <a:gd name="connsiteX181" fmla="*/ 1300102 w 4794266"/>
              <a:gd name="connsiteY181" fmla="*/ 2740403 h 6862288"/>
              <a:gd name="connsiteX182" fmla="*/ 2810392 w 4794266"/>
              <a:gd name="connsiteY182" fmla="*/ 2740403 h 6862288"/>
              <a:gd name="connsiteX183" fmla="*/ 2767948 w 4794266"/>
              <a:gd name="connsiteY183" fmla="*/ 2830045 h 6862288"/>
              <a:gd name="connsiteX184" fmla="*/ 1257658 w 4794266"/>
              <a:gd name="connsiteY184" fmla="*/ 2830045 h 6862288"/>
              <a:gd name="connsiteX185" fmla="*/ 1300102 w 4794266"/>
              <a:gd name="connsiteY185" fmla="*/ 2740403 h 6862288"/>
              <a:gd name="connsiteX186" fmla="*/ 0 w 4794266"/>
              <a:gd name="connsiteY186" fmla="*/ 2600343 h 6862288"/>
              <a:gd name="connsiteX187" fmla="*/ 778120 w 4794266"/>
              <a:gd name="connsiteY187" fmla="*/ 2600343 h 6862288"/>
              <a:gd name="connsiteX188" fmla="*/ 792257 w 4794266"/>
              <a:gd name="connsiteY188" fmla="*/ 2600343 h 6862288"/>
              <a:gd name="connsiteX189" fmla="*/ 880617 w 4794266"/>
              <a:gd name="connsiteY189" fmla="*/ 2600343 h 6862288"/>
              <a:gd name="connsiteX190" fmla="*/ 0 w 4794266"/>
              <a:gd name="connsiteY190" fmla="*/ 4336301 h 6862288"/>
              <a:gd name="connsiteX191" fmla="*/ 0 w 4794266"/>
              <a:gd name="connsiteY191" fmla="*/ 4135188 h 6862288"/>
              <a:gd name="connsiteX192" fmla="*/ 735707 w 4794266"/>
              <a:gd name="connsiteY192" fmla="*/ 2688735 h 6862288"/>
              <a:gd name="connsiteX193" fmla="*/ 0 w 4794266"/>
              <a:gd name="connsiteY193" fmla="*/ 2688735 h 6862288"/>
              <a:gd name="connsiteX194" fmla="*/ 0 w 4794266"/>
              <a:gd name="connsiteY194" fmla="*/ 2600343 h 6862288"/>
              <a:gd name="connsiteX195" fmla="*/ 3387196 w 4794266"/>
              <a:gd name="connsiteY195" fmla="*/ 2569217 h 6862288"/>
              <a:gd name="connsiteX196" fmla="*/ 3432921 w 4794266"/>
              <a:gd name="connsiteY196" fmla="*/ 2668350 h 6862288"/>
              <a:gd name="connsiteX197" fmla="*/ 2617619 w 4794266"/>
              <a:gd name="connsiteY197" fmla="*/ 4289332 h 6862288"/>
              <a:gd name="connsiteX198" fmla="*/ 2618570 w 4794266"/>
              <a:gd name="connsiteY198" fmla="*/ 4291299 h 6862288"/>
              <a:gd name="connsiteX199" fmla="*/ 2470177 w 4794266"/>
              <a:gd name="connsiteY199" fmla="*/ 4582475 h 6862288"/>
              <a:gd name="connsiteX200" fmla="*/ 2441053 w 4794266"/>
              <a:gd name="connsiteY200" fmla="*/ 4640378 h 6862288"/>
              <a:gd name="connsiteX201" fmla="*/ 2455122 w 4794266"/>
              <a:gd name="connsiteY201" fmla="*/ 4640378 h 6862288"/>
              <a:gd name="connsiteX202" fmla="*/ 2412915 w 4794266"/>
              <a:gd name="connsiteY202" fmla="*/ 4728890 h 6862288"/>
              <a:gd name="connsiteX203" fmla="*/ 2398846 w 4794266"/>
              <a:gd name="connsiteY203" fmla="*/ 4728890 h 6862288"/>
              <a:gd name="connsiteX204" fmla="*/ 2395559 w 4794266"/>
              <a:gd name="connsiteY204" fmla="*/ 4728890 h 6862288"/>
              <a:gd name="connsiteX205" fmla="*/ 1308307 w 4794266"/>
              <a:gd name="connsiteY205" fmla="*/ 6862288 h 6862288"/>
              <a:gd name="connsiteX206" fmla="*/ 1205888 w 4794266"/>
              <a:gd name="connsiteY206" fmla="*/ 6862288 h 6862288"/>
              <a:gd name="connsiteX207" fmla="*/ 1206546 w 4794266"/>
              <a:gd name="connsiteY207" fmla="*/ 6860998 h 6862288"/>
              <a:gd name="connsiteX208" fmla="*/ 1127055 w 4794266"/>
              <a:gd name="connsiteY208" fmla="*/ 6860998 h 6862288"/>
              <a:gd name="connsiteX209" fmla="*/ 1081302 w 4794266"/>
              <a:gd name="connsiteY209" fmla="*/ 6769162 h 6862288"/>
              <a:gd name="connsiteX210" fmla="*/ 226066 w 4794266"/>
              <a:gd name="connsiteY210" fmla="*/ 5059594 h 6862288"/>
              <a:gd name="connsiteX211" fmla="*/ 183832 w 4794266"/>
              <a:gd name="connsiteY211" fmla="*/ 4974822 h 6862288"/>
              <a:gd name="connsiteX212" fmla="*/ 1880226 w 4794266"/>
              <a:gd name="connsiteY212" fmla="*/ 4974822 h 6862288"/>
              <a:gd name="connsiteX213" fmla="*/ 1834473 w 4794266"/>
              <a:gd name="connsiteY213" fmla="*/ 5059594 h 6862288"/>
              <a:gd name="connsiteX214" fmla="*/ 324611 w 4794266"/>
              <a:gd name="connsiteY214" fmla="*/ 5059594 h 6862288"/>
              <a:gd name="connsiteX215" fmla="*/ 1134094 w 4794266"/>
              <a:gd name="connsiteY215" fmla="*/ 6673793 h 6862288"/>
              <a:gd name="connsiteX216" fmla="*/ 1376939 w 4794266"/>
              <a:gd name="connsiteY216" fmla="*/ 6182822 h 6862288"/>
              <a:gd name="connsiteX217" fmla="*/ 2073798 w 4794266"/>
              <a:gd name="connsiteY217" fmla="*/ 4794681 h 6862288"/>
              <a:gd name="connsiteX218" fmla="*/ 2172342 w 4794266"/>
              <a:gd name="connsiteY218" fmla="*/ 4794681 h 6862288"/>
              <a:gd name="connsiteX219" fmla="*/ 1415653 w 4794266"/>
              <a:gd name="connsiteY219" fmla="*/ 6306448 h 6862288"/>
              <a:gd name="connsiteX220" fmla="*/ 1179847 w 4794266"/>
              <a:gd name="connsiteY220" fmla="*/ 6769162 h 6862288"/>
              <a:gd name="connsiteX221" fmla="*/ 1217546 w 4794266"/>
              <a:gd name="connsiteY221" fmla="*/ 6839426 h 6862288"/>
              <a:gd name="connsiteX222" fmla="*/ 2569126 w 4794266"/>
              <a:gd name="connsiteY222" fmla="*/ 4189024 h 6862288"/>
              <a:gd name="connsiteX223" fmla="*/ 2570556 w 4794266"/>
              <a:gd name="connsiteY223" fmla="*/ 4191982 h 6862288"/>
              <a:gd name="connsiteX224" fmla="*/ 3387196 w 4794266"/>
              <a:gd name="connsiteY224" fmla="*/ 2569217 h 6862288"/>
              <a:gd name="connsiteX225" fmla="*/ 1393478 w 4794266"/>
              <a:gd name="connsiteY225" fmla="*/ 2553652 h 6862288"/>
              <a:gd name="connsiteX226" fmla="*/ 2903768 w 4794266"/>
              <a:gd name="connsiteY226" fmla="*/ 2553652 h 6862288"/>
              <a:gd name="connsiteX227" fmla="*/ 2857787 w 4794266"/>
              <a:gd name="connsiteY227" fmla="*/ 2643437 h 6862288"/>
              <a:gd name="connsiteX228" fmla="*/ 1351035 w 4794266"/>
              <a:gd name="connsiteY228" fmla="*/ 2643437 h 6862288"/>
              <a:gd name="connsiteX229" fmla="*/ 1393478 w 4794266"/>
              <a:gd name="connsiteY229" fmla="*/ 2553652 h 6862288"/>
              <a:gd name="connsiteX230" fmla="*/ 1471298 w 4794266"/>
              <a:gd name="connsiteY230" fmla="*/ 2382466 h 6862288"/>
              <a:gd name="connsiteX231" fmla="*/ 2981587 w 4794266"/>
              <a:gd name="connsiteY231" fmla="*/ 2382466 h 6862288"/>
              <a:gd name="connsiteX232" fmla="*/ 2939143 w 4794266"/>
              <a:gd name="connsiteY232" fmla="*/ 2472251 h 6862288"/>
              <a:gd name="connsiteX233" fmla="*/ 1428853 w 4794266"/>
              <a:gd name="connsiteY233" fmla="*/ 2472251 h 6862288"/>
              <a:gd name="connsiteX234" fmla="*/ 1471298 w 4794266"/>
              <a:gd name="connsiteY234" fmla="*/ 2382466 h 6862288"/>
              <a:gd name="connsiteX235" fmla="*/ 1364286 w 4794266"/>
              <a:gd name="connsiteY235" fmla="*/ 2211271 h 6862288"/>
              <a:gd name="connsiteX236" fmla="*/ 3074965 w 4794266"/>
              <a:gd name="connsiteY236" fmla="*/ 2211271 h 6862288"/>
              <a:gd name="connsiteX237" fmla="*/ 3029017 w 4794266"/>
              <a:gd name="connsiteY237" fmla="*/ 2299248 h 6862288"/>
              <a:gd name="connsiteX238" fmla="*/ 1420838 w 4794266"/>
              <a:gd name="connsiteY238" fmla="*/ 2299248 h 6862288"/>
              <a:gd name="connsiteX239" fmla="*/ 204981 w 4794266"/>
              <a:gd name="connsiteY239" fmla="*/ 4713353 h 6862288"/>
              <a:gd name="connsiteX240" fmla="*/ 106016 w 4794266"/>
              <a:gd name="connsiteY240" fmla="*/ 4713353 h 6862288"/>
              <a:gd name="connsiteX241" fmla="*/ 1364286 w 4794266"/>
              <a:gd name="connsiteY241" fmla="*/ 2211271 h 6862288"/>
              <a:gd name="connsiteX242" fmla="*/ 0 w 4794266"/>
              <a:gd name="connsiteY242" fmla="*/ 2071210 h 6862288"/>
              <a:gd name="connsiteX243" fmla="*/ 740567 w 4794266"/>
              <a:gd name="connsiteY243" fmla="*/ 2071210 h 6862288"/>
              <a:gd name="connsiteX244" fmla="*/ 698268 w 4794266"/>
              <a:gd name="connsiteY244" fmla="*/ 2160994 h 6862288"/>
              <a:gd name="connsiteX245" fmla="*/ 0 w 4794266"/>
              <a:gd name="connsiteY245" fmla="*/ 2160994 h 6862288"/>
              <a:gd name="connsiteX246" fmla="*/ 0 w 4794266"/>
              <a:gd name="connsiteY246" fmla="*/ 2071210 h 6862288"/>
              <a:gd name="connsiteX247" fmla="*/ 1263349 w 4794266"/>
              <a:gd name="connsiteY247" fmla="*/ 2040088 h 6862288"/>
              <a:gd name="connsiteX248" fmla="*/ 3168348 w 4794266"/>
              <a:gd name="connsiteY248" fmla="*/ 2040088 h 6862288"/>
              <a:gd name="connsiteX249" fmla="*/ 3118959 w 4794266"/>
              <a:gd name="connsiteY249" fmla="*/ 2124996 h 6862288"/>
              <a:gd name="connsiteX250" fmla="*/ 1319793 w 4794266"/>
              <a:gd name="connsiteY250" fmla="*/ 2124996 h 6862288"/>
              <a:gd name="connsiteX251" fmla="*/ 14514 w 4794266"/>
              <a:gd name="connsiteY251" fmla="*/ 4728892 h 6862288"/>
              <a:gd name="connsiteX252" fmla="*/ 0 w 4794266"/>
              <a:gd name="connsiteY252" fmla="*/ 4728892 h 6862288"/>
              <a:gd name="connsiteX253" fmla="*/ 0 w 4794266"/>
              <a:gd name="connsiteY253" fmla="*/ 4557406 h 6862288"/>
              <a:gd name="connsiteX254" fmla="*/ 1263349 w 4794266"/>
              <a:gd name="connsiteY254" fmla="*/ 2040088 h 6862288"/>
              <a:gd name="connsiteX255" fmla="*/ 3495719 w 4794266"/>
              <a:gd name="connsiteY255" fmla="*/ 1977841 h 6862288"/>
              <a:gd name="connsiteX256" fmla="*/ 3541835 w 4794266"/>
              <a:gd name="connsiteY256" fmla="*/ 2080385 h 6862288"/>
              <a:gd name="connsiteX257" fmla="*/ 2197370 w 4794266"/>
              <a:gd name="connsiteY257" fmla="*/ 4728895 h 6862288"/>
              <a:gd name="connsiteX258" fmla="*/ 2098043 w 4794266"/>
              <a:gd name="connsiteY258" fmla="*/ 4728895 h 6862288"/>
              <a:gd name="connsiteX259" fmla="*/ 3495719 w 4794266"/>
              <a:gd name="connsiteY259" fmla="*/ 1977841 h 6862288"/>
              <a:gd name="connsiteX260" fmla="*/ 0 w 4794266"/>
              <a:gd name="connsiteY260" fmla="*/ 1900015 h 6862288"/>
              <a:gd name="connsiteX261" fmla="*/ 833922 w 4794266"/>
              <a:gd name="connsiteY261" fmla="*/ 1900015 h 6862288"/>
              <a:gd name="connsiteX262" fmla="*/ 791380 w 4794266"/>
              <a:gd name="connsiteY262" fmla="*/ 1989799 h 6862288"/>
              <a:gd name="connsiteX263" fmla="*/ 0 w 4794266"/>
              <a:gd name="connsiteY263" fmla="*/ 1989799 h 6862288"/>
              <a:gd name="connsiteX264" fmla="*/ 0 w 4794266"/>
              <a:gd name="connsiteY264" fmla="*/ 1900015 h 6862288"/>
              <a:gd name="connsiteX265" fmla="*/ 0 w 4794266"/>
              <a:gd name="connsiteY265" fmla="*/ 1728829 h 6862288"/>
              <a:gd name="connsiteX266" fmla="*/ 911757 w 4794266"/>
              <a:gd name="connsiteY266" fmla="*/ 1728829 h 6862288"/>
              <a:gd name="connsiteX267" fmla="*/ 869523 w 4794266"/>
              <a:gd name="connsiteY267" fmla="*/ 1818614 h 6862288"/>
              <a:gd name="connsiteX268" fmla="*/ 0 w 4794266"/>
              <a:gd name="connsiteY268" fmla="*/ 1818614 h 6862288"/>
              <a:gd name="connsiteX269" fmla="*/ 0 w 4794266"/>
              <a:gd name="connsiteY269" fmla="*/ 1728829 h 6862288"/>
              <a:gd name="connsiteX270" fmla="*/ 3236271 w 4794266"/>
              <a:gd name="connsiteY270" fmla="*/ 1682140 h 6862288"/>
              <a:gd name="connsiteX271" fmla="*/ 3292621 w 4794266"/>
              <a:gd name="connsiteY271" fmla="*/ 1787327 h 6862288"/>
              <a:gd name="connsiteX272" fmla="*/ 3187434 w 4794266"/>
              <a:gd name="connsiteY272" fmla="*/ 1787327 h 6862288"/>
              <a:gd name="connsiteX273" fmla="*/ 3236271 w 4794266"/>
              <a:gd name="connsiteY273" fmla="*/ 1682140 h 6862288"/>
              <a:gd name="connsiteX274" fmla="*/ 0 w 4794266"/>
              <a:gd name="connsiteY274" fmla="*/ 1542076 h 6862288"/>
              <a:gd name="connsiteX275" fmla="*/ 1005127 w 4794266"/>
              <a:gd name="connsiteY275" fmla="*/ 1542076 h 6862288"/>
              <a:gd name="connsiteX276" fmla="*/ 959295 w 4794266"/>
              <a:gd name="connsiteY276" fmla="*/ 1631861 h 6862288"/>
              <a:gd name="connsiteX277" fmla="*/ 0 w 4794266"/>
              <a:gd name="connsiteY277" fmla="*/ 1631861 h 6862288"/>
              <a:gd name="connsiteX278" fmla="*/ 0 w 4794266"/>
              <a:gd name="connsiteY278" fmla="*/ 1542076 h 6862288"/>
              <a:gd name="connsiteX279" fmla="*/ 3132571 w 4794266"/>
              <a:gd name="connsiteY279" fmla="*/ 1479829 h 6862288"/>
              <a:gd name="connsiteX280" fmla="*/ 3184006 w 4794266"/>
              <a:gd name="connsiteY280" fmla="*/ 1573753 h 6862288"/>
              <a:gd name="connsiteX281" fmla="*/ 3084565 w 4794266"/>
              <a:gd name="connsiteY281" fmla="*/ 1772037 h 6862288"/>
              <a:gd name="connsiteX282" fmla="*/ 2985124 w 4794266"/>
              <a:gd name="connsiteY282" fmla="*/ 1772037 h 6862288"/>
              <a:gd name="connsiteX283" fmla="*/ 3132571 w 4794266"/>
              <a:gd name="connsiteY283" fmla="*/ 1479829 h 6862288"/>
              <a:gd name="connsiteX284" fmla="*/ 3389755 w 4794266"/>
              <a:gd name="connsiteY284" fmla="*/ 1386453 h 6862288"/>
              <a:gd name="connsiteX285" fmla="*/ 3479540 w 4794266"/>
              <a:gd name="connsiteY285" fmla="*/ 1386453 h 6862288"/>
              <a:gd name="connsiteX286" fmla="*/ 3436443 w 4794266"/>
              <a:gd name="connsiteY286" fmla="*/ 1476239 h 6862288"/>
              <a:gd name="connsiteX287" fmla="*/ 3389755 w 4794266"/>
              <a:gd name="connsiteY287" fmla="*/ 1386453 h 6862288"/>
              <a:gd name="connsiteX288" fmla="*/ 0 w 4794266"/>
              <a:gd name="connsiteY288" fmla="*/ 1378844 h 6862288"/>
              <a:gd name="connsiteX289" fmla="*/ 40400 w 4794266"/>
              <a:gd name="connsiteY289" fmla="*/ 1460702 h 6862288"/>
              <a:gd name="connsiteX290" fmla="*/ 0 w 4794266"/>
              <a:gd name="connsiteY290" fmla="*/ 1460702 h 6862288"/>
              <a:gd name="connsiteX291" fmla="*/ 0 w 4794266"/>
              <a:gd name="connsiteY291" fmla="*/ 1378844 h 6862288"/>
              <a:gd name="connsiteX292" fmla="*/ 3041878 w 4794266"/>
              <a:gd name="connsiteY292" fmla="*/ 1277509 h 6862288"/>
              <a:gd name="connsiteX293" fmla="*/ 3087101 w 4794266"/>
              <a:gd name="connsiteY293" fmla="*/ 1365185 h 6862288"/>
              <a:gd name="connsiteX294" fmla="*/ 3090579 w 4794266"/>
              <a:gd name="connsiteY294" fmla="*/ 1375707 h 6862288"/>
              <a:gd name="connsiteX295" fmla="*/ 2892295 w 4794266"/>
              <a:gd name="connsiteY295" fmla="*/ 1772009 h 6862288"/>
              <a:gd name="connsiteX296" fmla="*/ 2798371 w 4794266"/>
              <a:gd name="connsiteY296" fmla="*/ 1772009 h 6862288"/>
              <a:gd name="connsiteX297" fmla="*/ 3041878 w 4794266"/>
              <a:gd name="connsiteY297" fmla="*/ 1277509 h 6862288"/>
              <a:gd name="connsiteX298" fmla="*/ 3311937 w 4794266"/>
              <a:gd name="connsiteY298" fmla="*/ 1215257 h 6862288"/>
              <a:gd name="connsiteX299" fmla="*/ 3572933 w 4794266"/>
              <a:gd name="connsiteY299" fmla="*/ 1215257 h 6862288"/>
              <a:gd name="connsiteX300" fmla="*/ 3530029 w 4794266"/>
              <a:gd name="connsiteY300" fmla="*/ 1305042 h 6862288"/>
              <a:gd name="connsiteX301" fmla="*/ 3354840 w 4794266"/>
              <a:gd name="connsiteY301" fmla="*/ 1305042 h 6862288"/>
              <a:gd name="connsiteX302" fmla="*/ 3311937 w 4794266"/>
              <a:gd name="connsiteY302" fmla="*/ 1215257 h 6862288"/>
              <a:gd name="connsiteX303" fmla="*/ 2950989 w 4794266"/>
              <a:gd name="connsiteY303" fmla="*/ 1075199 h 6862288"/>
              <a:gd name="connsiteX304" fmla="*/ 2993582 w 4794266"/>
              <a:gd name="connsiteY304" fmla="*/ 1160086 h 6862288"/>
              <a:gd name="connsiteX305" fmla="*/ 2997131 w 4794266"/>
              <a:gd name="connsiteY305" fmla="*/ 1174233 h 6862288"/>
              <a:gd name="connsiteX306" fmla="*/ 2698982 w 4794266"/>
              <a:gd name="connsiteY306" fmla="*/ 1771979 h 6862288"/>
              <a:gd name="connsiteX307" fmla="*/ 2596050 w 4794266"/>
              <a:gd name="connsiteY307" fmla="*/ 1771979 h 6862288"/>
              <a:gd name="connsiteX308" fmla="*/ 2950989 w 4794266"/>
              <a:gd name="connsiteY308" fmla="*/ 1075199 h 6862288"/>
              <a:gd name="connsiteX309" fmla="*/ 3218559 w 4794266"/>
              <a:gd name="connsiteY309" fmla="*/ 1044073 h 6862288"/>
              <a:gd name="connsiteX310" fmla="*/ 3650802 w 4794266"/>
              <a:gd name="connsiteY310" fmla="*/ 1044073 h 6862288"/>
              <a:gd name="connsiteX311" fmla="*/ 3608632 w 4794266"/>
              <a:gd name="connsiteY311" fmla="*/ 1133858 h 6862288"/>
              <a:gd name="connsiteX312" fmla="*/ 3264243 w 4794266"/>
              <a:gd name="connsiteY312" fmla="*/ 1133858 h 6862288"/>
              <a:gd name="connsiteX313" fmla="*/ 3218559 w 4794266"/>
              <a:gd name="connsiteY313" fmla="*/ 1044073 h 6862288"/>
              <a:gd name="connsiteX314" fmla="*/ 0 w 4794266"/>
              <a:gd name="connsiteY314" fmla="*/ 969072 h 6862288"/>
              <a:gd name="connsiteX315" fmla="*/ 242609 w 4794266"/>
              <a:gd name="connsiteY315" fmla="*/ 1445195 h 6862288"/>
              <a:gd name="connsiteX316" fmla="*/ 141781 w 4794266"/>
              <a:gd name="connsiteY316" fmla="*/ 1445195 h 6862288"/>
              <a:gd name="connsiteX317" fmla="*/ 0 w 4794266"/>
              <a:gd name="connsiteY317" fmla="*/ 1165963 h 6862288"/>
              <a:gd name="connsiteX318" fmla="*/ 0 w 4794266"/>
              <a:gd name="connsiteY318" fmla="*/ 969072 h 6862288"/>
              <a:gd name="connsiteX319" fmla="*/ 2839507 w 4794266"/>
              <a:gd name="connsiteY319" fmla="*/ 888446 h 6862288"/>
              <a:gd name="connsiteX320" fmla="*/ 2888263 w 4794266"/>
              <a:gd name="connsiteY320" fmla="*/ 984396 h 6862288"/>
              <a:gd name="connsiteX321" fmla="*/ 2494733 w 4794266"/>
              <a:gd name="connsiteY321" fmla="*/ 1787533 h 6862288"/>
              <a:gd name="connsiteX322" fmla="*/ 2393739 w 4794266"/>
              <a:gd name="connsiteY322" fmla="*/ 1787533 h 6862288"/>
              <a:gd name="connsiteX323" fmla="*/ 2839507 w 4794266"/>
              <a:gd name="connsiteY323" fmla="*/ 888446 h 6862288"/>
              <a:gd name="connsiteX324" fmla="*/ 3125183 w 4794266"/>
              <a:gd name="connsiteY324" fmla="*/ 872877 h 6862288"/>
              <a:gd name="connsiteX325" fmla="*/ 3744155 w 4794266"/>
              <a:gd name="connsiteY325" fmla="*/ 872877 h 6862288"/>
              <a:gd name="connsiteX326" fmla="*/ 3701711 w 4794266"/>
              <a:gd name="connsiteY326" fmla="*/ 962518 h 6862288"/>
              <a:gd name="connsiteX327" fmla="*/ 3171164 w 4794266"/>
              <a:gd name="connsiteY327" fmla="*/ 962518 h 6862288"/>
              <a:gd name="connsiteX328" fmla="*/ 3125183 w 4794266"/>
              <a:gd name="connsiteY328" fmla="*/ 872877 h 6862288"/>
              <a:gd name="connsiteX329" fmla="*/ 3047375 w 4794266"/>
              <a:gd name="connsiteY329" fmla="*/ 701692 h 6862288"/>
              <a:gd name="connsiteX330" fmla="*/ 3837527 w 4794266"/>
              <a:gd name="connsiteY330" fmla="*/ 701692 h 6862288"/>
              <a:gd name="connsiteX331" fmla="*/ 3795008 w 4794266"/>
              <a:gd name="connsiteY331" fmla="*/ 791333 h 6862288"/>
              <a:gd name="connsiteX332" fmla="*/ 3089894 w 4794266"/>
              <a:gd name="connsiteY332" fmla="*/ 791333 h 6862288"/>
              <a:gd name="connsiteX333" fmla="*/ 3047375 w 4794266"/>
              <a:gd name="connsiteY333" fmla="*/ 701692 h 6862288"/>
              <a:gd name="connsiteX334" fmla="*/ 2741909 w 4794266"/>
              <a:gd name="connsiteY334" fmla="*/ 670568 h 6862288"/>
              <a:gd name="connsiteX335" fmla="*/ 2794841 w 4794266"/>
              <a:gd name="connsiteY335" fmla="*/ 773272 h 6862288"/>
              <a:gd name="connsiteX336" fmla="*/ 2286696 w 4794266"/>
              <a:gd name="connsiteY336" fmla="*/ 1771977 h 6862288"/>
              <a:gd name="connsiteX337" fmla="*/ 2191419 w 4794266"/>
              <a:gd name="connsiteY337" fmla="*/ 1771977 h 6862288"/>
              <a:gd name="connsiteX338" fmla="*/ 2741909 w 4794266"/>
              <a:gd name="connsiteY338" fmla="*/ 670568 h 6862288"/>
              <a:gd name="connsiteX339" fmla="*/ 0 w 4794266"/>
              <a:gd name="connsiteY339" fmla="*/ 587906 h 6862288"/>
              <a:gd name="connsiteX340" fmla="*/ 429355 w 4794266"/>
              <a:gd name="connsiteY340" fmla="*/ 1460707 h 6862288"/>
              <a:gd name="connsiteX341" fmla="*/ 335326 w 4794266"/>
              <a:gd name="connsiteY341" fmla="*/ 1460707 h 6862288"/>
              <a:gd name="connsiteX342" fmla="*/ 0 w 4794266"/>
              <a:gd name="connsiteY342" fmla="*/ 791234 h 6862288"/>
              <a:gd name="connsiteX343" fmla="*/ 0 w 4794266"/>
              <a:gd name="connsiteY343" fmla="*/ 587906 h 6862288"/>
              <a:gd name="connsiteX344" fmla="*/ 2953999 w 4794266"/>
              <a:gd name="connsiteY344" fmla="*/ 514940 h 6862288"/>
              <a:gd name="connsiteX345" fmla="*/ 3915367 w 4794266"/>
              <a:gd name="connsiteY345" fmla="*/ 514940 h 6862288"/>
              <a:gd name="connsiteX346" fmla="*/ 3873109 w 4794266"/>
              <a:gd name="connsiteY346" fmla="*/ 604580 h 6862288"/>
              <a:gd name="connsiteX347" fmla="*/ 2999778 w 4794266"/>
              <a:gd name="connsiteY347" fmla="*/ 604580 h 6862288"/>
              <a:gd name="connsiteX348" fmla="*/ 2953999 w 4794266"/>
              <a:gd name="connsiteY348" fmla="*/ 514940 h 6862288"/>
              <a:gd name="connsiteX349" fmla="*/ 2633401 w 4794266"/>
              <a:gd name="connsiteY349" fmla="*/ 483816 h 6862288"/>
              <a:gd name="connsiteX350" fmla="*/ 2685925 w 4794266"/>
              <a:gd name="connsiteY350" fmla="*/ 582365 h 6862288"/>
              <a:gd name="connsiteX351" fmla="*/ 2090661 w 4794266"/>
              <a:gd name="connsiteY351" fmla="*/ 1771998 h 6862288"/>
              <a:gd name="connsiteX352" fmla="*/ 1989115 w 4794266"/>
              <a:gd name="connsiteY352" fmla="*/ 1771998 h 6862288"/>
              <a:gd name="connsiteX353" fmla="*/ 2633401 w 4794266"/>
              <a:gd name="connsiteY353" fmla="*/ 483816 h 6862288"/>
              <a:gd name="connsiteX354" fmla="*/ 89908 w 4794266"/>
              <a:gd name="connsiteY354" fmla="*/ 359310 h 6862288"/>
              <a:gd name="connsiteX355" fmla="*/ 647166 w 4794266"/>
              <a:gd name="connsiteY355" fmla="*/ 1445187 h 6862288"/>
              <a:gd name="connsiteX356" fmla="*/ 544233 w 4794266"/>
              <a:gd name="connsiteY356" fmla="*/ 1445187 h 6862288"/>
              <a:gd name="connsiteX357" fmla="*/ 43765 w 4794266"/>
              <a:gd name="connsiteY357" fmla="*/ 454193 h 6862288"/>
              <a:gd name="connsiteX358" fmla="*/ 50864 w 4794266"/>
              <a:gd name="connsiteY358" fmla="*/ 436622 h 6862288"/>
              <a:gd name="connsiteX359" fmla="*/ 89908 w 4794266"/>
              <a:gd name="connsiteY359" fmla="*/ 359310 h 6862288"/>
              <a:gd name="connsiteX360" fmla="*/ 2876180 w 4794266"/>
              <a:gd name="connsiteY360" fmla="*/ 343745 h 6862288"/>
              <a:gd name="connsiteX361" fmla="*/ 4008747 w 4794266"/>
              <a:gd name="connsiteY361" fmla="*/ 343745 h 6862288"/>
              <a:gd name="connsiteX362" fmla="*/ 3963022 w 4794266"/>
              <a:gd name="connsiteY362" fmla="*/ 433529 h 6862288"/>
              <a:gd name="connsiteX363" fmla="*/ 2918387 w 4794266"/>
              <a:gd name="connsiteY363" fmla="*/ 433529 h 6862288"/>
              <a:gd name="connsiteX364" fmla="*/ 2876180 w 4794266"/>
              <a:gd name="connsiteY364" fmla="*/ 343745 h 6862288"/>
              <a:gd name="connsiteX365" fmla="*/ 2531542 w 4794266"/>
              <a:gd name="connsiteY365" fmla="*/ 281495 h 6862288"/>
              <a:gd name="connsiteX366" fmla="*/ 2576996 w 4794266"/>
              <a:gd name="connsiteY366" fmla="*/ 380390 h 6862288"/>
              <a:gd name="connsiteX367" fmla="*/ 1888193 w 4794266"/>
              <a:gd name="connsiteY367" fmla="*/ 1771985 h 6862288"/>
              <a:gd name="connsiteX368" fmla="*/ 1786794 w 4794266"/>
              <a:gd name="connsiteY368" fmla="*/ 1771985 h 6862288"/>
              <a:gd name="connsiteX369" fmla="*/ 2531542 w 4794266"/>
              <a:gd name="connsiteY369" fmla="*/ 281495 h 6862288"/>
              <a:gd name="connsiteX370" fmla="*/ 2782803 w 4794266"/>
              <a:gd name="connsiteY370" fmla="*/ 172561 h 6862288"/>
              <a:gd name="connsiteX371" fmla="*/ 4102104 w 4794266"/>
              <a:gd name="connsiteY371" fmla="*/ 172561 h 6862288"/>
              <a:gd name="connsiteX372" fmla="*/ 4059660 w 4794266"/>
              <a:gd name="connsiteY372" fmla="*/ 262345 h 6862288"/>
              <a:gd name="connsiteX373" fmla="*/ 2825247 w 4794266"/>
              <a:gd name="connsiteY373" fmla="*/ 262345 h 6862288"/>
              <a:gd name="connsiteX374" fmla="*/ 2782803 w 4794266"/>
              <a:gd name="connsiteY374" fmla="*/ 172561 h 6862288"/>
              <a:gd name="connsiteX375" fmla="*/ 186164 w 4794266"/>
              <a:gd name="connsiteY375" fmla="*/ 172558 h 6862288"/>
              <a:gd name="connsiteX376" fmla="*/ 833967 w 4794266"/>
              <a:gd name="connsiteY376" fmla="*/ 1460741 h 6862288"/>
              <a:gd name="connsiteX377" fmla="*/ 735921 w 4794266"/>
              <a:gd name="connsiteY377" fmla="*/ 1460741 h 6862288"/>
              <a:gd name="connsiteX378" fmla="*/ 137141 w 4794266"/>
              <a:gd name="connsiteY378" fmla="*/ 271108 h 6862288"/>
              <a:gd name="connsiteX379" fmla="*/ 151148 w 4794266"/>
              <a:gd name="connsiteY379" fmla="*/ 246470 h 6862288"/>
              <a:gd name="connsiteX380" fmla="*/ 186164 w 4794266"/>
              <a:gd name="connsiteY380" fmla="*/ 172558 h 6862288"/>
              <a:gd name="connsiteX381" fmla="*/ 2434228 w 4794266"/>
              <a:gd name="connsiteY381" fmla="*/ 94743 h 6862288"/>
              <a:gd name="connsiteX382" fmla="*/ 2483591 w 4794266"/>
              <a:gd name="connsiteY382" fmla="*/ 190361 h 6862288"/>
              <a:gd name="connsiteX383" fmla="*/ 1683210 w 4794266"/>
              <a:gd name="connsiteY383" fmla="*/ 1787545 h 6862288"/>
              <a:gd name="connsiteX384" fmla="*/ 1584484 w 4794266"/>
              <a:gd name="connsiteY384" fmla="*/ 1787545 h 6862288"/>
              <a:gd name="connsiteX385" fmla="*/ 2434228 w 4794266"/>
              <a:gd name="connsiteY385" fmla="*/ 94743 h 6862288"/>
              <a:gd name="connsiteX386" fmla="*/ 4682467 w 4794266"/>
              <a:gd name="connsiteY386" fmla="*/ 0 h 6862288"/>
              <a:gd name="connsiteX387" fmla="*/ 4685835 w 4794266"/>
              <a:gd name="connsiteY387" fmla="*/ 0 h 6862288"/>
              <a:gd name="connsiteX388" fmla="*/ 3971455 w 4794266"/>
              <a:gd name="connsiteY388" fmla="*/ 1413615 h 6862288"/>
              <a:gd name="connsiteX389" fmla="*/ 4691881 w 4794266"/>
              <a:gd name="connsiteY389" fmla="*/ 0 h 6862288"/>
              <a:gd name="connsiteX390" fmla="*/ 4794266 w 4794266"/>
              <a:gd name="connsiteY390" fmla="*/ 0 h 6862288"/>
              <a:gd name="connsiteX391" fmla="*/ 3485882 w 4794266"/>
              <a:gd name="connsiteY391" fmla="*/ 2565697 h 6862288"/>
              <a:gd name="connsiteX392" fmla="*/ 3438634 w 4794266"/>
              <a:gd name="connsiteY392" fmla="*/ 2467962 h 6862288"/>
              <a:gd name="connsiteX393" fmla="*/ 3436438 w 4794266"/>
              <a:gd name="connsiteY393" fmla="*/ 2472308 h 6862288"/>
              <a:gd name="connsiteX394" fmla="*/ 3438631 w 4794266"/>
              <a:gd name="connsiteY394" fmla="*/ 2467957 h 6862288"/>
              <a:gd name="connsiteX395" fmla="*/ 3436438 w 4794266"/>
              <a:gd name="connsiteY395" fmla="*/ 2463422 h 6862288"/>
              <a:gd name="connsiteX396" fmla="*/ 3841129 w 4794266"/>
              <a:gd name="connsiteY396" fmla="*/ 1669341 h 6862288"/>
              <a:gd name="connsiteX397" fmla="*/ 4682467 w 4794266"/>
              <a:gd name="connsiteY397" fmla="*/ 0 h 6862288"/>
              <a:gd name="connsiteX398" fmla="*/ 4484198 w 4794266"/>
              <a:gd name="connsiteY398" fmla="*/ 0 h 6862288"/>
              <a:gd name="connsiteX399" fmla="*/ 4588266 w 4794266"/>
              <a:gd name="connsiteY399" fmla="*/ 0 h 6862288"/>
              <a:gd name="connsiteX400" fmla="*/ 3580336 w 4794266"/>
              <a:gd name="connsiteY400" fmla="*/ 1982087 h 6862288"/>
              <a:gd name="connsiteX401" fmla="*/ 3530766 w 4794266"/>
              <a:gd name="connsiteY401" fmla="*/ 1886815 h 6862288"/>
              <a:gd name="connsiteX402" fmla="*/ 4484198 w 4794266"/>
              <a:gd name="connsiteY402" fmla="*/ 0 h 6862288"/>
              <a:gd name="connsiteX403" fmla="*/ 2499096 w 4794266"/>
              <a:gd name="connsiteY403" fmla="*/ 0 h 6862288"/>
              <a:gd name="connsiteX404" fmla="*/ 2598201 w 4794266"/>
              <a:gd name="connsiteY404" fmla="*/ 0 h 6862288"/>
              <a:gd name="connsiteX405" fmla="*/ 3203991 w 4794266"/>
              <a:gd name="connsiteY405" fmla="*/ 1191538 h 6862288"/>
              <a:gd name="connsiteX406" fmla="*/ 3451229 w 4794266"/>
              <a:gd name="connsiteY406" fmla="*/ 1678703 h 6862288"/>
              <a:gd name="connsiteX407" fmla="*/ 4252986 w 4794266"/>
              <a:gd name="connsiteY407" fmla="*/ 83062 h 6862288"/>
              <a:gd name="connsiteX408" fmla="*/ 2748367 w 4794266"/>
              <a:gd name="connsiteY408" fmla="*/ 83062 h 6862288"/>
              <a:gd name="connsiteX409" fmla="*/ 2703352 w 4794266"/>
              <a:gd name="connsiteY409" fmla="*/ 0 h 6862288"/>
              <a:gd name="connsiteX410" fmla="*/ 4396965 w 4794266"/>
              <a:gd name="connsiteY410" fmla="*/ 0 h 6862288"/>
              <a:gd name="connsiteX411" fmla="*/ 4355413 w 4794266"/>
              <a:gd name="connsiteY411" fmla="*/ 83062 h 6862288"/>
              <a:gd name="connsiteX412" fmla="*/ 3497144 w 4794266"/>
              <a:gd name="connsiteY412" fmla="*/ 1777549 h 6862288"/>
              <a:gd name="connsiteX413" fmla="*/ 3451229 w 4794266"/>
              <a:gd name="connsiteY413" fmla="*/ 1876393 h 6862288"/>
              <a:gd name="connsiteX414" fmla="*/ 1981937 w 4794266"/>
              <a:gd name="connsiteY414" fmla="*/ 4795845 h 6862288"/>
              <a:gd name="connsiteX415" fmla="*/ 1939552 w 4794266"/>
              <a:gd name="connsiteY415" fmla="*/ 4884099 h 6862288"/>
              <a:gd name="connsiteX416" fmla="*/ 1932489 w 4794266"/>
              <a:gd name="connsiteY416" fmla="*/ 4884099 h 6862288"/>
              <a:gd name="connsiteX417" fmla="*/ 1837126 w 4794266"/>
              <a:gd name="connsiteY417" fmla="*/ 4884099 h 6862288"/>
              <a:gd name="connsiteX418" fmla="*/ 39353 w 4794266"/>
              <a:gd name="connsiteY418" fmla="*/ 4884099 h 6862288"/>
              <a:gd name="connsiteX419" fmla="*/ 1031836 w 4794266"/>
              <a:gd name="connsiteY419" fmla="*/ 6861000 h 6862288"/>
              <a:gd name="connsiteX420" fmla="*/ 936473 w 4794266"/>
              <a:gd name="connsiteY420" fmla="*/ 6861000 h 6862288"/>
              <a:gd name="connsiteX421" fmla="*/ 0 w 4794266"/>
              <a:gd name="connsiteY421" fmla="*/ 5005253 h 6862288"/>
              <a:gd name="connsiteX422" fmla="*/ 0 w 4794266"/>
              <a:gd name="connsiteY422" fmla="*/ 4795845 h 6862288"/>
              <a:gd name="connsiteX423" fmla="*/ 1879509 w 4794266"/>
              <a:gd name="connsiteY423" fmla="*/ 4795845 h 6862288"/>
              <a:gd name="connsiteX424" fmla="*/ 3401781 w 4794266"/>
              <a:gd name="connsiteY424" fmla="*/ 1777549 h 6862288"/>
              <a:gd name="connsiteX425" fmla="*/ 3165139 w 4794266"/>
              <a:gd name="connsiteY425" fmla="*/ 1315095 h 6862288"/>
              <a:gd name="connsiteX426" fmla="*/ 2499096 w 4794266"/>
              <a:gd name="connsiteY426" fmla="*/ 0 h 6862288"/>
              <a:gd name="connsiteX427" fmla="*/ 2282766 w 4794266"/>
              <a:gd name="connsiteY427" fmla="*/ 0 h 6862288"/>
              <a:gd name="connsiteX428" fmla="*/ 2383457 w 4794266"/>
              <a:gd name="connsiteY428" fmla="*/ 0 h 6862288"/>
              <a:gd name="connsiteX429" fmla="*/ 1448845 w 4794266"/>
              <a:gd name="connsiteY429" fmla="*/ 1858774 h 6862288"/>
              <a:gd name="connsiteX430" fmla="*/ 3246161 w 4794266"/>
              <a:gd name="connsiteY430" fmla="*/ 1858774 h 6862288"/>
              <a:gd name="connsiteX431" fmla="*/ 3203871 w 4794266"/>
              <a:gd name="connsiteY431" fmla="*/ 1943196 h 6862288"/>
              <a:gd name="connsiteX432" fmla="*/ 1403031 w 4794266"/>
              <a:gd name="connsiteY432" fmla="*/ 1943196 h 6862288"/>
              <a:gd name="connsiteX433" fmla="*/ 1392458 w 4794266"/>
              <a:gd name="connsiteY433" fmla="*/ 1943196 h 6862288"/>
              <a:gd name="connsiteX434" fmla="*/ 1304354 w 4794266"/>
              <a:gd name="connsiteY434" fmla="*/ 1943196 h 6862288"/>
              <a:gd name="connsiteX435" fmla="*/ 2282766 w 4794266"/>
              <a:gd name="connsiteY435" fmla="*/ 0 h 6862288"/>
              <a:gd name="connsiteX436" fmla="*/ 2085184 w 4794266"/>
              <a:gd name="connsiteY436" fmla="*/ 0 h 6862288"/>
              <a:gd name="connsiteX437" fmla="*/ 2180489 w 4794266"/>
              <a:gd name="connsiteY437" fmla="*/ 0 h 6862288"/>
              <a:gd name="connsiteX438" fmla="*/ 921627 w 4794266"/>
              <a:gd name="connsiteY438" fmla="*/ 2503438 h 6862288"/>
              <a:gd name="connsiteX439" fmla="*/ 0 w 4794266"/>
              <a:gd name="connsiteY439" fmla="*/ 2503438 h 6862288"/>
              <a:gd name="connsiteX440" fmla="*/ 0 w 4794266"/>
              <a:gd name="connsiteY440" fmla="*/ 2418757 h 6862288"/>
              <a:gd name="connsiteX441" fmla="*/ 868685 w 4794266"/>
              <a:gd name="connsiteY441" fmla="*/ 2418757 h 6862288"/>
              <a:gd name="connsiteX442" fmla="*/ 2085184 w 4794266"/>
              <a:gd name="connsiteY442" fmla="*/ 0 h 6862288"/>
              <a:gd name="connsiteX443" fmla="*/ 1883218 w 4794266"/>
              <a:gd name="connsiteY443" fmla="*/ 0 h 6862288"/>
              <a:gd name="connsiteX444" fmla="*/ 1978547 w 4794266"/>
              <a:gd name="connsiteY444" fmla="*/ 0 h 6862288"/>
              <a:gd name="connsiteX445" fmla="*/ 813769 w 4794266"/>
              <a:gd name="connsiteY445" fmla="*/ 2332241 h 6862288"/>
              <a:gd name="connsiteX446" fmla="*/ 0 w 4794266"/>
              <a:gd name="connsiteY446" fmla="*/ 2332241 h 6862288"/>
              <a:gd name="connsiteX447" fmla="*/ 0 w 4794266"/>
              <a:gd name="connsiteY447" fmla="*/ 2247501 h 6862288"/>
              <a:gd name="connsiteX448" fmla="*/ 753901 w 4794266"/>
              <a:gd name="connsiteY448" fmla="*/ 2247501 h 6862288"/>
              <a:gd name="connsiteX449" fmla="*/ 753901 w 4794266"/>
              <a:gd name="connsiteY449" fmla="*/ 2251031 h 6862288"/>
              <a:gd name="connsiteX450" fmla="*/ 1883218 w 4794266"/>
              <a:gd name="connsiteY450" fmla="*/ 0 h 6862288"/>
              <a:gd name="connsiteX451" fmla="*/ 1676567 w 4794266"/>
              <a:gd name="connsiteY451" fmla="*/ 0 h 6862288"/>
              <a:gd name="connsiteX452" fmla="*/ 1775670 w 4794266"/>
              <a:gd name="connsiteY452" fmla="*/ 0 h 6862288"/>
              <a:gd name="connsiteX453" fmla="*/ 1085842 w 4794266"/>
              <a:gd name="connsiteY453" fmla="*/ 1367346 h 6862288"/>
              <a:gd name="connsiteX454" fmla="*/ 1039779 w 4794266"/>
              <a:gd name="connsiteY454" fmla="*/ 1264773 h 6862288"/>
              <a:gd name="connsiteX455" fmla="*/ 1676567 w 4794266"/>
              <a:gd name="connsiteY455" fmla="*/ 0 h 6862288"/>
              <a:gd name="connsiteX456" fmla="*/ 1479705 w 4794266"/>
              <a:gd name="connsiteY456" fmla="*/ 0 h 6862288"/>
              <a:gd name="connsiteX457" fmla="*/ 1574216 w 4794266"/>
              <a:gd name="connsiteY457" fmla="*/ 0 h 6862288"/>
              <a:gd name="connsiteX458" fmla="*/ 995314 w 4794266"/>
              <a:gd name="connsiteY458" fmla="*/ 1165036 h 6862288"/>
              <a:gd name="connsiteX459" fmla="*/ 946402 w 4794266"/>
              <a:gd name="connsiteY459" fmla="*/ 1069591 h 6862288"/>
              <a:gd name="connsiteX460" fmla="*/ 1479705 w 4794266"/>
              <a:gd name="connsiteY460" fmla="*/ 0 h 6862288"/>
              <a:gd name="connsiteX461" fmla="*/ 1270221 w 4794266"/>
              <a:gd name="connsiteY461" fmla="*/ 0 h 6862288"/>
              <a:gd name="connsiteX462" fmla="*/ 1371191 w 4794266"/>
              <a:gd name="connsiteY462" fmla="*/ 0 h 6862288"/>
              <a:gd name="connsiteX463" fmla="*/ 886459 w 4794266"/>
              <a:gd name="connsiteY463" fmla="*/ 962730 h 6862288"/>
              <a:gd name="connsiteX464" fmla="*/ 837468 w 4794266"/>
              <a:gd name="connsiteY464" fmla="*/ 867670 h 6862288"/>
              <a:gd name="connsiteX465" fmla="*/ 1270221 w 4794266"/>
              <a:gd name="connsiteY465" fmla="*/ 0 h 6862288"/>
              <a:gd name="connsiteX466" fmla="*/ 1086586 w 4794266"/>
              <a:gd name="connsiteY466" fmla="*/ 0 h 6862288"/>
              <a:gd name="connsiteX467" fmla="*/ 1183878 w 4794266"/>
              <a:gd name="connsiteY467" fmla="*/ 0 h 6862288"/>
              <a:gd name="connsiteX468" fmla="*/ 797450 w 4794266"/>
              <a:gd name="connsiteY468" fmla="*/ 760440 h 6862288"/>
              <a:gd name="connsiteX469" fmla="*/ 744092 w 4794266"/>
              <a:gd name="connsiteY469" fmla="*/ 658939 h 6862288"/>
              <a:gd name="connsiteX470" fmla="*/ 1086586 w 4794266"/>
              <a:gd name="connsiteY470" fmla="*/ 0 h 6862288"/>
              <a:gd name="connsiteX471" fmla="*/ 882903 w 4794266"/>
              <a:gd name="connsiteY471" fmla="*/ 0 h 6862288"/>
              <a:gd name="connsiteX472" fmla="*/ 983094 w 4794266"/>
              <a:gd name="connsiteY472" fmla="*/ 0 h 6862288"/>
              <a:gd name="connsiteX473" fmla="*/ 699348 w 4794266"/>
              <a:gd name="connsiteY473" fmla="*/ 573640 h 6862288"/>
              <a:gd name="connsiteX474" fmla="*/ 657662 w 4794266"/>
              <a:gd name="connsiteY474" fmla="*/ 488488 h 6862288"/>
              <a:gd name="connsiteX475" fmla="*/ 650715 w 4794266"/>
              <a:gd name="connsiteY475" fmla="*/ 474296 h 6862288"/>
              <a:gd name="connsiteX476" fmla="*/ 882903 w 4794266"/>
              <a:gd name="connsiteY476" fmla="*/ 0 h 6862288"/>
              <a:gd name="connsiteX477" fmla="*/ 677572 w 4794266"/>
              <a:gd name="connsiteY477" fmla="*/ 0 h 6862288"/>
              <a:gd name="connsiteX478" fmla="*/ 778686 w 4794266"/>
              <a:gd name="connsiteY478" fmla="*/ 0 h 6862288"/>
              <a:gd name="connsiteX479" fmla="*/ 588085 w 4794266"/>
              <a:gd name="connsiteY479" fmla="*/ 371319 h 6862288"/>
              <a:gd name="connsiteX480" fmla="*/ 545333 w 4794266"/>
              <a:gd name="connsiteY480" fmla="*/ 279088 h 6862288"/>
              <a:gd name="connsiteX481" fmla="*/ 541771 w 4794266"/>
              <a:gd name="connsiteY481" fmla="*/ 275541 h 6862288"/>
              <a:gd name="connsiteX482" fmla="*/ 677572 w 4794266"/>
              <a:gd name="connsiteY482" fmla="*/ 0 h 6862288"/>
              <a:gd name="connsiteX483" fmla="*/ 483066 w 4794266"/>
              <a:gd name="connsiteY483" fmla="*/ 0 h 6862288"/>
              <a:gd name="connsiteX484" fmla="*/ 579239 w 4794266"/>
              <a:gd name="connsiteY484" fmla="*/ 0 h 6862288"/>
              <a:gd name="connsiteX485" fmla="*/ 496812 w 4794266"/>
              <a:gd name="connsiteY485" fmla="*/ 169055 h 6862288"/>
              <a:gd name="connsiteX486" fmla="*/ 448395 w 4794266"/>
              <a:gd name="connsiteY486" fmla="*/ 67508 h 6862288"/>
              <a:gd name="connsiteX487" fmla="*/ 483066 w 4794266"/>
              <a:gd name="connsiteY487" fmla="*/ 0 h 6862288"/>
              <a:gd name="connsiteX488" fmla="*/ 281623 w 4794266"/>
              <a:gd name="connsiteY488" fmla="*/ 0 h 6862288"/>
              <a:gd name="connsiteX489" fmla="*/ 380286 w 4794266"/>
              <a:gd name="connsiteY489" fmla="*/ 0 h 6862288"/>
              <a:gd name="connsiteX490" fmla="*/ 347483 w 4794266"/>
              <a:gd name="connsiteY490" fmla="*/ 69038 h 6862288"/>
              <a:gd name="connsiteX491" fmla="*/ 1036285 w 4794266"/>
              <a:gd name="connsiteY491" fmla="*/ 1460728 h 6862288"/>
              <a:gd name="connsiteX492" fmla="*/ 941880 w 4794266"/>
              <a:gd name="connsiteY492" fmla="*/ 1460728 h 6862288"/>
              <a:gd name="connsiteX493" fmla="*/ 246086 w 4794266"/>
              <a:gd name="connsiteY493" fmla="*/ 69038 h 6862288"/>
              <a:gd name="connsiteX494" fmla="*/ 281623 w 4794266"/>
              <a:gd name="connsiteY494" fmla="*/ 0 h 6862288"/>
              <a:gd name="connsiteX495" fmla="*/ 79031 w 4794266"/>
              <a:gd name="connsiteY495" fmla="*/ 0 h 6862288"/>
              <a:gd name="connsiteX496" fmla="*/ 173569 w 4794266"/>
              <a:gd name="connsiteY496" fmla="*/ 0 h 6862288"/>
              <a:gd name="connsiteX497" fmla="*/ 0 w 4794266"/>
              <a:gd name="connsiteY497" fmla="*/ 349055 h 6862288"/>
              <a:gd name="connsiteX498" fmla="*/ 0 w 4794266"/>
              <a:gd name="connsiteY498" fmla="*/ 155555 h 6862288"/>
              <a:gd name="connsiteX499" fmla="*/ 79031 w 4794266"/>
              <a:gd name="connsiteY499"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41053 w 4794266"/>
              <a:gd name="connsiteY199" fmla="*/ 4640378 h 6862288"/>
              <a:gd name="connsiteX200" fmla="*/ 2455122 w 4794266"/>
              <a:gd name="connsiteY200" fmla="*/ 4640378 h 6862288"/>
              <a:gd name="connsiteX201" fmla="*/ 2412915 w 4794266"/>
              <a:gd name="connsiteY201" fmla="*/ 4728890 h 6862288"/>
              <a:gd name="connsiteX202" fmla="*/ 2398846 w 4794266"/>
              <a:gd name="connsiteY202" fmla="*/ 4728890 h 6862288"/>
              <a:gd name="connsiteX203" fmla="*/ 2395559 w 4794266"/>
              <a:gd name="connsiteY203" fmla="*/ 4728890 h 6862288"/>
              <a:gd name="connsiteX204" fmla="*/ 1308307 w 4794266"/>
              <a:gd name="connsiteY204" fmla="*/ 6862288 h 6862288"/>
              <a:gd name="connsiteX205" fmla="*/ 1205888 w 4794266"/>
              <a:gd name="connsiteY205" fmla="*/ 6862288 h 6862288"/>
              <a:gd name="connsiteX206" fmla="*/ 1206546 w 4794266"/>
              <a:gd name="connsiteY206" fmla="*/ 6860998 h 6862288"/>
              <a:gd name="connsiteX207" fmla="*/ 1127055 w 4794266"/>
              <a:gd name="connsiteY207" fmla="*/ 6860998 h 6862288"/>
              <a:gd name="connsiteX208" fmla="*/ 1081302 w 4794266"/>
              <a:gd name="connsiteY208" fmla="*/ 6769162 h 6862288"/>
              <a:gd name="connsiteX209" fmla="*/ 226066 w 4794266"/>
              <a:gd name="connsiteY209" fmla="*/ 5059594 h 6862288"/>
              <a:gd name="connsiteX210" fmla="*/ 183832 w 4794266"/>
              <a:gd name="connsiteY210" fmla="*/ 4974822 h 6862288"/>
              <a:gd name="connsiteX211" fmla="*/ 1880226 w 4794266"/>
              <a:gd name="connsiteY211" fmla="*/ 4974822 h 6862288"/>
              <a:gd name="connsiteX212" fmla="*/ 1834473 w 4794266"/>
              <a:gd name="connsiteY212" fmla="*/ 5059594 h 6862288"/>
              <a:gd name="connsiteX213" fmla="*/ 324611 w 4794266"/>
              <a:gd name="connsiteY213" fmla="*/ 5059594 h 6862288"/>
              <a:gd name="connsiteX214" fmla="*/ 1134094 w 4794266"/>
              <a:gd name="connsiteY214" fmla="*/ 6673793 h 6862288"/>
              <a:gd name="connsiteX215" fmla="*/ 1376939 w 4794266"/>
              <a:gd name="connsiteY215" fmla="*/ 6182822 h 6862288"/>
              <a:gd name="connsiteX216" fmla="*/ 2073798 w 4794266"/>
              <a:gd name="connsiteY216" fmla="*/ 4794681 h 6862288"/>
              <a:gd name="connsiteX217" fmla="*/ 2172342 w 4794266"/>
              <a:gd name="connsiteY217" fmla="*/ 4794681 h 6862288"/>
              <a:gd name="connsiteX218" fmla="*/ 1415653 w 4794266"/>
              <a:gd name="connsiteY218" fmla="*/ 6306448 h 6862288"/>
              <a:gd name="connsiteX219" fmla="*/ 1179847 w 4794266"/>
              <a:gd name="connsiteY219" fmla="*/ 6769162 h 6862288"/>
              <a:gd name="connsiteX220" fmla="*/ 1217546 w 4794266"/>
              <a:gd name="connsiteY220" fmla="*/ 6839426 h 6862288"/>
              <a:gd name="connsiteX221" fmla="*/ 2569126 w 4794266"/>
              <a:gd name="connsiteY221" fmla="*/ 4189024 h 6862288"/>
              <a:gd name="connsiteX222" fmla="*/ 2570556 w 4794266"/>
              <a:gd name="connsiteY222" fmla="*/ 4191982 h 6862288"/>
              <a:gd name="connsiteX223" fmla="*/ 3387196 w 4794266"/>
              <a:gd name="connsiteY223" fmla="*/ 2569217 h 6862288"/>
              <a:gd name="connsiteX224" fmla="*/ 1393478 w 4794266"/>
              <a:gd name="connsiteY224" fmla="*/ 2553652 h 6862288"/>
              <a:gd name="connsiteX225" fmla="*/ 2903768 w 4794266"/>
              <a:gd name="connsiteY225" fmla="*/ 2553652 h 6862288"/>
              <a:gd name="connsiteX226" fmla="*/ 2857787 w 4794266"/>
              <a:gd name="connsiteY226" fmla="*/ 2643437 h 6862288"/>
              <a:gd name="connsiteX227" fmla="*/ 1351035 w 4794266"/>
              <a:gd name="connsiteY227" fmla="*/ 2643437 h 6862288"/>
              <a:gd name="connsiteX228" fmla="*/ 1393478 w 4794266"/>
              <a:gd name="connsiteY228" fmla="*/ 2553652 h 6862288"/>
              <a:gd name="connsiteX229" fmla="*/ 1471298 w 4794266"/>
              <a:gd name="connsiteY229" fmla="*/ 2382466 h 6862288"/>
              <a:gd name="connsiteX230" fmla="*/ 2981587 w 4794266"/>
              <a:gd name="connsiteY230" fmla="*/ 2382466 h 6862288"/>
              <a:gd name="connsiteX231" fmla="*/ 2939143 w 4794266"/>
              <a:gd name="connsiteY231" fmla="*/ 2472251 h 6862288"/>
              <a:gd name="connsiteX232" fmla="*/ 1428853 w 4794266"/>
              <a:gd name="connsiteY232" fmla="*/ 2472251 h 6862288"/>
              <a:gd name="connsiteX233" fmla="*/ 1471298 w 4794266"/>
              <a:gd name="connsiteY233" fmla="*/ 2382466 h 6862288"/>
              <a:gd name="connsiteX234" fmla="*/ 1364286 w 4794266"/>
              <a:gd name="connsiteY234" fmla="*/ 2211271 h 6862288"/>
              <a:gd name="connsiteX235" fmla="*/ 3074965 w 4794266"/>
              <a:gd name="connsiteY235" fmla="*/ 2211271 h 6862288"/>
              <a:gd name="connsiteX236" fmla="*/ 3029017 w 4794266"/>
              <a:gd name="connsiteY236" fmla="*/ 2299248 h 6862288"/>
              <a:gd name="connsiteX237" fmla="*/ 1420838 w 4794266"/>
              <a:gd name="connsiteY237" fmla="*/ 2299248 h 6862288"/>
              <a:gd name="connsiteX238" fmla="*/ 204981 w 4794266"/>
              <a:gd name="connsiteY238" fmla="*/ 4713353 h 6862288"/>
              <a:gd name="connsiteX239" fmla="*/ 106016 w 4794266"/>
              <a:gd name="connsiteY239" fmla="*/ 4713353 h 6862288"/>
              <a:gd name="connsiteX240" fmla="*/ 1364286 w 4794266"/>
              <a:gd name="connsiteY240" fmla="*/ 2211271 h 6862288"/>
              <a:gd name="connsiteX241" fmla="*/ 0 w 4794266"/>
              <a:gd name="connsiteY241" fmla="*/ 2071210 h 6862288"/>
              <a:gd name="connsiteX242" fmla="*/ 740567 w 4794266"/>
              <a:gd name="connsiteY242" fmla="*/ 2071210 h 6862288"/>
              <a:gd name="connsiteX243" fmla="*/ 698268 w 4794266"/>
              <a:gd name="connsiteY243" fmla="*/ 2160994 h 6862288"/>
              <a:gd name="connsiteX244" fmla="*/ 0 w 4794266"/>
              <a:gd name="connsiteY244" fmla="*/ 2160994 h 6862288"/>
              <a:gd name="connsiteX245" fmla="*/ 0 w 4794266"/>
              <a:gd name="connsiteY245" fmla="*/ 2071210 h 6862288"/>
              <a:gd name="connsiteX246" fmla="*/ 1263349 w 4794266"/>
              <a:gd name="connsiteY246" fmla="*/ 2040088 h 6862288"/>
              <a:gd name="connsiteX247" fmla="*/ 3168348 w 4794266"/>
              <a:gd name="connsiteY247" fmla="*/ 2040088 h 6862288"/>
              <a:gd name="connsiteX248" fmla="*/ 3118959 w 4794266"/>
              <a:gd name="connsiteY248" fmla="*/ 2124996 h 6862288"/>
              <a:gd name="connsiteX249" fmla="*/ 1319793 w 4794266"/>
              <a:gd name="connsiteY249" fmla="*/ 2124996 h 6862288"/>
              <a:gd name="connsiteX250" fmla="*/ 14514 w 4794266"/>
              <a:gd name="connsiteY250" fmla="*/ 4728892 h 6862288"/>
              <a:gd name="connsiteX251" fmla="*/ 0 w 4794266"/>
              <a:gd name="connsiteY251" fmla="*/ 4728892 h 6862288"/>
              <a:gd name="connsiteX252" fmla="*/ 0 w 4794266"/>
              <a:gd name="connsiteY252" fmla="*/ 4557406 h 6862288"/>
              <a:gd name="connsiteX253" fmla="*/ 1263349 w 4794266"/>
              <a:gd name="connsiteY253" fmla="*/ 2040088 h 6862288"/>
              <a:gd name="connsiteX254" fmla="*/ 3495719 w 4794266"/>
              <a:gd name="connsiteY254" fmla="*/ 1977841 h 6862288"/>
              <a:gd name="connsiteX255" fmla="*/ 3541835 w 4794266"/>
              <a:gd name="connsiteY255" fmla="*/ 2080385 h 6862288"/>
              <a:gd name="connsiteX256" fmla="*/ 2197370 w 4794266"/>
              <a:gd name="connsiteY256" fmla="*/ 4728895 h 6862288"/>
              <a:gd name="connsiteX257" fmla="*/ 2098043 w 4794266"/>
              <a:gd name="connsiteY257" fmla="*/ 4728895 h 6862288"/>
              <a:gd name="connsiteX258" fmla="*/ 3495719 w 4794266"/>
              <a:gd name="connsiteY258" fmla="*/ 1977841 h 6862288"/>
              <a:gd name="connsiteX259" fmla="*/ 0 w 4794266"/>
              <a:gd name="connsiteY259" fmla="*/ 1900015 h 6862288"/>
              <a:gd name="connsiteX260" fmla="*/ 833922 w 4794266"/>
              <a:gd name="connsiteY260" fmla="*/ 1900015 h 6862288"/>
              <a:gd name="connsiteX261" fmla="*/ 791380 w 4794266"/>
              <a:gd name="connsiteY261" fmla="*/ 1989799 h 6862288"/>
              <a:gd name="connsiteX262" fmla="*/ 0 w 4794266"/>
              <a:gd name="connsiteY262" fmla="*/ 1989799 h 6862288"/>
              <a:gd name="connsiteX263" fmla="*/ 0 w 4794266"/>
              <a:gd name="connsiteY263" fmla="*/ 1900015 h 6862288"/>
              <a:gd name="connsiteX264" fmla="*/ 0 w 4794266"/>
              <a:gd name="connsiteY264" fmla="*/ 1728829 h 6862288"/>
              <a:gd name="connsiteX265" fmla="*/ 911757 w 4794266"/>
              <a:gd name="connsiteY265" fmla="*/ 1728829 h 6862288"/>
              <a:gd name="connsiteX266" fmla="*/ 869523 w 4794266"/>
              <a:gd name="connsiteY266" fmla="*/ 1818614 h 6862288"/>
              <a:gd name="connsiteX267" fmla="*/ 0 w 4794266"/>
              <a:gd name="connsiteY267" fmla="*/ 1818614 h 6862288"/>
              <a:gd name="connsiteX268" fmla="*/ 0 w 4794266"/>
              <a:gd name="connsiteY268" fmla="*/ 1728829 h 6862288"/>
              <a:gd name="connsiteX269" fmla="*/ 3236271 w 4794266"/>
              <a:gd name="connsiteY269" fmla="*/ 1682140 h 6862288"/>
              <a:gd name="connsiteX270" fmla="*/ 3292621 w 4794266"/>
              <a:gd name="connsiteY270" fmla="*/ 1787327 h 6862288"/>
              <a:gd name="connsiteX271" fmla="*/ 3187434 w 4794266"/>
              <a:gd name="connsiteY271" fmla="*/ 1787327 h 6862288"/>
              <a:gd name="connsiteX272" fmla="*/ 3236271 w 4794266"/>
              <a:gd name="connsiteY272" fmla="*/ 1682140 h 6862288"/>
              <a:gd name="connsiteX273" fmla="*/ 0 w 4794266"/>
              <a:gd name="connsiteY273" fmla="*/ 1542076 h 6862288"/>
              <a:gd name="connsiteX274" fmla="*/ 1005127 w 4794266"/>
              <a:gd name="connsiteY274" fmla="*/ 1542076 h 6862288"/>
              <a:gd name="connsiteX275" fmla="*/ 959295 w 4794266"/>
              <a:gd name="connsiteY275" fmla="*/ 1631861 h 6862288"/>
              <a:gd name="connsiteX276" fmla="*/ 0 w 4794266"/>
              <a:gd name="connsiteY276" fmla="*/ 1631861 h 6862288"/>
              <a:gd name="connsiteX277" fmla="*/ 0 w 4794266"/>
              <a:gd name="connsiteY277" fmla="*/ 1542076 h 6862288"/>
              <a:gd name="connsiteX278" fmla="*/ 3132571 w 4794266"/>
              <a:gd name="connsiteY278" fmla="*/ 1479829 h 6862288"/>
              <a:gd name="connsiteX279" fmla="*/ 3184006 w 4794266"/>
              <a:gd name="connsiteY279" fmla="*/ 1573753 h 6862288"/>
              <a:gd name="connsiteX280" fmla="*/ 3084565 w 4794266"/>
              <a:gd name="connsiteY280" fmla="*/ 1772037 h 6862288"/>
              <a:gd name="connsiteX281" fmla="*/ 2985124 w 4794266"/>
              <a:gd name="connsiteY281" fmla="*/ 1772037 h 6862288"/>
              <a:gd name="connsiteX282" fmla="*/ 3132571 w 4794266"/>
              <a:gd name="connsiteY282" fmla="*/ 1479829 h 6862288"/>
              <a:gd name="connsiteX283" fmla="*/ 3389755 w 4794266"/>
              <a:gd name="connsiteY283" fmla="*/ 1386453 h 6862288"/>
              <a:gd name="connsiteX284" fmla="*/ 3479540 w 4794266"/>
              <a:gd name="connsiteY284" fmla="*/ 1386453 h 6862288"/>
              <a:gd name="connsiteX285" fmla="*/ 3436443 w 4794266"/>
              <a:gd name="connsiteY285" fmla="*/ 1476239 h 6862288"/>
              <a:gd name="connsiteX286" fmla="*/ 3389755 w 4794266"/>
              <a:gd name="connsiteY286" fmla="*/ 1386453 h 6862288"/>
              <a:gd name="connsiteX287" fmla="*/ 0 w 4794266"/>
              <a:gd name="connsiteY287" fmla="*/ 1378844 h 6862288"/>
              <a:gd name="connsiteX288" fmla="*/ 40400 w 4794266"/>
              <a:gd name="connsiteY288" fmla="*/ 1460702 h 6862288"/>
              <a:gd name="connsiteX289" fmla="*/ 0 w 4794266"/>
              <a:gd name="connsiteY289" fmla="*/ 1460702 h 6862288"/>
              <a:gd name="connsiteX290" fmla="*/ 0 w 4794266"/>
              <a:gd name="connsiteY290" fmla="*/ 1378844 h 6862288"/>
              <a:gd name="connsiteX291" fmla="*/ 3041878 w 4794266"/>
              <a:gd name="connsiteY291" fmla="*/ 1277509 h 6862288"/>
              <a:gd name="connsiteX292" fmla="*/ 3087101 w 4794266"/>
              <a:gd name="connsiteY292" fmla="*/ 1365185 h 6862288"/>
              <a:gd name="connsiteX293" fmla="*/ 3090579 w 4794266"/>
              <a:gd name="connsiteY293" fmla="*/ 1375707 h 6862288"/>
              <a:gd name="connsiteX294" fmla="*/ 2892295 w 4794266"/>
              <a:gd name="connsiteY294" fmla="*/ 1772009 h 6862288"/>
              <a:gd name="connsiteX295" fmla="*/ 2798371 w 4794266"/>
              <a:gd name="connsiteY295" fmla="*/ 1772009 h 6862288"/>
              <a:gd name="connsiteX296" fmla="*/ 3041878 w 4794266"/>
              <a:gd name="connsiteY296" fmla="*/ 1277509 h 6862288"/>
              <a:gd name="connsiteX297" fmla="*/ 3311937 w 4794266"/>
              <a:gd name="connsiteY297" fmla="*/ 1215257 h 6862288"/>
              <a:gd name="connsiteX298" fmla="*/ 3572933 w 4794266"/>
              <a:gd name="connsiteY298" fmla="*/ 1215257 h 6862288"/>
              <a:gd name="connsiteX299" fmla="*/ 3530029 w 4794266"/>
              <a:gd name="connsiteY299" fmla="*/ 1305042 h 6862288"/>
              <a:gd name="connsiteX300" fmla="*/ 3354840 w 4794266"/>
              <a:gd name="connsiteY300" fmla="*/ 1305042 h 6862288"/>
              <a:gd name="connsiteX301" fmla="*/ 3311937 w 4794266"/>
              <a:gd name="connsiteY301" fmla="*/ 1215257 h 6862288"/>
              <a:gd name="connsiteX302" fmla="*/ 2950989 w 4794266"/>
              <a:gd name="connsiteY302" fmla="*/ 1075199 h 6862288"/>
              <a:gd name="connsiteX303" fmla="*/ 2993582 w 4794266"/>
              <a:gd name="connsiteY303" fmla="*/ 1160086 h 6862288"/>
              <a:gd name="connsiteX304" fmla="*/ 2997131 w 4794266"/>
              <a:gd name="connsiteY304" fmla="*/ 1174233 h 6862288"/>
              <a:gd name="connsiteX305" fmla="*/ 2698982 w 4794266"/>
              <a:gd name="connsiteY305" fmla="*/ 1771979 h 6862288"/>
              <a:gd name="connsiteX306" fmla="*/ 2596050 w 4794266"/>
              <a:gd name="connsiteY306" fmla="*/ 1771979 h 6862288"/>
              <a:gd name="connsiteX307" fmla="*/ 2950989 w 4794266"/>
              <a:gd name="connsiteY307" fmla="*/ 1075199 h 6862288"/>
              <a:gd name="connsiteX308" fmla="*/ 3218559 w 4794266"/>
              <a:gd name="connsiteY308" fmla="*/ 1044073 h 6862288"/>
              <a:gd name="connsiteX309" fmla="*/ 3650802 w 4794266"/>
              <a:gd name="connsiteY309" fmla="*/ 1044073 h 6862288"/>
              <a:gd name="connsiteX310" fmla="*/ 3608632 w 4794266"/>
              <a:gd name="connsiteY310" fmla="*/ 1133858 h 6862288"/>
              <a:gd name="connsiteX311" fmla="*/ 3264243 w 4794266"/>
              <a:gd name="connsiteY311" fmla="*/ 1133858 h 6862288"/>
              <a:gd name="connsiteX312" fmla="*/ 3218559 w 4794266"/>
              <a:gd name="connsiteY312" fmla="*/ 1044073 h 6862288"/>
              <a:gd name="connsiteX313" fmla="*/ 0 w 4794266"/>
              <a:gd name="connsiteY313" fmla="*/ 969072 h 6862288"/>
              <a:gd name="connsiteX314" fmla="*/ 242609 w 4794266"/>
              <a:gd name="connsiteY314" fmla="*/ 1445195 h 6862288"/>
              <a:gd name="connsiteX315" fmla="*/ 141781 w 4794266"/>
              <a:gd name="connsiteY315" fmla="*/ 1445195 h 6862288"/>
              <a:gd name="connsiteX316" fmla="*/ 0 w 4794266"/>
              <a:gd name="connsiteY316" fmla="*/ 1165963 h 6862288"/>
              <a:gd name="connsiteX317" fmla="*/ 0 w 4794266"/>
              <a:gd name="connsiteY317" fmla="*/ 969072 h 6862288"/>
              <a:gd name="connsiteX318" fmla="*/ 2839507 w 4794266"/>
              <a:gd name="connsiteY318" fmla="*/ 888446 h 6862288"/>
              <a:gd name="connsiteX319" fmla="*/ 2888263 w 4794266"/>
              <a:gd name="connsiteY319" fmla="*/ 984396 h 6862288"/>
              <a:gd name="connsiteX320" fmla="*/ 2494733 w 4794266"/>
              <a:gd name="connsiteY320" fmla="*/ 1787533 h 6862288"/>
              <a:gd name="connsiteX321" fmla="*/ 2393739 w 4794266"/>
              <a:gd name="connsiteY321" fmla="*/ 1787533 h 6862288"/>
              <a:gd name="connsiteX322" fmla="*/ 2839507 w 4794266"/>
              <a:gd name="connsiteY322" fmla="*/ 888446 h 6862288"/>
              <a:gd name="connsiteX323" fmla="*/ 3125183 w 4794266"/>
              <a:gd name="connsiteY323" fmla="*/ 872877 h 6862288"/>
              <a:gd name="connsiteX324" fmla="*/ 3744155 w 4794266"/>
              <a:gd name="connsiteY324" fmla="*/ 872877 h 6862288"/>
              <a:gd name="connsiteX325" fmla="*/ 3701711 w 4794266"/>
              <a:gd name="connsiteY325" fmla="*/ 962518 h 6862288"/>
              <a:gd name="connsiteX326" fmla="*/ 3171164 w 4794266"/>
              <a:gd name="connsiteY326" fmla="*/ 962518 h 6862288"/>
              <a:gd name="connsiteX327" fmla="*/ 3125183 w 4794266"/>
              <a:gd name="connsiteY327" fmla="*/ 872877 h 6862288"/>
              <a:gd name="connsiteX328" fmla="*/ 3047375 w 4794266"/>
              <a:gd name="connsiteY328" fmla="*/ 701692 h 6862288"/>
              <a:gd name="connsiteX329" fmla="*/ 3837527 w 4794266"/>
              <a:gd name="connsiteY329" fmla="*/ 701692 h 6862288"/>
              <a:gd name="connsiteX330" fmla="*/ 3795008 w 4794266"/>
              <a:gd name="connsiteY330" fmla="*/ 791333 h 6862288"/>
              <a:gd name="connsiteX331" fmla="*/ 3089894 w 4794266"/>
              <a:gd name="connsiteY331" fmla="*/ 791333 h 6862288"/>
              <a:gd name="connsiteX332" fmla="*/ 3047375 w 4794266"/>
              <a:gd name="connsiteY332" fmla="*/ 701692 h 6862288"/>
              <a:gd name="connsiteX333" fmla="*/ 2741909 w 4794266"/>
              <a:gd name="connsiteY333" fmla="*/ 670568 h 6862288"/>
              <a:gd name="connsiteX334" fmla="*/ 2794841 w 4794266"/>
              <a:gd name="connsiteY334" fmla="*/ 773272 h 6862288"/>
              <a:gd name="connsiteX335" fmla="*/ 2286696 w 4794266"/>
              <a:gd name="connsiteY335" fmla="*/ 1771977 h 6862288"/>
              <a:gd name="connsiteX336" fmla="*/ 2191419 w 4794266"/>
              <a:gd name="connsiteY336" fmla="*/ 1771977 h 6862288"/>
              <a:gd name="connsiteX337" fmla="*/ 2741909 w 4794266"/>
              <a:gd name="connsiteY337" fmla="*/ 670568 h 6862288"/>
              <a:gd name="connsiteX338" fmla="*/ 0 w 4794266"/>
              <a:gd name="connsiteY338" fmla="*/ 587906 h 6862288"/>
              <a:gd name="connsiteX339" fmla="*/ 429355 w 4794266"/>
              <a:gd name="connsiteY339" fmla="*/ 1460707 h 6862288"/>
              <a:gd name="connsiteX340" fmla="*/ 335326 w 4794266"/>
              <a:gd name="connsiteY340" fmla="*/ 1460707 h 6862288"/>
              <a:gd name="connsiteX341" fmla="*/ 0 w 4794266"/>
              <a:gd name="connsiteY341" fmla="*/ 791234 h 6862288"/>
              <a:gd name="connsiteX342" fmla="*/ 0 w 4794266"/>
              <a:gd name="connsiteY342" fmla="*/ 587906 h 6862288"/>
              <a:gd name="connsiteX343" fmla="*/ 2953999 w 4794266"/>
              <a:gd name="connsiteY343" fmla="*/ 514940 h 6862288"/>
              <a:gd name="connsiteX344" fmla="*/ 3915367 w 4794266"/>
              <a:gd name="connsiteY344" fmla="*/ 514940 h 6862288"/>
              <a:gd name="connsiteX345" fmla="*/ 3873109 w 4794266"/>
              <a:gd name="connsiteY345" fmla="*/ 604580 h 6862288"/>
              <a:gd name="connsiteX346" fmla="*/ 2999778 w 4794266"/>
              <a:gd name="connsiteY346" fmla="*/ 604580 h 6862288"/>
              <a:gd name="connsiteX347" fmla="*/ 2953999 w 4794266"/>
              <a:gd name="connsiteY347" fmla="*/ 514940 h 6862288"/>
              <a:gd name="connsiteX348" fmla="*/ 2633401 w 4794266"/>
              <a:gd name="connsiteY348" fmla="*/ 483816 h 6862288"/>
              <a:gd name="connsiteX349" fmla="*/ 2685925 w 4794266"/>
              <a:gd name="connsiteY349" fmla="*/ 582365 h 6862288"/>
              <a:gd name="connsiteX350" fmla="*/ 2090661 w 4794266"/>
              <a:gd name="connsiteY350" fmla="*/ 1771998 h 6862288"/>
              <a:gd name="connsiteX351" fmla="*/ 1989115 w 4794266"/>
              <a:gd name="connsiteY351" fmla="*/ 1771998 h 6862288"/>
              <a:gd name="connsiteX352" fmla="*/ 2633401 w 4794266"/>
              <a:gd name="connsiteY352" fmla="*/ 483816 h 6862288"/>
              <a:gd name="connsiteX353" fmla="*/ 89908 w 4794266"/>
              <a:gd name="connsiteY353" fmla="*/ 359310 h 6862288"/>
              <a:gd name="connsiteX354" fmla="*/ 647166 w 4794266"/>
              <a:gd name="connsiteY354" fmla="*/ 1445187 h 6862288"/>
              <a:gd name="connsiteX355" fmla="*/ 544233 w 4794266"/>
              <a:gd name="connsiteY355" fmla="*/ 1445187 h 6862288"/>
              <a:gd name="connsiteX356" fmla="*/ 43765 w 4794266"/>
              <a:gd name="connsiteY356" fmla="*/ 454193 h 6862288"/>
              <a:gd name="connsiteX357" fmla="*/ 50864 w 4794266"/>
              <a:gd name="connsiteY357" fmla="*/ 436622 h 6862288"/>
              <a:gd name="connsiteX358" fmla="*/ 89908 w 4794266"/>
              <a:gd name="connsiteY358" fmla="*/ 359310 h 6862288"/>
              <a:gd name="connsiteX359" fmla="*/ 2876180 w 4794266"/>
              <a:gd name="connsiteY359" fmla="*/ 343745 h 6862288"/>
              <a:gd name="connsiteX360" fmla="*/ 4008747 w 4794266"/>
              <a:gd name="connsiteY360" fmla="*/ 343745 h 6862288"/>
              <a:gd name="connsiteX361" fmla="*/ 3963022 w 4794266"/>
              <a:gd name="connsiteY361" fmla="*/ 433529 h 6862288"/>
              <a:gd name="connsiteX362" fmla="*/ 2918387 w 4794266"/>
              <a:gd name="connsiteY362" fmla="*/ 433529 h 6862288"/>
              <a:gd name="connsiteX363" fmla="*/ 2876180 w 4794266"/>
              <a:gd name="connsiteY363" fmla="*/ 343745 h 6862288"/>
              <a:gd name="connsiteX364" fmla="*/ 2531542 w 4794266"/>
              <a:gd name="connsiteY364" fmla="*/ 281495 h 6862288"/>
              <a:gd name="connsiteX365" fmla="*/ 2576996 w 4794266"/>
              <a:gd name="connsiteY365" fmla="*/ 380390 h 6862288"/>
              <a:gd name="connsiteX366" fmla="*/ 1888193 w 4794266"/>
              <a:gd name="connsiteY366" fmla="*/ 1771985 h 6862288"/>
              <a:gd name="connsiteX367" fmla="*/ 1786794 w 4794266"/>
              <a:gd name="connsiteY367" fmla="*/ 1771985 h 6862288"/>
              <a:gd name="connsiteX368" fmla="*/ 2531542 w 4794266"/>
              <a:gd name="connsiteY368" fmla="*/ 281495 h 6862288"/>
              <a:gd name="connsiteX369" fmla="*/ 2782803 w 4794266"/>
              <a:gd name="connsiteY369" fmla="*/ 172561 h 6862288"/>
              <a:gd name="connsiteX370" fmla="*/ 4102104 w 4794266"/>
              <a:gd name="connsiteY370" fmla="*/ 172561 h 6862288"/>
              <a:gd name="connsiteX371" fmla="*/ 4059660 w 4794266"/>
              <a:gd name="connsiteY371" fmla="*/ 262345 h 6862288"/>
              <a:gd name="connsiteX372" fmla="*/ 2825247 w 4794266"/>
              <a:gd name="connsiteY372" fmla="*/ 262345 h 6862288"/>
              <a:gd name="connsiteX373" fmla="*/ 2782803 w 4794266"/>
              <a:gd name="connsiteY373" fmla="*/ 172561 h 6862288"/>
              <a:gd name="connsiteX374" fmla="*/ 186164 w 4794266"/>
              <a:gd name="connsiteY374" fmla="*/ 172558 h 6862288"/>
              <a:gd name="connsiteX375" fmla="*/ 833967 w 4794266"/>
              <a:gd name="connsiteY375" fmla="*/ 1460741 h 6862288"/>
              <a:gd name="connsiteX376" fmla="*/ 735921 w 4794266"/>
              <a:gd name="connsiteY376" fmla="*/ 1460741 h 6862288"/>
              <a:gd name="connsiteX377" fmla="*/ 137141 w 4794266"/>
              <a:gd name="connsiteY377" fmla="*/ 271108 h 6862288"/>
              <a:gd name="connsiteX378" fmla="*/ 151148 w 4794266"/>
              <a:gd name="connsiteY378" fmla="*/ 246470 h 6862288"/>
              <a:gd name="connsiteX379" fmla="*/ 186164 w 4794266"/>
              <a:gd name="connsiteY379" fmla="*/ 172558 h 6862288"/>
              <a:gd name="connsiteX380" fmla="*/ 2434228 w 4794266"/>
              <a:gd name="connsiteY380" fmla="*/ 94743 h 6862288"/>
              <a:gd name="connsiteX381" fmla="*/ 2483591 w 4794266"/>
              <a:gd name="connsiteY381" fmla="*/ 190361 h 6862288"/>
              <a:gd name="connsiteX382" fmla="*/ 1683210 w 4794266"/>
              <a:gd name="connsiteY382" fmla="*/ 1787545 h 6862288"/>
              <a:gd name="connsiteX383" fmla="*/ 1584484 w 4794266"/>
              <a:gd name="connsiteY383" fmla="*/ 1787545 h 6862288"/>
              <a:gd name="connsiteX384" fmla="*/ 2434228 w 4794266"/>
              <a:gd name="connsiteY384" fmla="*/ 94743 h 6862288"/>
              <a:gd name="connsiteX385" fmla="*/ 4682467 w 4794266"/>
              <a:gd name="connsiteY385" fmla="*/ 0 h 6862288"/>
              <a:gd name="connsiteX386" fmla="*/ 4685835 w 4794266"/>
              <a:gd name="connsiteY386" fmla="*/ 0 h 6862288"/>
              <a:gd name="connsiteX387" fmla="*/ 3971455 w 4794266"/>
              <a:gd name="connsiteY387" fmla="*/ 1413615 h 6862288"/>
              <a:gd name="connsiteX388" fmla="*/ 4691881 w 4794266"/>
              <a:gd name="connsiteY388" fmla="*/ 0 h 6862288"/>
              <a:gd name="connsiteX389" fmla="*/ 4794266 w 4794266"/>
              <a:gd name="connsiteY389" fmla="*/ 0 h 6862288"/>
              <a:gd name="connsiteX390" fmla="*/ 3485882 w 4794266"/>
              <a:gd name="connsiteY390" fmla="*/ 2565697 h 6862288"/>
              <a:gd name="connsiteX391" fmla="*/ 3438634 w 4794266"/>
              <a:gd name="connsiteY391" fmla="*/ 2467962 h 6862288"/>
              <a:gd name="connsiteX392" fmla="*/ 3436438 w 4794266"/>
              <a:gd name="connsiteY392" fmla="*/ 2472308 h 6862288"/>
              <a:gd name="connsiteX393" fmla="*/ 3438631 w 4794266"/>
              <a:gd name="connsiteY393" fmla="*/ 2467957 h 6862288"/>
              <a:gd name="connsiteX394" fmla="*/ 3436438 w 4794266"/>
              <a:gd name="connsiteY394" fmla="*/ 2463422 h 6862288"/>
              <a:gd name="connsiteX395" fmla="*/ 3841129 w 4794266"/>
              <a:gd name="connsiteY395" fmla="*/ 1669341 h 6862288"/>
              <a:gd name="connsiteX396" fmla="*/ 4682467 w 4794266"/>
              <a:gd name="connsiteY396" fmla="*/ 0 h 6862288"/>
              <a:gd name="connsiteX397" fmla="*/ 4484198 w 4794266"/>
              <a:gd name="connsiteY397" fmla="*/ 0 h 6862288"/>
              <a:gd name="connsiteX398" fmla="*/ 4588266 w 4794266"/>
              <a:gd name="connsiteY398" fmla="*/ 0 h 6862288"/>
              <a:gd name="connsiteX399" fmla="*/ 3580336 w 4794266"/>
              <a:gd name="connsiteY399" fmla="*/ 1982087 h 6862288"/>
              <a:gd name="connsiteX400" fmla="*/ 3530766 w 4794266"/>
              <a:gd name="connsiteY400" fmla="*/ 1886815 h 6862288"/>
              <a:gd name="connsiteX401" fmla="*/ 4484198 w 4794266"/>
              <a:gd name="connsiteY401" fmla="*/ 0 h 6862288"/>
              <a:gd name="connsiteX402" fmla="*/ 2499096 w 4794266"/>
              <a:gd name="connsiteY402" fmla="*/ 0 h 6862288"/>
              <a:gd name="connsiteX403" fmla="*/ 2598201 w 4794266"/>
              <a:gd name="connsiteY403" fmla="*/ 0 h 6862288"/>
              <a:gd name="connsiteX404" fmla="*/ 3203991 w 4794266"/>
              <a:gd name="connsiteY404" fmla="*/ 1191538 h 6862288"/>
              <a:gd name="connsiteX405" fmla="*/ 3451229 w 4794266"/>
              <a:gd name="connsiteY405" fmla="*/ 1678703 h 6862288"/>
              <a:gd name="connsiteX406" fmla="*/ 4252986 w 4794266"/>
              <a:gd name="connsiteY406" fmla="*/ 83062 h 6862288"/>
              <a:gd name="connsiteX407" fmla="*/ 2748367 w 4794266"/>
              <a:gd name="connsiteY407" fmla="*/ 83062 h 6862288"/>
              <a:gd name="connsiteX408" fmla="*/ 2703352 w 4794266"/>
              <a:gd name="connsiteY408" fmla="*/ 0 h 6862288"/>
              <a:gd name="connsiteX409" fmla="*/ 4396965 w 4794266"/>
              <a:gd name="connsiteY409" fmla="*/ 0 h 6862288"/>
              <a:gd name="connsiteX410" fmla="*/ 4355413 w 4794266"/>
              <a:gd name="connsiteY410" fmla="*/ 83062 h 6862288"/>
              <a:gd name="connsiteX411" fmla="*/ 3497144 w 4794266"/>
              <a:gd name="connsiteY411" fmla="*/ 1777549 h 6862288"/>
              <a:gd name="connsiteX412" fmla="*/ 3451229 w 4794266"/>
              <a:gd name="connsiteY412" fmla="*/ 1876393 h 6862288"/>
              <a:gd name="connsiteX413" fmla="*/ 1981937 w 4794266"/>
              <a:gd name="connsiteY413" fmla="*/ 4795845 h 6862288"/>
              <a:gd name="connsiteX414" fmla="*/ 1939552 w 4794266"/>
              <a:gd name="connsiteY414" fmla="*/ 4884099 h 6862288"/>
              <a:gd name="connsiteX415" fmla="*/ 1932489 w 4794266"/>
              <a:gd name="connsiteY415" fmla="*/ 4884099 h 6862288"/>
              <a:gd name="connsiteX416" fmla="*/ 1837126 w 4794266"/>
              <a:gd name="connsiteY416" fmla="*/ 4884099 h 6862288"/>
              <a:gd name="connsiteX417" fmla="*/ 39353 w 4794266"/>
              <a:gd name="connsiteY417" fmla="*/ 4884099 h 6862288"/>
              <a:gd name="connsiteX418" fmla="*/ 1031836 w 4794266"/>
              <a:gd name="connsiteY418" fmla="*/ 6861000 h 6862288"/>
              <a:gd name="connsiteX419" fmla="*/ 936473 w 4794266"/>
              <a:gd name="connsiteY419" fmla="*/ 6861000 h 6862288"/>
              <a:gd name="connsiteX420" fmla="*/ 0 w 4794266"/>
              <a:gd name="connsiteY420" fmla="*/ 5005253 h 6862288"/>
              <a:gd name="connsiteX421" fmla="*/ 0 w 4794266"/>
              <a:gd name="connsiteY421" fmla="*/ 4795845 h 6862288"/>
              <a:gd name="connsiteX422" fmla="*/ 1879509 w 4794266"/>
              <a:gd name="connsiteY422" fmla="*/ 4795845 h 6862288"/>
              <a:gd name="connsiteX423" fmla="*/ 3401781 w 4794266"/>
              <a:gd name="connsiteY423" fmla="*/ 1777549 h 6862288"/>
              <a:gd name="connsiteX424" fmla="*/ 3165139 w 4794266"/>
              <a:gd name="connsiteY424" fmla="*/ 1315095 h 6862288"/>
              <a:gd name="connsiteX425" fmla="*/ 2499096 w 4794266"/>
              <a:gd name="connsiteY425" fmla="*/ 0 h 6862288"/>
              <a:gd name="connsiteX426" fmla="*/ 2282766 w 4794266"/>
              <a:gd name="connsiteY426" fmla="*/ 0 h 6862288"/>
              <a:gd name="connsiteX427" fmla="*/ 2383457 w 4794266"/>
              <a:gd name="connsiteY427" fmla="*/ 0 h 6862288"/>
              <a:gd name="connsiteX428" fmla="*/ 1448845 w 4794266"/>
              <a:gd name="connsiteY428" fmla="*/ 1858774 h 6862288"/>
              <a:gd name="connsiteX429" fmla="*/ 3246161 w 4794266"/>
              <a:gd name="connsiteY429" fmla="*/ 1858774 h 6862288"/>
              <a:gd name="connsiteX430" fmla="*/ 3203871 w 4794266"/>
              <a:gd name="connsiteY430" fmla="*/ 1943196 h 6862288"/>
              <a:gd name="connsiteX431" fmla="*/ 1403031 w 4794266"/>
              <a:gd name="connsiteY431" fmla="*/ 1943196 h 6862288"/>
              <a:gd name="connsiteX432" fmla="*/ 1392458 w 4794266"/>
              <a:gd name="connsiteY432" fmla="*/ 1943196 h 6862288"/>
              <a:gd name="connsiteX433" fmla="*/ 1304354 w 4794266"/>
              <a:gd name="connsiteY433" fmla="*/ 1943196 h 6862288"/>
              <a:gd name="connsiteX434" fmla="*/ 2282766 w 4794266"/>
              <a:gd name="connsiteY434" fmla="*/ 0 h 6862288"/>
              <a:gd name="connsiteX435" fmla="*/ 2085184 w 4794266"/>
              <a:gd name="connsiteY435" fmla="*/ 0 h 6862288"/>
              <a:gd name="connsiteX436" fmla="*/ 2180489 w 4794266"/>
              <a:gd name="connsiteY436" fmla="*/ 0 h 6862288"/>
              <a:gd name="connsiteX437" fmla="*/ 921627 w 4794266"/>
              <a:gd name="connsiteY437" fmla="*/ 2503438 h 6862288"/>
              <a:gd name="connsiteX438" fmla="*/ 0 w 4794266"/>
              <a:gd name="connsiteY438" fmla="*/ 2503438 h 6862288"/>
              <a:gd name="connsiteX439" fmla="*/ 0 w 4794266"/>
              <a:gd name="connsiteY439" fmla="*/ 2418757 h 6862288"/>
              <a:gd name="connsiteX440" fmla="*/ 868685 w 4794266"/>
              <a:gd name="connsiteY440" fmla="*/ 2418757 h 6862288"/>
              <a:gd name="connsiteX441" fmla="*/ 2085184 w 4794266"/>
              <a:gd name="connsiteY441" fmla="*/ 0 h 6862288"/>
              <a:gd name="connsiteX442" fmla="*/ 1883218 w 4794266"/>
              <a:gd name="connsiteY442" fmla="*/ 0 h 6862288"/>
              <a:gd name="connsiteX443" fmla="*/ 1978547 w 4794266"/>
              <a:gd name="connsiteY443" fmla="*/ 0 h 6862288"/>
              <a:gd name="connsiteX444" fmla="*/ 813769 w 4794266"/>
              <a:gd name="connsiteY444" fmla="*/ 2332241 h 6862288"/>
              <a:gd name="connsiteX445" fmla="*/ 0 w 4794266"/>
              <a:gd name="connsiteY445" fmla="*/ 2332241 h 6862288"/>
              <a:gd name="connsiteX446" fmla="*/ 0 w 4794266"/>
              <a:gd name="connsiteY446" fmla="*/ 2247501 h 6862288"/>
              <a:gd name="connsiteX447" fmla="*/ 753901 w 4794266"/>
              <a:gd name="connsiteY447" fmla="*/ 2247501 h 6862288"/>
              <a:gd name="connsiteX448" fmla="*/ 753901 w 4794266"/>
              <a:gd name="connsiteY448" fmla="*/ 2251031 h 6862288"/>
              <a:gd name="connsiteX449" fmla="*/ 1883218 w 4794266"/>
              <a:gd name="connsiteY449" fmla="*/ 0 h 6862288"/>
              <a:gd name="connsiteX450" fmla="*/ 1676567 w 4794266"/>
              <a:gd name="connsiteY450" fmla="*/ 0 h 6862288"/>
              <a:gd name="connsiteX451" fmla="*/ 1775670 w 4794266"/>
              <a:gd name="connsiteY451" fmla="*/ 0 h 6862288"/>
              <a:gd name="connsiteX452" fmla="*/ 1085842 w 4794266"/>
              <a:gd name="connsiteY452" fmla="*/ 1367346 h 6862288"/>
              <a:gd name="connsiteX453" fmla="*/ 1039779 w 4794266"/>
              <a:gd name="connsiteY453" fmla="*/ 1264773 h 6862288"/>
              <a:gd name="connsiteX454" fmla="*/ 1676567 w 4794266"/>
              <a:gd name="connsiteY454" fmla="*/ 0 h 6862288"/>
              <a:gd name="connsiteX455" fmla="*/ 1479705 w 4794266"/>
              <a:gd name="connsiteY455" fmla="*/ 0 h 6862288"/>
              <a:gd name="connsiteX456" fmla="*/ 1574216 w 4794266"/>
              <a:gd name="connsiteY456" fmla="*/ 0 h 6862288"/>
              <a:gd name="connsiteX457" fmla="*/ 995314 w 4794266"/>
              <a:gd name="connsiteY457" fmla="*/ 1165036 h 6862288"/>
              <a:gd name="connsiteX458" fmla="*/ 946402 w 4794266"/>
              <a:gd name="connsiteY458" fmla="*/ 1069591 h 6862288"/>
              <a:gd name="connsiteX459" fmla="*/ 1479705 w 4794266"/>
              <a:gd name="connsiteY459" fmla="*/ 0 h 6862288"/>
              <a:gd name="connsiteX460" fmla="*/ 1270221 w 4794266"/>
              <a:gd name="connsiteY460" fmla="*/ 0 h 6862288"/>
              <a:gd name="connsiteX461" fmla="*/ 1371191 w 4794266"/>
              <a:gd name="connsiteY461" fmla="*/ 0 h 6862288"/>
              <a:gd name="connsiteX462" fmla="*/ 886459 w 4794266"/>
              <a:gd name="connsiteY462" fmla="*/ 962730 h 6862288"/>
              <a:gd name="connsiteX463" fmla="*/ 837468 w 4794266"/>
              <a:gd name="connsiteY463" fmla="*/ 867670 h 6862288"/>
              <a:gd name="connsiteX464" fmla="*/ 1270221 w 4794266"/>
              <a:gd name="connsiteY464" fmla="*/ 0 h 6862288"/>
              <a:gd name="connsiteX465" fmla="*/ 1086586 w 4794266"/>
              <a:gd name="connsiteY465" fmla="*/ 0 h 6862288"/>
              <a:gd name="connsiteX466" fmla="*/ 1183878 w 4794266"/>
              <a:gd name="connsiteY466" fmla="*/ 0 h 6862288"/>
              <a:gd name="connsiteX467" fmla="*/ 797450 w 4794266"/>
              <a:gd name="connsiteY467" fmla="*/ 760440 h 6862288"/>
              <a:gd name="connsiteX468" fmla="*/ 744092 w 4794266"/>
              <a:gd name="connsiteY468" fmla="*/ 658939 h 6862288"/>
              <a:gd name="connsiteX469" fmla="*/ 1086586 w 4794266"/>
              <a:gd name="connsiteY469" fmla="*/ 0 h 6862288"/>
              <a:gd name="connsiteX470" fmla="*/ 882903 w 4794266"/>
              <a:gd name="connsiteY470" fmla="*/ 0 h 6862288"/>
              <a:gd name="connsiteX471" fmla="*/ 983094 w 4794266"/>
              <a:gd name="connsiteY471" fmla="*/ 0 h 6862288"/>
              <a:gd name="connsiteX472" fmla="*/ 699348 w 4794266"/>
              <a:gd name="connsiteY472" fmla="*/ 573640 h 6862288"/>
              <a:gd name="connsiteX473" fmla="*/ 657662 w 4794266"/>
              <a:gd name="connsiteY473" fmla="*/ 488488 h 6862288"/>
              <a:gd name="connsiteX474" fmla="*/ 650715 w 4794266"/>
              <a:gd name="connsiteY474" fmla="*/ 474296 h 6862288"/>
              <a:gd name="connsiteX475" fmla="*/ 882903 w 4794266"/>
              <a:gd name="connsiteY475" fmla="*/ 0 h 6862288"/>
              <a:gd name="connsiteX476" fmla="*/ 677572 w 4794266"/>
              <a:gd name="connsiteY476" fmla="*/ 0 h 6862288"/>
              <a:gd name="connsiteX477" fmla="*/ 778686 w 4794266"/>
              <a:gd name="connsiteY477" fmla="*/ 0 h 6862288"/>
              <a:gd name="connsiteX478" fmla="*/ 588085 w 4794266"/>
              <a:gd name="connsiteY478" fmla="*/ 371319 h 6862288"/>
              <a:gd name="connsiteX479" fmla="*/ 545333 w 4794266"/>
              <a:gd name="connsiteY479" fmla="*/ 279088 h 6862288"/>
              <a:gd name="connsiteX480" fmla="*/ 541771 w 4794266"/>
              <a:gd name="connsiteY480" fmla="*/ 275541 h 6862288"/>
              <a:gd name="connsiteX481" fmla="*/ 677572 w 4794266"/>
              <a:gd name="connsiteY481" fmla="*/ 0 h 6862288"/>
              <a:gd name="connsiteX482" fmla="*/ 483066 w 4794266"/>
              <a:gd name="connsiteY482" fmla="*/ 0 h 6862288"/>
              <a:gd name="connsiteX483" fmla="*/ 579239 w 4794266"/>
              <a:gd name="connsiteY483" fmla="*/ 0 h 6862288"/>
              <a:gd name="connsiteX484" fmla="*/ 496812 w 4794266"/>
              <a:gd name="connsiteY484" fmla="*/ 169055 h 6862288"/>
              <a:gd name="connsiteX485" fmla="*/ 448395 w 4794266"/>
              <a:gd name="connsiteY485" fmla="*/ 67508 h 6862288"/>
              <a:gd name="connsiteX486" fmla="*/ 483066 w 4794266"/>
              <a:gd name="connsiteY486" fmla="*/ 0 h 6862288"/>
              <a:gd name="connsiteX487" fmla="*/ 281623 w 4794266"/>
              <a:gd name="connsiteY487" fmla="*/ 0 h 6862288"/>
              <a:gd name="connsiteX488" fmla="*/ 380286 w 4794266"/>
              <a:gd name="connsiteY488" fmla="*/ 0 h 6862288"/>
              <a:gd name="connsiteX489" fmla="*/ 347483 w 4794266"/>
              <a:gd name="connsiteY489" fmla="*/ 69038 h 6862288"/>
              <a:gd name="connsiteX490" fmla="*/ 1036285 w 4794266"/>
              <a:gd name="connsiteY490" fmla="*/ 1460728 h 6862288"/>
              <a:gd name="connsiteX491" fmla="*/ 941880 w 4794266"/>
              <a:gd name="connsiteY491" fmla="*/ 1460728 h 6862288"/>
              <a:gd name="connsiteX492" fmla="*/ 246086 w 4794266"/>
              <a:gd name="connsiteY492" fmla="*/ 69038 h 6862288"/>
              <a:gd name="connsiteX493" fmla="*/ 281623 w 4794266"/>
              <a:gd name="connsiteY493" fmla="*/ 0 h 6862288"/>
              <a:gd name="connsiteX494" fmla="*/ 79031 w 4794266"/>
              <a:gd name="connsiteY494" fmla="*/ 0 h 6862288"/>
              <a:gd name="connsiteX495" fmla="*/ 173569 w 4794266"/>
              <a:gd name="connsiteY495" fmla="*/ 0 h 6862288"/>
              <a:gd name="connsiteX496" fmla="*/ 0 w 4794266"/>
              <a:gd name="connsiteY496" fmla="*/ 349055 h 6862288"/>
              <a:gd name="connsiteX497" fmla="*/ 0 w 4794266"/>
              <a:gd name="connsiteY497" fmla="*/ 155555 h 6862288"/>
              <a:gd name="connsiteX498" fmla="*/ 79031 w 4794266"/>
              <a:gd name="connsiteY498"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41053 w 4794266"/>
              <a:gd name="connsiteY199" fmla="*/ 4640378 h 6862288"/>
              <a:gd name="connsiteX200" fmla="*/ 2412915 w 4794266"/>
              <a:gd name="connsiteY200" fmla="*/ 4728890 h 6862288"/>
              <a:gd name="connsiteX201" fmla="*/ 2398846 w 4794266"/>
              <a:gd name="connsiteY201" fmla="*/ 4728890 h 6862288"/>
              <a:gd name="connsiteX202" fmla="*/ 2395559 w 4794266"/>
              <a:gd name="connsiteY202" fmla="*/ 4728890 h 6862288"/>
              <a:gd name="connsiteX203" fmla="*/ 1308307 w 4794266"/>
              <a:gd name="connsiteY203" fmla="*/ 6862288 h 6862288"/>
              <a:gd name="connsiteX204" fmla="*/ 1205888 w 4794266"/>
              <a:gd name="connsiteY204" fmla="*/ 6862288 h 6862288"/>
              <a:gd name="connsiteX205" fmla="*/ 1206546 w 4794266"/>
              <a:gd name="connsiteY205" fmla="*/ 6860998 h 6862288"/>
              <a:gd name="connsiteX206" fmla="*/ 1127055 w 4794266"/>
              <a:gd name="connsiteY206" fmla="*/ 6860998 h 6862288"/>
              <a:gd name="connsiteX207" fmla="*/ 1081302 w 4794266"/>
              <a:gd name="connsiteY207" fmla="*/ 6769162 h 6862288"/>
              <a:gd name="connsiteX208" fmla="*/ 226066 w 4794266"/>
              <a:gd name="connsiteY208" fmla="*/ 5059594 h 6862288"/>
              <a:gd name="connsiteX209" fmla="*/ 183832 w 4794266"/>
              <a:gd name="connsiteY209" fmla="*/ 4974822 h 6862288"/>
              <a:gd name="connsiteX210" fmla="*/ 1880226 w 4794266"/>
              <a:gd name="connsiteY210" fmla="*/ 4974822 h 6862288"/>
              <a:gd name="connsiteX211" fmla="*/ 1834473 w 4794266"/>
              <a:gd name="connsiteY211" fmla="*/ 5059594 h 6862288"/>
              <a:gd name="connsiteX212" fmla="*/ 324611 w 4794266"/>
              <a:gd name="connsiteY212" fmla="*/ 5059594 h 6862288"/>
              <a:gd name="connsiteX213" fmla="*/ 1134094 w 4794266"/>
              <a:gd name="connsiteY213" fmla="*/ 6673793 h 6862288"/>
              <a:gd name="connsiteX214" fmla="*/ 1376939 w 4794266"/>
              <a:gd name="connsiteY214" fmla="*/ 6182822 h 6862288"/>
              <a:gd name="connsiteX215" fmla="*/ 2073798 w 4794266"/>
              <a:gd name="connsiteY215" fmla="*/ 4794681 h 6862288"/>
              <a:gd name="connsiteX216" fmla="*/ 2172342 w 4794266"/>
              <a:gd name="connsiteY216" fmla="*/ 4794681 h 6862288"/>
              <a:gd name="connsiteX217" fmla="*/ 1415653 w 4794266"/>
              <a:gd name="connsiteY217" fmla="*/ 6306448 h 6862288"/>
              <a:gd name="connsiteX218" fmla="*/ 1179847 w 4794266"/>
              <a:gd name="connsiteY218" fmla="*/ 6769162 h 6862288"/>
              <a:gd name="connsiteX219" fmla="*/ 1217546 w 4794266"/>
              <a:gd name="connsiteY219" fmla="*/ 6839426 h 6862288"/>
              <a:gd name="connsiteX220" fmla="*/ 2569126 w 4794266"/>
              <a:gd name="connsiteY220" fmla="*/ 4189024 h 6862288"/>
              <a:gd name="connsiteX221" fmla="*/ 2570556 w 4794266"/>
              <a:gd name="connsiteY221" fmla="*/ 4191982 h 6862288"/>
              <a:gd name="connsiteX222" fmla="*/ 3387196 w 4794266"/>
              <a:gd name="connsiteY222" fmla="*/ 2569217 h 6862288"/>
              <a:gd name="connsiteX223" fmla="*/ 1393478 w 4794266"/>
              <a:gd name="connsiteY223" fmla="*/ 2553652 h 6862288"/>
              <a:gd name="connsiteX224" fmla="*/ 2903768 w 4794266"/>
              <a:gd name="connsiteY224" fmla="*/ 2553652 h 6862288"/>
              <a:gd name="connsiteX225" fmla="*/ 2857787 w 4794266"/>
              <a:gd name="connsiteY225" fmla="*/ 2643437 h 6862288"/>
              <a:gd name="connsiteX226" fmla="*/ 1351035 w 4794266"/>
              <a:gd name="connsiteY226" fmla="*/ 2643437 h 6862288"/>
              <a:gd name="connsiteX227" fmla="*/ 1393478 w 4794266"/>
              <a:gd name="connsiteY227" fmla="*/ 2553652 h 6862288"/>
              <a:gd name="connsiteX228" fmla="*/ 1471298 w 4794266"/>
              <a:gd name="connsiteY228" fmla="*/ 2382466 h 6862288"/>
              <a:gd name="connsiteX229" fmla="*/ 2981587 w 4794266"/>
              <a:gd name="connsiteY229" fmla="*/ 2382466 h 6862288"/>
              <a:gd name="connsiteX230" fmla="*/ 2939143 w 4794266"/>
              <a:gd name="connsiteY230" fmla="*/ 2472251 h 6862288"/>
              <a:gd name="connsiteX231" fmla="*/ 1428853 w 4794266"/>
              <a:gd name="connsiteY231" fmla="*/ 2472251 h 6862288"/>
              <a:gd name="connsiteX232" fmla="*/ 1471298 w 4794266"/>
              <a:gd name="connsiteY232" fmla="*/ 2382466 h 6862288"/>
              <a:gd name="connsiteX233" fmla="*/ 1364286 w 4794266"/>
              <a:gd name="connsiteY233" fmla="*/ 2211271 h 6862288"/>
              <a:gd name="connsiteX234" fmla="*/ 3074965 w 4794266"/>
              <a:gd name="connsiteY234" fmla="*/ 2211271 h 6862288"/>
              <a:gd name="connsiteX235" fmla="*/ 3029017 w 4794266"/>
              <a:gd name="connsiteY235" fmla="*/ 2299248 h 6862288"/>
              <a:gd name="connsiteX236" fmla="*/ 1420838 w 4794266"/>
              <a:gd name="connsiteY236" fmla="*/ 2299248 h 6862288"/>
              <a:gd name="connsiteX237" fmla="*/ 204981 w 4794266"/>
              <a:gd name="connsiteY237" fmla="*/ 4713353 h 6862288"/>
              <a:gd name="connsiteX238" fmla="*/ 106016 w 4794266"/>
              <a:gd name="connsiteY238" fmla="*/ 4713353 h 6862288"/>
              <a:gd name="connsiteX239" fmla="*/ 1364286 w 4794266"/>
              <a:gd name="connsiteY239" fmla="*/ 2211271 h 6862288"/>
              <a:gd name="connsiteX240" fmla="*/ 0 w 4794266"/>
              <a:gd name="connsiteY240" fmla="*/ 2071210 h 6862288"/>
              <a:gd name="connsiteX241" fmla="*/ 740567 w 4794266"/>
              <a:gd name="connsiteY241" fmla="*/ 2071210 h 6862288"/>
              <a:gd name="connsiteX242" fmla="*/ 698268 w 4794266"/>
              <a:gd name="connsiteY242" fmla="*/ 2160994 h 6862288"/>
              <a:gd name="connsiteX243" fmla="*/ 0 w 4794266"/>
              <a:gd name="connsiteY243" fmla="*/ 2160994 h 6862288"/>
              <a:gd name="connsiteX244" fmla="*/ 0 w 4794266"/>
              <a:gd name="connsiteY244" fmla="*/ 2071210 h 6862288"/>
              <a:gd name="connsiteX245" fmla="*/ 1263349 w 4794266"/>
              <a:gd name="connsiteY245" fmla="*/ 2040088 h 6862288"/>
              <a:gd name="connsiteX246" fmla="*/ 3168348 w 4794266"/>
              <a:gd name="connsiteY246" fmla="*/ 2040088 h 6862288"/>
              <a:gd name="connsiteX247" fmla="*/ 3118959 w 4794266"/>
              <a:gd name="connsiteY247" fmla="*/ 2124996 h 6862288"/>
              <a:gd name="connsiteX248" fmla="*/ 1319793 w 4794266"/>
              <a:gd name="connsiteY248" fmla="*/ 2124996 h 6862288"/>
              <a:gd name="connsiteX249" fmla="*/ 14514 w 4794266"/>
              <a:gd name="connsiteY249" fmla="*/ 4728892 h 6862288"/>
              <a:gd name="connsiteX250" fmla="*/ 0 w 4794266"/>
              <a:gd name="connsiteY250" fmla="*/ 4728892 h 6862288"/>
              <a:gd name="connsiteX251" fmla="*/ 0 w 4794266"/>
              <a:gd name="connsiteY251" fmla="*/ 4557406 h 6862288"/>
              <a:gd name="connsiteX252" fmla="*/ 1263349 w 4794266"/>
              <a:gd name="connsiteY252" fmla="*/ 2040088 h 6862288"/>
              <a:gd name="connsiteX253" fmla="*/ 3495719 w 4794266"/>
              <a:gd name="connsiteY253" fmla="*/ 1977841 h 6862288"/>
              <a:gd name="connsiteX254" fmla="*/ 3541835 w 4794266"/>
              <a:gd name="connsiteY254" fmla="*/ 2080385 h 6862288"/>
              <a:gd name="connsiteX255" fmla="*/ 2197370 w 4794266"/>
              <a:gd name="connsiteY255" fmla="*/ 4728895 h 6862288"/>
              <a:gd name="connsiteX256" fmla="*/ 2098043 w 4794266"/>
              <a:gd name="connsiteY256" fmla="*/ 4728895 h 6862288"/>
              <a:gd name="connsiteX257" fmla="*/ 3495719 w 4794266"/>
              <a:gd name="connsiteY257" fmla="*/ 1977841 h 6862288"/>
              <a:gd name="connsiteX258" fmla="*/ 0 w 4794266"/>
              <a:gd name="connsiteY258" fmla="*/ 1900015 h 6862288"/>
              <a:gd name="connsiteX259" fmla="*/ 833922 w 4794266"/>
              <a:gd name="connsiteY259" fmla="*/ 1900015 h 6862288"/>
              <a:gd name="connsiteX260" fmla="*/ 791380 w 4794266"/>
              <a:gd name="connsiteY260" fmla="*/ 1989799 h 6862288"/>
              <a:gd name="connsiteX261" fmla="*/ 0 w 4794266"/>
              <a:gd name="connsiteY261" fmla="*/ 1989799 h 6862288"/>
              <a:gd name="connsiteX262" fmla="*/ 0 w 4794266"/>
              <a:gd name="connsiteY262" fmla="*/ 1900015 h 6862288"/>
              <a:gd name="connsiteX263" fmla="*/ 0 w 4794266"/>
              <a:gd name="connsiteY263" fmla="*/ 1728829 h 6862288"/>
              <a:gd name="connsiteX264" fmla="*/ 911757 w 4794266"/>
              <a:gd name="connsiteY264" fmla="*/ 1728829 h 6862288"/>
              <a:gd name="connsiteX265" fmla="*/ 869523 w 4794266"/>
              <a:gd name="connsiteY265" fmla="*/ 1818614 h 6862288"/>
              <a:gd name="connsiteX266" fmla="*/ 0 w 4794266"/>
              <a:gd name="connsiteY266" fmla="*/ 1818614 h 6862288"/>
              <a:gd name="connsiteX267" fmla="*/ 0 w 4794266"/>
              <a:gd name="connsiteY267" fmla="*/ 1728829 h 6862288"/>
              <a:gd name="connsiteX268" fmla="*/ 3236271 w 4794266"/>
              <a:gd name="connsiteY268" fmla="*/ 1682140 h 6862288"/>
              <a:gd name="connsiteX269" fmla="*/ 3292621 w 4794266"/>
              <a:gd name="connsiteY269" fmla="*/ 1787327 h 6862288"/>
              <a:gd name="connsiteX270" fmla="*/ 3187434 w 4794266"/>
              <a:gd name="connsiteY270" fmla="*/ 1787327 h 6862288"/>
              <a:gd name="connsiteX271" fmla="*/ 3236271 w 4794266"/>
              <a:gd name="connsiteY271" fmla="*/ 1682140 h 6862288"/>
              <a:gd name="connsiteX272" fmla="*/ 0 w 4794266"/>
              <a:gd name="connsiteY272" fmla="*/ 1542076 h 6862288"/>
              <a:gd name="connsiteX273" fmla="*/ 1005127 w 4794266"/>
              <a:gd name="connsiteY273" fmla="*/ 1542076 h 6862288"/>
              <a:gd name="connsiteX274" fmla="*/ 959295 w 4794266"/>
              <a:gd name="connsiteY274" fmla="*/ 1631861 h 6862288"/>
              <a:gd name="connsiteX275" fmla="*/ 0 w 4794266"/>
              <a:gd name="connsiteY275" fmla="*/ 1631861 h 6862288"/>
              <a:gd name="connsiteX276" fmla="*/ 0 w 4794266"/>
              <a:gd name="connsiteY276" fmla="*/ 1542076 h 6862288"/>
              <a:gd name="connsiteX277" fmla="*/ 3132571 w 4794266"/>
              <a:gd name="connsiteY277" fmla="*/ 1479829 h 6862288"/>
              <a:gd name="connsiteX278" fmla="*/ 3184006 w 4794266"/>
              <a:gd name="connsiteY278" fmla="*/ 1573753 h 6862288"/>
              <a:gd name="connsiteX279" fmla="*/ 3084565 w 4794266"/>
              <a:gd name="connsiteY279" fmla="*/ 1772037 h 6862288"/>
              <a:gd name="connsiteX280" fmla="*/ 2985124 w 4794266"/>
              <a:gd name="connsiteY280" fmla="*/ 1772037 h 6862288"/>
              <a:gd name="connsiteX281" fmla="*/ 3132571 w 4794266"/>
              <a:gd name="connsiteY281" fmla="*/ 1479829 h 6862288"/>
              <a:gd name="connsiteX282" fmla="*/ 3389755 w 4794266"/>
              <a:gd name="connsiteY282" fmla="*/ 1386453 h 6862288"/>
              <a:gd name="connsiteX283" fmla="*/ 3479540 w 4794266"/>
              <a:gd name="connsiteY283" fmla="*/ 1386453 h 6862288"/>
              <a:gd name="connsiteX284" fmla="*/ 3436443 w 4794266"/>
              <a:gd name="connsiteY284" fmla="*/ 1476239 h 6862288"/>
              <a:gd name="connsiteX285" fmla="*/ 3389755 w 4794266"/>
              <a:gd name="connsiteY285" fmla="*/ 1386453 h 6862288"/>
              <a:gd name="connsiteX286" fmla="*/ 0 w 4794266"/>
              <a:gd name="connsiteY286" fmla="*/ 1378844 h 6862288"/>
              <a:gd name="connsiteX287" fmla="*/ 40400 w 4794266"/>
              <a:gd name="connsiteY287" fmla="*/ 1460702 h 6862288"/>
              <a:gd name="connsiteX288" fmla="*/ 0 w 4794266"/>
              <a:gd name="connsiteY288" fmla="*/ 1460702 h 6862288"/>
              <a:gd name="connsiteX289" fmla="*/ 0 w 4794266"/>
              <a:gd name="connsiteY289" fmla="*/ 1378844 h 6862288"/>
              <a:gd name="connsiteX290" fmla="*/ 3041878 w 4794266"/>
              <a:gd name="connsiteY290" fmla="*/ 1277509 h 6862288"/>
              <a:gd name="connsiteX291" fmla="*/ 3087101 w 4794266"/>
              <a:gd name="connsiteY291" fmla="*/ 1365185 h 6862288"/>
              <a:gd name="connsiteX292" fmla="*/ 3090579 w 4794266"/>
              <a:gd name="connsiteY292" fmla="*/ 1375707 h 6862288"/>
              <a:gd name="connsiteX293" fmla="*/ 2892295 w 4794266"/>
              <a:gd name="connsiteY293" fmla="*/ 1772009 h 6862288"/>
              <a:gd name="connsiteX294" fmla="*/ 2798371 w 4794266"/>
              <a:gd name="connsiteY294" fmla="*/ 1772009 h 6862288"/>
              <a:gd name="connsiteX295" fmla="*/ 3041878 w 4794266"/>
              <a:gd name="connsiteY295" fmla="*/ 1277509 h 6862288"/>
              <a:gd name="connsiteX296" fmla="*/ 3311937 w 4794266"/>
              <a:gd name="connsiteY296" fmla="*/ 1215257 h 6862288"/>
              <a:gd name="connsiteX297" fmla="*/ 3572933 w 4794266"/>
              <a:gd name="connsiteY297" fmla="*/ 1215257 h 6862288"/>
              <a:gd name="connsiteX298" fmla="*/ 3530029 w 4794266"/>
              <a:gd name="connsiteY298" fmla="*/ 1305042 h 6862288"/>
              <a:gd name="connsiteX299" fmla="*/ 3354840 w 4794266"/>
              <a:gd name="connsiteY299" fmla="*/ 1305042 h 6862288"/>
              <a:gd name="connsiteX300" fmla="*/ 3311937 w 4794266"/>
              <a:gd name="connsiteY300" fmla="*/ 1215257 h 6862288"/>
              <a:gd name="connsiteX301" fmla="*/ 2950989 w 4794266"/>
              <a:gd name="connsiteY301" fmla="*/ 1075199 h 6862288"/>
              <a:gd name="connsiteX302" fmla="*/ 2993582 w 4794266"/>
              <a:gd name="connsiteY302" fmla="*/ 1160086 h 6862288"/>
              <a:gd name="connsiteX303" fmla="*/ 2997131 w 4794266"/>
              <a:gd name="connsiteY303" fmla="*/ 1174233 h 6862288"/>
              <a:gd name="connsiteX304" fmla="*/ 2698982 w 4794266"/>
              <a:gd name="connsiteY304" fmla="*/ 1771979 h 6862288"/>
              <a:gd name="connsiteX305" fmla="*/ 2596050 w 4794266"/>
              <a:gd name="connsiteY305" fmla="*/ 1771979 h 6862288"/>
              <a:gd name="connsiteX306" fmla="*/ 2950989 w 4794266"/>
              <a:gd name="connsiteY306" fmla="*/ 1075199 h 6862288"/>
              <a:gd name="connsiteX307" fmla="*/ 3218559 w 4794266"/>
              <a:gd name="connsiteY307" fmla="*/ 1044073 h 6862288"/>
              <a:gd name="connsiteX308" fmla="*/ 3650802 w 4794266"/>
              <a:gd name="connsiteY308" fmla="*/ 1044073 h 6862288"/>
              <a:gd name="connsiteX309" fmla="*/ 3608632 w 4794266"/>
              <a:gd name="connsiteY309" fmla="*/ 1133858 h 6862288"/>
              <a:gd name="connsiteX310" fmla="*/ 3264243 w 4794266"/>
              <a:gd name="connsiteY310" fmla="*/ 1133858 h 6862288"/>
              <a:gd name="connsiteX311" fmla="*/ 3218559 w 4794266"/>
              <a:gd name="connsiteY311" fmla="*/ 1044073 h 6862288"/>
              <a:gd name="connsiteX312" fmla="*/ 0 w 4794266"/>
              <a:gd name="connsiteY312" fmla="*/ 969072 h 6862288"/>
              <a:gd name="connsiteX313" fmla="*/ 242609 w 4794266"/>
              <a:gd name="connsiteY313" fmla="*/ 1445195 h 6862288"/>
              <a:gd name="connsiteX314" fmla="*/ 141781 w 4794266"/>
              <a:gd name="connsiteY314" fmla="*/ 1445195 h 6862288"/>
              <a:gd name="connsiteX315" fmla="*/ 0 w 4794266"/>
              <a:gd name="connsiteY315" fmla="*/ 1165963 h 6862288"/>
              <a:gd name="connsiteX316" fmla="*/ 0 w 4794266"/>
              <a:gd name="connsiteY316" fmla="*/ 969072 h 6862288"/>
              <a:gd name="connsiteX317" fmla="*/ 2839507 w 4794266"/>
              <a:gd name="connsiteY317" fmla="*/ 888446 h 6862288"/>
              <a:gd name="connsiteX318" fmla="*/ 2888263 w 4794266"/>
              <a:gd name="connsiteY318" fmla="*/ 984396 h 6862288"/>
              <a:gd name="connsiteX319" fmla="*/ 2494733 w 4794266"/>
              <a:gd name="connsiteY319" fmla="*/ 1787533 h 6862288"/>
              <a:gd name="connsiteX320" fmla="*/ 2393739 w 4794266"/>
              <a:gd name="connsiteY320" fmla="*/ 1787533 h 6862288"/>
              <a:gd name="connsiteX321" fmla="*/ 2839507 w 4794266"/>
              <a:gd name="connsiteY321" fmla="*/ 888446 h 6862288"/>
              <a:gd name="connsiteX322" fmla="*/ 3125183 w 4794266"/>
              <a:gd name="connsiteY322" fmla="*/ 872877 h 6862288"/>
              <a:gd name="connsiteX323" fmla="*/ 3744155 w 4794266"/>
              <a:gd name="connsiteY323" fmla="*/ 872877 h 6862288"/>
              <a:gd name="connsiteX324" fmla="*/ 3701711 w 4794266"/>
              <a:gd name="connsiteY324" fmla="*/ 962518 h 6862288"/>
              <a:gd name="connsiteX325" fmla="*/ 3171164 w 4794266"/>
              <a:gd name="connsiteY325" fmla="*/ 962518 h 6862288"/>
              <a:gd name="connsiteX326" fmla="*/ 3125183 w 4794266"/>
              <a:gd name="connsiteY326" fmla="*/ 872877 h 6862288"/>
              <a:gd name="connsiteX327" fmla="*/ 3047375 w 4794266"/>
              <a:gd name="connsiteY327" fmla="*/ 701692 h 6862288"/>
              <a:gd name="connsiteX328" fmla="*/ 3837527 w 4794266"/>
              <a:gd name="connsiteY328" fmla="*/ 701692 h 6862288"/>
              <a:gd name="connsiteX329" fmla="*/ 3795008 w 4794266"/>
              <a:gd name="connsiteY329" fmla="*/ 791333 h 6862288"/>
              <a:gd name="connsiteX330" fmla="*/ 3089894 w 4794266"/>
              <a:gd name="connsiteY330" fmla="*/ 791333 h 6862288"/>
              <a:gd name="connsiteX331" fmla="*/ 3047375 w 4794266"/>
              <a:gd name="connsiteY331" fmla="*/ 701692 h 6862288"/>
              <a:gd name="connsiteX332" fmla="*/ 2741909 w 4794266"/>
              <a:gd name="connsiteY332" fmla="*/ 670568 h 6862288"/>
              <a:gd name="connsiteX333" fmla="*/ 2794841 w 4794266"/>
              <a:gd name="connsiteY333" fmla="*/ 773272 h 6862288"/>
              <a:gd name="connsiteX334" fmla="*/ 2286696 w 4794266"/>
              <a:gd name="connsiteY334" fmla="*/ 1771977 h 6862288"/>
              <a:gd name="connsiteX335" fmla="*/ 2191419 w 4794266"/>
              <a:gd name="connsiteY335" fmla="*/ 1771977 h 6862288"/>
              <a:gd name="connsiteX336" fmla="*/ 2741909 w 4794266"/>
              <a:gd name="connsiteY336" fmla="*/ 670568 h 6862288"/>
              <a:gd name="connsiteX337" fmla="*/ 0 w 4794266"/>
              <a:gd name="connsiteY337" fmla="*/ 587906 h 6862288"/>
              <a:gd name="connsiteX338" fmla="*/ 429355 w 4794266"/>
              <a:gd name="connsiteY338" fmla="*/ 1460707 h 6862288"/>
              <a:gd name="connsiteX339" fmla="*/ 335326 w 4794266"/>
              <a:gd name="connsiteY339" fmla="*/ 1460707 h 6862288"/>
              <a:gd name="connsiteX340" fmla="*/ 0 w 4794266"/>
              <a:gd name="connsiteY340" fmla="*/ 791234 h 6862288"/>
              <a:gd name="connsiteX341" fmla="*/ 0 w 4794266"/>
              <a:gd name="connsiteY341" fmla="*/ 587906 h 6862288"/>
              <a:gd name="connsiteX342" fmla="*/ 2953999 w 4794266"/>
              <a:gd name="connsiteY342" fmla="*/ 514940 h 6862288"/>
              <a:gd name="connsiteX343" fmla="*/ 3915367 w 4794266"/>
              <a:gd name="connsiteY343" fmla="*/ 514940 h 6862288"/>
              <a:gd name="connsiteX344" fmla="*/ 3873109 w 4794266"/>
              <a:gd name="connsiteY344" fmla="*/ 604580 h 6862288"/>
              <a:gd name="connsiteX345" fmla="*/ 2999778 w 4794266"/>
              <a:gd name="connsiteY345" fmla="*/ 604580 h 6862288"/>
              <a:gd name="connsiteX346" fmla="*/ 2953999 w 4794266"/>
              <a:gd name="connsiteY346" fmla="*/ 514940 h 6862288"/>
              <a:gd name="connsiteX347" fmla="*/ 2633401 w 4794266"/>
              <a:gd name="connsiteY347" fmla="*/ 483816 h 6862288"/>
              <a:gd name="connsiteX348" fmla="*/ 2685925 w 4794266"/>
              <a:gd name="connsiteY348" fmla="*/ 582365 h 6862288"/>
              <a:gd name="connsiteX349" fmla="*/ 2090661 w 4794266"/>
              <a:gd name="connsiteY349" fmla="*/ 1771998 h 6862288"/>
              <a:gd name="connsiteX350" fmla="*/ 1989115 w 4794266"/>
              <a:gd name="connsiteY350" fmla="*/ 1771998 h 6862288"/>
              <a:gd name="connsiteX351" fmla="*/ 2633401 w 4794266"/>
              <a:gd name="connsiteY351" fmla="*/ 483816 h 6862288"/>
              <a:gd name="connsiteX352" fmla="*/ 89908 w 4794266"/>
              <a:gd name="connsiteY352" fmla="*/ 359310 h 6862288"/>
              <a:gd name="connsiteX353" fmla="*/ 647166 w 4794266"/>
              <a:gd name="connsiteY353" fmla="*/ 1445187 h 6862288"/>
              <a:gd name="connsiteX354" fmla="*/ 544233 w 4794266"/>
              <a:gd name="connsiteY354" fmla="*/ 1445187 h 6862288"/>
              <a:gd name="connsiteX355" fmla="*/ 43765 w 4794266"/>
              <a:gd name="connsiteY355" fmla="*/ 454193 h 6862288"/>
              <a:gd name="connsiteX356" fmla="*/ 50864 w 4794266"/>
              <a:gd name="connsiteY356" fmla="*/ 436622 h 6862288"/>
              <a:gd name="connsiteX357" fmla="*/ 89908 w 4794266"/>
              <a:gd name="connsiteY357" fmla="*/ 359310 h 6862288"/>
              <a:gd name="connsiteX358" fmla="*/ 2876180 w 4794266"/>
              <a:gd name="connsiteY358" fmla="*/ 343745 h 6862288"/>
              <a:gd name="connsiteX359" fmla="*/ 4008747 w 4794266"/>
              <a:gd name="connsiteY359" fmla="*/ 343745 h 6862288"/>
              <a:gd name="connsiteX360" fmla="*/ 3963022 w 4794266"/>
              <a:gd name="connsiteY360" fmla="*/ 433529 h 6862288"/>
              <a:gd name="connsiteX361" fmla="*/ 2918387 w 4794266"/>
              <a:gd name="connsiteY361" fmla="*/ 433529 h 6862288"/>
              <a:gd name="connsiteX362" fmla="*/ 2876180 w 4794266"/>
              <a:gd name="connsiteY362" fmla="*/ 343745 h 6862288"/>
              <a:gd name="connsiteX363" fmla="*/ 2531542 w 4794266"/>
              <a:gd name="connsiteY363" fmla="*/ 281495 h 6862288"/>
              <a:gd name="connsiteX364" fmla="*/ 2576996 w 4794266"/>
              <a:gd name="connsiteY364" fmla="*/ 380390 h 6862288"/>
              <a:gd name="connsiteX365" fmla="*/ 1888193 w 4794266"/>
              <a:gd name="connsiteY365" fmla="*/ 1771985 h 6862288"/>
              <a:gd name="connsiteX366" fmla="*/ 1786794 w 4794266"/>
              <a:gd name="connsiteY366" fmla="*/ 1771985 h 6862288"/>
              <a:gd name="connsiteX367" fmla="*/ 2531542 w 4794266"/>
              <a:gd name="connsiteY367" fmla="*/ 281495 h 6862288"/>
              <a:gd name="connsiteX368" fmla="*/ 2782803 w 4794266"/>
              <a:gd name="connsiteY368" fmla="*/ 172561 h 6862288"/>
              <a:gd name="connsiteX369" fmla="*/ 4102104 w 4794266"/>
              <a:gd name="connsiteY369" fmla="*/ 172561 h 6862288"/>
              <a:gd name="connsiteX370" fmla="*/ 4059660 w 4794266"/>
              <a:gd name="connsiteY370" fmla="*/ 262345 h 6862288"/>
              <a:gd name="connsiteX371" fmla="*/ 2825247 w 4794266"/>
              <a:gd name="connsiteY371" fmla="*/ 262345 h 6862288"/>
              <a:gd name="connsiteX372" fmla="*/ 2782803 w 4794266"/>
              <a:gd name="connsiteY372" fmla="*/ 172561 h 6862288"/>
              <a:gd name="connsiteX373" fmla="*/ 186164 w 4794266"/>
              <a:gd name="connsiteY373" fmla="*/ 172558 h 6862288"/>
              <a:gd name="connsiteX374" fmla="*/ 833967 w 4794266"/>
              <a:gd name="connsiteY374" fmla="*/ 1460741 h 6862288"/>
              <a:gd name="connsiteX375" fmla="*/ 735921 w 4794266"/>
              <a:gd name="connsiteY375" fmla="*/ 1460741 h 6862288"/>
              <a:gd name="connsiteX376" fmla="*/ 137141 w 4794266"/>
              <a:gd name="connsiteY376" fmla="*/ 271108 h 6862288"/>
              <a:gd name="connsiteX377" fmla="*/ 151148 w 4794266"/>
              <a:gd name="connsiteY377" fmla="*/ 246470 h 6862288"/>
              <a:gd name="connsiteX378" fmla="*/ 186164 w 4794266"/>
              <a:gd name="connsiteY378" fmla="*/ 172558 h 6862288"/>
              <a:gd name="connsiteX379" fmla="*/ 2434228 w 4794266"/>
              <a:gd name="connsiteY379" fmla="*/ 94743 h 6862288"/>
              <a:gd name="connsiteX380" fmla="*/ 2483591 w 4794266"/>
              <a:gd name="connsiteY380" fmla="*/ 190361 h 6862288"/>
              <a:gd name="connsiteX381" fmla="*/ 1683210 w 4794266"/>
              <a:gd name="connsiteY381" fmla="*/ 1787545 h 6862288"/>
              <a:gd name="connsiteX382" fmla="*/ 1584484 w 4794266"/>
              <a:gd name="connsiteY382" fmla="*/ 1787545 h 6862288"/>
              <a:gd name="connsiteX383" fmla="*/ 2434228 w 4794266"/>
              <a:gd name="connsiteY383" fmla="*/ 94743 h 6862288"/>
              <a:gd name="connsiteX384" fmla="*/ 4682467 w 4794266"/>
              <a:gd name="connsiteY384" fmla="*/ 0 h 6862288"/>
              <a:gd name="connsiteX385" fmla="*/ 4685835 w 4794266"/>
              <a:gd name="connsiteY385" fmla="*/ 0 h 6862288"/>
              <a:gd name="connsiteX386" fmla="*/ 3971455 w 4794266"/>
              <a:gd name="connsiteY386" fmla="*/ 1413615 h 6862288"/>
              <a:gd name="connsiteX387" fmla="*/ 4691881 w 4794266"/>
              <a:gd name="connsiteY387" fmla="*/ 0 h 6862288"/>
              <a:gd name="connsiteX388" fmla="*/ 4794266 w 4794266"/>
              <a:gd name="connsiteY388" fmla="*/ 0 h 6862288"/>
              <a:gd name="connsiteX389" fmla="*/ 3485882 w 4794266"/>
              <a:gd name="connsiteY389" fmla="*/ 2565697 h 6862288"/>
              <a:gd name="connsiteX390" fmla="*/ 3438634 w 4794266"/>
              <a:gd name="connsiteY390" fmla="*/ 2467962 h 6862288"/>
              <a:gd name="connsiteX391" fmla="*/ 3436438 w 4794266"/>
              <a:gd name="connsiteY391" fmla="*/ 2472308 h 6862288"/>
              <a:gd name="connsiteX392" fmla="*/ 3438631 w 4794266"/>
              <a:gd name="connsiteY392" fmla="*/ 2467957 h 6862288"/>
              <a:gd name="connsiteX393" fmla="*/ 3436438 w 4794266"/>
              <a:gd name="connsiteY393" fmla="*/ 2463422 h 6862288"/>
              <a:gd name="connsiteX394" fmla="*/ 3841129 w 4794266"/>
              <a:gd name="connsiteY394" fmla="*/ 1669341 h 6862288"/>
              <a:gd name="connsiteX395" fmla="*/ 4682467 w 4794266"/>
              <a:gd name="connsiteY395" fmla="*/ 0 h 6862288"/>
              <a:gd name="connsiteX396" fmla="*/ 4484198 w 4794266"/>
              <a:gd name="connsiteY396" fmla="*/ 0 h 6862288"/>
              <a:gd name="connsiteX397" fmla="*/ 4588266 w 4794266"/>
              <a:gd name="connsiteY397" fmla="*/ 0 h 6862288"/>
              <a:gd name="connsiteX398" fmla="*/ 3580336 w 4794266"/>
              <a:gd name="connsiteY398" fmla="*/ 1982087 h 6862288"/>
              <a:gd name="connsiteX399" fmla="*/ 3530766 w 4794266"/>
              <a:gd name="connsiteY399" fmla="*/ 1886815 h 6862288"/>
              <a:gd name="connsiteX400" fmla="*/ 4484198 w 4794266"/>
              <a:gd name="connsiteY400" fmla="*/ 0 h 6862288"/>
              <a:gd name="connsiteX401" fmla="*/ 2499096 w 4794266"/>
              <a:gd name="connsiteY401" fmla="*/ 0 h 6862288"/>
              <a:gd name="connsiteX402" fmla="*/ 2598201 w 4794266"/>
              <a:gd name="connsiteY402" fmla="*/ 0 h 6862288"/>
              <a:gd name="connsiteX403" fmla="*/ 3203991 w 4794266"/>
              <a:gd name="connsiteY403" fmla="*/ 1191538 h 6862288"/>
              <a:gd name="connsiteX404" fmla="*/ 3451229 w 4794266"/>
              <a:gd name="connsiteY404" fmla="*/ 1678703 h 6862288"/>
              <a:gd name="connsiteX405" fmla="*/ 4252986 w 4794266"/>
              <a:gd name="connsiteY405" fmla="*/ 83062 h 6862288"/>
              <a:gd name="connsiteX406" fmla="*/ 2748367 w 4794266"/>
              <a:gd name="connsiteY406" fmla="*/ 83062 h 6862288"/>
              <a:gd name="connsiteX407" fmla="*/ 2703352 w 4794266"/>
              <a:gd name="connsiteY407" fmla="*/ 0 h 6862288"/>
              <a:gd name="connsiteX408" fmla="*/ 4396965 w 4794266"/>
              <a:gd name="connsiteY408" fmla="*/ 0 h 6862288"/>
              <a:gd name="connsiteX409" fmla="*/ 4355413 w 4794266"/>
              <a:gd name="connsiteY409" fmla="*/ 83062 h 6862288"/>
              <a:gd name="connsiteX410" fmla="*/ 3497144 w 4794266"/>
              <a:gd name="connsiteY410" fmla="*/ 1777549 h 6862288"/>
              <a:gd name="connsiteX411" fmla="*/ 3451229 w 4794266"/>
              <a:gd name="connsiteY411" fmla="*/ 1876393 h 6862288"/>
              <a:gd name="connsiteX412" fmla="*/ 1981937 w 4794266"/>
              <a:gd name="connsiteY412" fmla="*/ 4795845 h 6862288"/>
              <a:gd name="connsiteX413" fmla="*/ 1939552 w 4794266"/>
              <a:gd name="connsiteY413" fmla="*/ 4884099 h 6862288"/>
              <a:gd name="connsiteX414" fmla="*/ 1932489 w 4794266"/>
              <a:gd name="connsiteY414" fmla="*/ 4884099 h 6862288"/>
              <a:gd name="connsiteX415" fmla="*/ 1837126 w 4794266"/>
              <a:gd name="connsiteY415" fmla="*/ 4884099 h 6862288"/>
              <a:gd name="connsiteX416" fmla="*/ 39353 w 4794266"/>
              <a:gd name="connsiteY416" fmla="*/ 4884099 h 6862288"/>
              <a:gd name="connsiteX417" fmla="*/ 1031836 w 4794266"/>
              <a:gd name="connsiteY417" fmla="*/ 6861000 h 6862288"/>
              <a:gd name="connsiteX418" fmla="*/ 936473 w 4794266"/>
              <a:gd name="connsiteY418" fmla="*/ 6861000 h 6862288"/>
              <a:gd name="connsiteX419" fmla="*/ 0 w 4794266"/>
              <a:gd name="connsiteY419" fmla="*/ 5005253 h 6862288"/>
              <a:gd name="connsiteX420" fmla="*/ 0 w 4794266"/>
              <a:gd name="connsiteY420" fmla="*/ 4795845 h 6862288"/>
              <a:gd name="connsiteX421" fmla="*/ 1879509 w 4794266"/>
              <a:gd name="connsiteY421" fmla="*/ 4795845 h 6862288"/>
              <a:gd name="connsiteX422" fmla="*/ 3401781 w 4794266"/>
              <a:gd name="connsiteY422" fmla="*/ 1777549 h 6862288"/>
              <a:gd name="connsiteX423" fmla="*/ 3165139 w 4794266"/>
              <a:gd name="connsiteY423" fmla="*/ 1315095 h 6862288"/>
              <a:gd name="connsiteX424" fmla="*/ 2499096 w 4794266"/>
              <a:gd name="connsiteY424" fmla="*/ 0 h 6862288"/>
              <a:gd name="connsiteX425" fmla="*/ 2282766 w 4794266"/>
              <a:gd name="connsiteY425" fmla="*/ 0 h 6862288"/>
              <a:gd name="connsiteX426" fmla="*/ 2383457 w 4794266"/>
              <a:gd name="connsiteY426" fmla="*/ 0 h 6862288"/>
              <a:gd name="connsiteX427" fmla="*/ 1448845 w 4794266"/>
              <a:gd name="connsiteY427" fmla="*/ 1858774 h 6862288"/>
              <a:gd name="connsiteX428" fmla="*/ 3246161 w 4794266"/>
              <a:gd name="connsiteY428" fmla="*/ 1858774 h 6862288"/>
              <a:gd name="connsiteX429" fmla="*/ 3203871 w 4794266"/>
              <a:gd name="connsiteY429" fmla="*/ 1943196 h 6862288"/>
              <a:gd name="connsiteX430" fmla="*/ 1403031 w 4794266"/>
              <a:gd name="connsiteY430" fmla="*/ 1943196 h 6862288"/>
              <a:gd name="connsiteX431" fmla="*/ 1392458 w 4794266"/>
              <a:gd name="connsiteY431" fmla="*/ 1943196 h 6862288"/>
              <a:gd name="connsiteX432" fmla="*/ 1304354 w 4794266"/>
              <a:gd name="connsiteY432" fmla="*/ 1943196 h 6862288"/>
              <a:gd name="connsiteX433" fmla="*/ 2282766 w 4794266"/>
              <a:gd name="connsiteY433" fmla="*/ 0 h 6862288"/>
              <a:gd name="connsiteX434" fmla="*/ 2085184 w 4794266"/>
              <a:gd name="connsiteY434" fmla="*/ 0 h 6862288"/>
              <a:gd name="connsiteX435" fmla="*/ 2180489 w 4794266"/>
              <a:gd name="connsiteY435" fmla="*/ 0 h 6862288"/>
              <a:gd name="connsiteX436" fmla="*/ 921627 w 4794266"/>
              <a:gd name="connsiteY436" fmla="*/ 2503438 h 6862288"/>
              <a:gd name="connsiteX437" fmla="*/ 0 w 4794266"/>
              <a:gd name="connsiteY437" fmla="*/ 2503438 h 6862288"/>
              <a:gd name="connsiteX438" fmla="*/ 0 w 4794266"/>
              <a:gd name="connsiteY438" fmla="*/ 2418757 h 6862288"/>
              <a:gd name="connsiteX439" fmla="*/ 868685 w 4794266"/>
              <a:gd name="connsiteY439" fmla="*/ 2418757 h 6862288"/>
              <a:gd name="connsiteX440" fmla="*/ 2085184 w 4794266"/>
              <a:gd name="connsiteY440" fmla="*/ 0 h 6862288"/>
              <a:gd name="connsiteX441" fmla="*/ 1883218 w 4794266"/>
              <a:gd name="connsiteY441" fmla="*/ 0 h 6862288"/>
              <a:gd name="connsiteX442" fmla="*/ 1978547 w 4794266"/>
              <a:gd name="connsiteY442" fmla="*/ 0 h 6862288"/>
              <a:gd name="connsiteX443" fmla="*/ 813769 w 4794266"/>
              <a:gd name="connsiteY443" fmla="*/ 2332241 h 6862288"/>
              <a:gd name="connsiteX444" fmla="*/ 0 w 4794266"/>
              <a:gd name="connsiteY444" fmla="*/ 2332241 h 6862288"/>
              <a:gd name="connsiteX445" fmla="*/ 0 w 4794266"/>
              <a:gd name="connsiteY445" fmla="*/ 2247501 h 6862288"/>
              <a:gd name="connsiteX446" fmla="*/ 753901 w 4794266"/>
              <a:gd name="connsiteY446" fmla="*/ 2247501 h 6862288"/>
              <a:gd name="connsiteX447" fmla="*/ 753901 w 4794266"/>
              <a:gd name="connsiteY447" fmla="*/ 2251031 h 6862288"/>
              <a:gd name="connsiteX448" fmla="*/ 1883218 w 4794266"/>
              <a:gd name="connsiteY448" fmla="*/ 0 h 6862288"/>
              <a:gd name="connsiteX449" fmla="*/ 1676567 w 4794266"/>
              <a:gd name="connsiteY449" fmla="*/ 0 h 6862288"/>
              <a:gd name="connsiteX450" fmla="*/ 1775670 w 4794266"/>
              <a:gd name="connsiteY450" fmla="*/ 0 h 6862288"/>
              <a:gd name="connsiteX451" fmla="*/ 1085842 w 4794266"/>
              <a:gd name="connsiteY451" fmla="*/ 1367346 h 6862288"/>
              <a:gd name="connsiteX452" fmla="*/ 1039779 w 4794266"/>
              <a:gd name="connsiteY452" fmla="*/ 1264773 h 6862288"/>
              <a:gd name="connsiteX453" fmla="*/ 1676567 w 4794266"/>
              <a:gd name="connsiteY453" fmla="*/ 0 h 6862288"/>
              <a:gd name="connsiteX454" fmla="*/ 1479705 w 4794266"/>
              <a:gd name="connsiteY454" fmla="*/ 0 h 6862288"/>
              <a:gd name="connsiteX455" fmla="*/ 1574216 w 4794266"/>
              <a:gd name="connsiteY455" fmla="*/ 0 h 6862288"/>
              <a:gd name="connsiteX456" fmla="*/ 995314 w 4794266"/>
              <a:gd name="connsiteY456" fmla="*/ 1165036 h 6862288"/>
              <a:gd name="connsiteX457" fmla="*/ 946402 w 4794266"/>
              <a:gd name="connsiteY457" fmla="*/ 1069591 h 6862288"/>
              <a:gd name="connsiteX458" fmla="*/ 1479705 w 4794266"/>
              <a:gd name="connsiteY458" fmla="*/ 0 h 6862288"/>
              <a:gd name="connsiteX459" fmla="*/ 1270221 w 4794266"/>
              <a:gd name="connsiteY459" fmla="*/ 0 h 6862288"/>
              <a:gd name="connsiteX460" fmla="*/ 1371191 w 4794266"/>
              <a:gd name="connsiteY460" fmla="*/ 0 h 6862288"/>
              <a:gd name="connsiteX461" fmla="*/ 886459 w 4794266"/>
              <a:gd name="connsiteY461" fmla="*/ 962730 h 6862288"/>
              <a:gd name="connsiteX462" fmla="*/ 837468 w 4794266"/>
              <a:gd name="connsiteY462" fmla="*/ 867670 h 6862288"/>
              <a:gd name="connsiteX463" fmla="*/ 1270221 w 4794266"/>
              <a:gd name="connsiteY463" fmla="*/ 0 h 6862288"/>
              <a:gd name="connsiteX464" fmla="*/ 1086586 w 4794266"/>
              <a:gd name="connsiteY464" fmla="*/ 0 h 6862288"/>
              <a:gd name="connsiteX465" fmla="*/ 1183878 w 4794266"/>
              <a:gd name="connsiteY465" fmla="*/ 0 h 6862288"/>
              <a:gd name="connsiteX466" fmla="*/ 797450 w 4794266"/>
              <a:gd name="connsiteY466" fmla="*/ 760440 h 6862288"/>
              <a:gd name="connsiteX467" fmla="*/ 744092 w 4794266"/>
              <a:gd name="connsiteY467" fmla="*/ 658939 h 6862288"/>
              <a:gd name="connsiteX468" fmla="*/ 1086586 w 4794266"/>
              <a:gd name="connsiteY468" fmla="*/ 0 h 6862288"/>
              <a:gd name="connsiteX469" fmla="*/ 882903 w 4794266"/>
              <a:gd name="connsiteY469" fmla="*/ 0 h 6862288"/>
              <a:gd name="connsiteX470" fmla="*/ 983094 w 4794266"/>
              <a:gd name="connsiteY470" fmla="*/ 0 h 6862288"/>
              <a:gd name="connsiteX471" fmla="*/ 699348 w 4794266"/>
              <a:gd name="connsiteY471" fmla="*/ 573640 h 6862288"/>
              <a:gd name="connsiteX472" fmla="*/ 657662 w 4794266"/>
              <a:gd name="connsiteY472" fmla="*/ 488488 h 6862288"/>
              <a:gd name="connsiteX473" fmla="*/ 650715 w 4794266"/>
              <a:gd name="connsiteY473" fmla="*/ 474296 h 6862288"/>
              <a:gd name="connsiteX474" fmla="*/ 882903 w 4794266"/>
              <a:gd name="connsiteY474" fmla="*/ 0 h 6862288"/>
              <a:gd name="connsiteX475" fmla="*/ 677572 w 4794266"/>
              <a:gd name="connsiteY475" fmla="*/ 0 h 6862288"/>
              <a:gd name="connsiteX476" fmla="*/ 778686 w 4794266"/>
              <a:gd name="connsiteY476" fmla="*/ 0 h 6862288"/>
              <a:gd name="connsiteX477" fmla="*/ 588085 w 4794266"/>
              <a:gd name="connsiteY477" fmla="*/ 371319 h 6862288"/>
              <a:gd name="connsiteX478" fmla="*/ 545333 w 4794266"/>
              <a:gd name="connsiteY478" fmla="*/ 279088 h 6862288"/>
              <a:gd name="connsiteX479" fmla="*/ 541771 w 4794266"/>
              <a:gd name="connsiteY479" fmla="*/ 275541 h 6862288"/>
              <a:gd name="connsiteX480" fmla="*/ 677572 w 4794266"/>
              <a:gd name="connsiteY480" fmla="*/ 0 h 6862288"/>
              <a:gd name="connsiteX481" fmla="*/ 483066 w 4794266"/>
              <a:gd name="connsiteY481" fmla="*/ 0 h 6862288"/>
              <a:gd name="connsiteX482" fmla="*/ 579239 w 4794266"/>
              <a:gd name="connsiteY482" fmla="*/ 0 h 6862288"/>
              <a:gd name="connsiteX483" fmla="*/ 496812 w 4794266"/>
              <a:gd name="connsiteY483" fmla="*/ 169055 h 6862288"/>
              <a:gd name="connsiteX484" fmla="*/ 448395 w 4794266"/>
              <a:gd name="connsiteY484" fmla="*/ 67508 h 6862288"/>
              <a:gd name="connsiteX485" fmla="*/ 483066 w 4794266"/>
              <a:gd name="connsiteY485" fmla="*/ 0 h 6862288"/>
              <a:gd name="connsiteX486" fmla="*/ 281623 w 4794266"/>
              <a:gd name="connsiteY486" fmla="*/ 0 h 6862288"/>
              <a:gd name="connsiteX487" fmla="*/ 380286 w 4794266"/>
              <a:gd name="connsiteY487" fmla="*/ 0 h 6862288"/>
              <a:gd name="connsiteX488" fmla="*/ 347483 w 4794266"/>
              <a:gd name="connsiteY488" fmla="*/ 69038 h 6862288"/>
              <a:gd name="connsiteX489" fmla="*/ 1036285 w 4794266"/>
              <a:gd name="connsiteY489" fmla="*/ 1460728 h 6862288"/>
              <a:gd name="connsiteX490" fmla="*/ 941880 w 4794266"/>
              <a:gd name="connsiteY490" fmla="*/ 1460728 h 6862288"/>
              <a:gd name="connsiteX491" fmla="*/ 246086 w 4794266"/>
              <a:gd name="connsiteY491" fmla="*/ 69038 h 6862288"/>
              <a:gd name="connsiteX492" fmla="*/ 281623 w 4794266"/>
              <a:gd name="connsiteY492" fmla="*/ 0 h 6862288"/>
              <a:gd name="connsiteX493" fmla="*/ 79031 w 4794266"/>
              <a:gd name="connsiteY493" fmla="*/ 0 h 6862288"/>
              <a:gd name="connsiteX494" fmla="*/ 173569 w 4794266"/>
              <a:gd name="connsiteY494" fmla="*/ 0 h 6862288"/>
              <a:gd name="connsiteX495" fmla="*/ 0 w 4794266"/>
              <a:gd name="connsiteY495" fmla="*/ 349055 h 6862288"/>
              <a:gd name="connsiteX496" fmla="*/ 0 w 4794266"/>
              <a:gd name="connsiteY496" fmla="*/ 155555 h 6862288"/>
              <a:gd name="connsiteX497" fmla="*/ 79031 w 4794266"/>
              <a:gd name="connsiteY497"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12915 w 4794266"/>
              <a:gd name="connsiteY199" fmla="*/ 4728890 h 6862288"/>
              <a:gd name="connsiteX200" fmla="*/ 2398846 w 4794266"/>
              <a:gd name="connsiteY200" fmla="*/ 4728890 h 6862288"/>
              <a:gd name="connsiteX201" fmla="*/ 2395559 w 4794266"/>
              <a:gd name="connsiteY201" fmla="*/ 4728890 h 6862288"/>
              <a:gd name="connsiteX202" fmla="*/ 1308307 w 4794266"/>
              <a:gd name="connsiteY202" fmla="*/ 6862288 h 6862288"/>
              <a:gd name="connsiteX203" fmla="*/ 1205888 w 4794266"/>
              <a:gd name="connsiteY203" fmla="*/ 6862288 h 6862288"/>
              <a:gd name="connsiteX204" fmla="*/ 1206546 w 4794266"/>
              <a:gd name="connsiteY204" fmla="*/ 6860998 h 6862288"/>
              <a:gd name="connsiteX205" fmla="*/ 1127055 w 4794266"/>
              <a:gd name="connsiteY205" fmla="*/ 6860998 h 6862288"/>
              <a:gd name="connsiteX206" fmla="*/ 1081302 w 4794266"/>
              <a:gd name="connsiteY206" fmla="*/ 6769162 h 6862288"/>
              <a:gd name="connsiteX207" fmla="*/ 226066 w 4794266"/>
              <a:gd name="connsiteY207" fmla="*/ 5059594 h 6862288"/>
              <a:gd name="connsiteX208" fmla="*/ 183832 w 4794266"/>
              <a:gd name="connsiteY208" fmla="*/ 4974822 h 6862288"/>
              <a:gd name="connsiteX209" fmla="*/ 1880226 w 4794266"/>
              <a:gd name="connsiteY209" fmla="*/ 4974822 h 6862288"/>
              <a:gd name="connsiteX210" fmla="*/ 1834473 w 4794266"/>
              <a:gd name="connsiteY210" fmla="*/ 5059594 h 6862288"/>
              <a:gd name="connsiteX211" fmla="*/ 324611 w 4794266"/>
              <a:gd name="connsiteY211" fmla="*/ 5059594 h 6862288"/>
              <a:gd name="connsiteX212" fmla="*/ 1134094 w 4794266"/>
              <a:gd name="connsiteY212" fmla="*/ 6673793 h 6862288"/>
              <a:gd name="connsiteX213" fmla="*/ 1376939 w 4794266"/>
              <a:gd name="connsiteY213" fmla="*/ 6182822 h 6862288"/>
              <a:gd name="connsiteX214" fmla="*/ 2073798 w 4794266"/>
              <a:gd name="connsiteY214" fmla="*/ 4794681 h 6862288"/>
              <a:gd name="connsiteX215" fmla="*/ 2172342 w 4794266"/>
              <a:gd name="connsiteY215" fmla="*/ 4794681 h 6862288"/>
              <a:gd name="connsiteX216" fmla="*/ 1415653 w 4794266"/>
              <a:gd name="connsiteY216" fmla="*/ 6306448 h 6862288"/>
              <a:gd name="connsiteX217" fmla="*/ 1179847 w 4794266"/>
              <a:gd name="connsiteY217" fmla="*/ 6769162 h 6862288"/>
              <a:gd name="connsiteX218" fmla="*/ 1217546 w 4794266"/>
              <a:gd name="connsiteY218" fmla="*/ 6839426 h 6862288"/>
              <a:gd name="connsiteX219" fmla="*/ 2569126 w 4794266"/>
              <a:gd name="connsiteY219" fmla="*/ 4189024 h 6862288"/>
              <a:gd name="connsiteX220" fmla="*/ 2570556 w 4794266"/>
              <a:gd name="connsiteY220" fmla="*/ 4191982 h 6862288"/>
              <a:gd name="connsiteX221" fmla="*/ 3387196 w 4794266"/>
              <a:gd name="connsiteY221" fmla="*/ 2569217 h 6862288"/>
              <a:gd name="connsiteX222" fmla="*/ 1393478 w 4794266"/>
              <a:gd name="connsiteY222" fmla="*/ 2553652 h 6862288"/>
              <a:gd name="connsiteX223" fmla="*/ 2903768 w 4794266"/>
              <a:gd name="connsiteY223" fmla="*/ 2553652 h 6862288"/>
              <a:gd name="connsiteX224" fmla="*/ 2857787 w 4794266"/>
              <a:gd name="connsiteY224" fmla="*/ 2643437 h 6862288"/>
              <a:gd name="connsiteX225" fmla="*/ 1351035 w 4794266"/>
              <a:gd name="connsiteY225" fmla="*/ 2643437 h 6862288"/>
              <a:gd name="connsiteX226" fmla="*/ 1393478 w 4794266"/>
              <a:gd name="connsiteY226" fmla="*/ 2553652 h 6862288"/>
              <a:gd name="connsiteX227" fmla="*/ 1471298 w 4794266"/>
              <a:gd name="connsiteY227" fmla="*/ 2382466 h 6862288"/>
              <a:gd name="connsiteX228" fmla="*/ 2981587 w 4794266"/>
              <a:gd name="connsiteY228" fmla="*/ 2382466 h 6862288"/>
              <a:gd name="connsiteX229" fmla="*/ 2939143 w 4794266"/>
              <a:gd name="connsiteY229" fmla="*/ 2472251 h 6862288"/>
              <a:gd name="connsiteX230" fmla="*/ 1428853 w 4794266"/>
              <a:gd name="connsiteY230" fmla="*/ 2472251 h 6862288"/>
              <a:gd name="connsiteX231" fmla="*/ 1471298 w 4794266"/>
              <a:gd name="connsiteY231" fmla="*/ 2382466 h 6862288"/>
              <a:gd name="connsiteX232" fmla="*/ 1364286 w 4794266"/>
              <a:gd name="connsiteY232" fmla="*/ 2211271 h 6862288"/>
              <a:gd name="connsiteX233" fmla="*/ 3074965 w 4794266"/>
              <a:gd name="connsiteY233" fmla="*/ 2211271 h 6862288"/>
              <a:gd name="connsiteX234" fmla="*/ 3029017 w 4794266"/>
              <a:gd name="connsiteY234" fmla="*/ 2299248 h 6862288"/>
              <a:gd name="connsiteX235" fmla="*/ 1420838 w 4794266"/>
              <a:gd name="connsiteY235" fmla="*/ 2299248 h 6862288"/>
              <a:gd name="connsiteX236" fmla="*/ 204981 w 4794266"/>
              <a:gd name="connsiteY236" fmla="*/ 4713353 h 6862288"/>
              <a:gd name="connsiteX237" fmla="*/ 106016 w 4794266"/>
              <a:gd name="connsiteY237" fmla="*/ 4713353 h 6862288"/>
              <a:gd name="connsiteX238" fmla="*/ 1364286 w 4794266"/>
              <a:gd name="connsiteY238" fmla="*/ 2211271 h 6862288"/>
              <a:gd name="connsiteX239" fmla="*/ 0 w 4794266"/>
              <a:gd name="connsiteY239" fmla="*/ 2071210 h 6862288"/>
              <a:gd name="connsiteX240" fmla="*/ 740567 w 4794266"/>
              <a:gd name="connsiteY240" fmla="*/ 2071210 h 6862288"/>
              <a:gd name="connsiteX241" fmla="*/ 698268 w 4794266"/>
              <a:gd name="connsiteY241" fmla="*/ 2160994 h 6862288"/>
              <a:gd name="connsiteX242" fmla="*/ 0 w 4794266"/>
              <a:gd name="connsiteY242" fmla="*/ 2160994 h 6862288"/>
              <a:gd name="connsiteX243" fmla="*/ 0 w 4794266"/>
              <a:gd name="connsiteY243" fmla="*/ 2071210 h 6862288"/>
              <a:gd name="connsiteX244" fmla="*/ 1263349 w 4794266"/>
              <a:gd name="connsiteY244" fmla="*/ 2040088 h 6862288"/>
              <a:gd name="connsiteX245" fmla="*/ 3168348 w 4794266"/>
              <a:gd name="connsiteY245" fmla="*/ 2040088 h 6862288"/>
              <a:gd name="connsiteX246" fmla="*/ 3118959 w 4794266"/>
              <a:gd name="connsiteY246" fmla="*/ 2124996 h 6862288"/>
              <a:gd name="connsiteX247" fmla="*/ 1319793 w 4794266"/>
              <a:gd name="connsiteY247" fmla="*/ 2124996 h 6862288"/>
              <a:gd name="connsiteX248" fmla="*/ 14514 w 4794266"/>
              <a:gd name="connsiteY248" fmla="*/ 4728892 h 6862288"/>
              <a:gd name="connsiteX249" fmla="*/ 0 w 4794266"/>
              <a:gd name="connsiteY249" fmla="*/ 4728892 h 6862288"/>
              <a:gd name="connsiteX250" fmla="*/ 0 w 4794266"/>
              <a:gd name="connsiteY250" fmla="*/ 4557406 h 6862288"/>
              <a:gd name="connsiteX251" fmla="*/ 1263349 w 4794266"/>
              <a:gd name="connsiteY251" fmla="*/ 2040088 h 6862288"/>
              <a:gd name="connsiteX252" fmla="*/ 3495719 w 4794266"/>
              <a:gd name="connsiteY252" fmla="*/ 1977841 h 6862288"/>
              <a:gd name="connsiteX253" fmla="*/ 3541835 w 4794266"/>
              <a:gd name="connsiteY253" fmla="*/ 2080385 h 6862288"/>
              <a:gd name="connsiteX254" fmla="*/ 2197370 w 4794266"/>
              <a:gd name="connsiteY254" fmla="*/ 4728895 h 6862288"/>
              <a:gd name="connsiteX255" fmla="*/ 2098043 w 4794266"/>
              <a:gd name="connsiteY255" fmla="*/ 4728895 h 6862288"/>
              <a:gd name="connsiteX256" fmla="*/ 3495719 w 4794266"/>
              <a:gd name="connsiteY256" fmla="*/ 1977841 h 6862288"/>
              <a:gd name="connsiteX257" fmla="*/ 0 w 4794266"/>
              <a:gd name="connsiteY257" fmla="*/ 1900015 h 6862288"/>
              <a:gd name="connsiteX258" fmla="*/ 833922 w 4794266"/>
              <a:gd name="connsiteY258" fmla="*/ 1900015 h 6862288"/>
              <a:gd name="connsiteX259" fmla="*/ 791380 w 4794266"/>
              <a:gd name="connsiteY259" fmla="*/ 1989799 h 6862288"/>
              <a:gd name="connsiteX260" fmla="*/ 0 w 4794266"/>
              <a:gd name="connsiteY260" fmla="*/ 1989799 h 6862288"/>
              <a:gd name="connsiteX261" fmla="*/ 0 w 4794266"/>
              <a:gd name="connsiteY261" fmla="*/ 1900015 h 6862288"/>
              <a:gd name="connsiteX262" fmla="*/ 0 w 4794266"/>
              <a:gd name="connsiteY262" fmla="*/ 1728829 h 6862288"/>
              <a:gd name="connsiteX263" fmla="*/ 911757 w 4794266"/>
              <a:gd name="connsiteY263" fmla="*/ 1728829 h 6862288"/>
              <a:gd name="connsiteX264" fmla="*/ 869523 w 4794266"/>
              <a:gd name="connsiteY264" fmla="*/ 1818614 h 6862288"/>
              <a:gd name="connsiteX265" fmla="*/ 0 w 4794266"/>
              <a:gd name="connsiteY265" fmla="*/ 1818614 h 6862288"/>
              <a:gd name="connsiteX266" fmla="*/ 0 w 4794266"/>
              <a:gd name="connsiteY266" fmla="*/ 1728829 h 6862288"/>
              <a:gd name="connsiteX267" fmla="*/ 3236271 w 4794266"/>
              <a:gd name="connsiteY267" fmla="*/ 1682140 h 6862288"/>
              <a:gd name="connsiteX268" fmla="*/ 3292621 w 4794266"/>
              <a:gd name="connsiteY268" fmla="*/ 1787327 h 6862288"/>
              <a:gd name="connsiteX269" fmla="*/ 3187434 w 4794266"/>
              <a:gd name="connsiteY269" fmla="*/ 1787327 h 6862288"/>
              <a:gd name="connsiteX270" fmla="*/ 3236271 w 4794266"/>
              <a:gd name="connsiteY270" fmla="*/ 1682140 h 6862288"/>
              <a:gd name="connsiteX271" fmla="*/ 0 w 4794266"/>
              <a:gd name="connsiteY271" fmla="*/ 1542076 h 6862288"/>
              <a:gd name="connsiteX272" fmla="*/ 1005127 w 4794266"/>
              <a:gd name="connsiteY272" fmla="*/ 1542076 h 6862288"/>
              <a:gd name="connsiteX273" fmla="*/ 959295 w 4794266"/>
              <a:gd name="connsiteY273" fmla="*/ 1631861 h 6862288"/>
              <a:gd name="connsiteX274" fmla="*/ 0 w 4794266"/>
              <a:gd name="connsiteY274" fmla="*/ 1631861 h 6862288"/>
              <a:gd name="connsiteX275" fmla="*/ 0 w 4794266"/>
              <a:gd name="connsiteY275" fmla="*/ 1542076 h 6862288"/>
              <a:gd name="connsiteX276" fmla="*/ 3132571 w 4794266"/>
              <a:gd name="connsiteY276" fmla="*/ 1479829 h 6862288"/>
              <a:gd name="connsiteX277" fmla="*/ 3184006 w 4794266"/>
              <a:gd name="connsiteY277" fmla="*/ 1573753 h 6862288"/>
              <a:gd name="connsiteX278" fmla="*/ 3084565 w 4794266"/>
              <a:gd name="connsiteY278" fmla="*/ 1772037 h 6862288"/>
              <a:gd name="connsiteX279" fmla="*/ 2985124 w 4794266"/>
              <a:gd name="connsiteY279" fmla="*/ 1772037 h 6862288"/>
              <a:gd name="connsiteX280" fmla="*/ 3132571 w 4794266"/>
              <a:gd name="connsiteY280" fmla="*/ 1479829 h 6862288"/>
              <a:gd name="connsiteX281" fmla="*/ 3389755 w 4794266"/>
              <a:gd name="connsiteY281" fmla="*/ 1386453 h 6862288"/>
              <a:gd name="connsiteX282" fmla="*/ 3479540 w 4794266"/>
              <a:gd name="connsiteY282" fmla="*/ 1386453 h 6862288"/>
              <a:gd name="connsiteX283" fmla="*/ 3436443 w 4794266"/>
              <a:gd name="connsiteY283" fmla="*/ 1476239 h 6862288"/>
              <a:gd name="connsiteX284" fmla="*/ 3389755 w 4794266"/>
              <a:gd name="connsiteY284" fmla="*/ 1386453 h 6862288"/>
              <a:gd name="connsiteX285" fmla="*/ 0 w 4794266"/>
              <a:gd name="connsiteY285" fmla="*/ 1378844 h 6862288"/>
              <a:gd name="connsiteX286" fmla="*/ 40400 w 4794266"/>
              <a:gd name="connsiteY286" fmla="*/ 1460702 h 6862288"/>
              <a:gd name="connsiteX287" fmla="*/ 0 w 4794266"/>
              <a:gd name="connsiteY287" fmla="*/ 1460702 h 6862288"/>
              <a:gd name="connsiteX288" fmla="*/ 0 w 4794266"/>
              <a:gd name="connsiteY288" fmla="*/ 1378844 h 6862288"/>
              <a:gd name="connsiteX289" fmla="*/ 3041878 w 4794266"/>
              <a:gd name="connsiteY289" fmla="*/ 1277509 h 6862288"/>
              <a:gd name="connsiteX290" fmla="*/ 3087101 w 4794266"/>
              <a:gd name="connsiteY290" fmla="*/ 1365185 h 6862288"/>
              <a:gd name="connsiteX291" fmla="*/ 3090579 w 4794266"/>
              <a:gd name="connsiteY291" fmla="*/ 1375707 h 6862288"/>
              <a:gd name="connsiteX292" fmla="*/ 2892295 w 4794266"/>
              <a:gd name="connsiteY292" fmla="*/ 1772009 h 6862288"/>
              <a:gd name="connsiteX293" fmla="*/ 2798371 w 4794266"/>
              <a:gd name="connsiteY293" fmla="*/ 1772009 h 6862288"/>
              <a:gd name="connsiteX294" fmla="*/ 3041878 w 4794266"/>
              <a:gd name="connsiteY294" fmla="*/ 1277509 h 6862288"/>
              <a:gd name="connsiteX295" fmla="*/ 3311937 w 4794266"/>
              <a:gd name="connsiteY295" fmla="*/ 1215257 h 6862288"/>
              <a:gd name="connsiteX296" fmla="*/ 3572933 w 4794266"/>
              <a:gd name="connsiteY296" fmla="*/ 1215257 h 6862288"/>
              <a:gd name="connsiteX297" fmla="*/ 3530029 w 4794266"/>
              <a:gd name="connsiteY297" fmla="*/ 1305042 h 6862288"/>
              <a:gd name="connsiteX298" fmla="*/ 3354840 w 4794266"/>
              <a:gd name="connsiteY298" fmla="*/ 1305042 h 6862288"/>
              <a:gd name="connsiteX299" fmla="*/ 3311937 w 4794266"/>
              <a:gd name="connsiteY299" fmla="*/ 1215257 h 6862288"/>
              <a:gd name="connsiteX300" fmla="*/ 2950989 w 4794266"/>
              <a:gd name="connsiteY300" fmla="*/ 1075199 h 6862288"/>
              <a:gd name="connsiteX301" fmla="*/ 2993582 w 4794266"/>
              <a:gd name="connsiteY301" fmla="*/ 1160086 h 6862288"/>
              <a:gd name="connsiteX302" fmla="*/ 2997131 w 4794266"/>
              <a:gd name="connsiteY302" fmla="*/ 1174233 h 6862288"/>
              <a:gd name="connsiteX303" fmla="*/ 2698982 w 4794266"/>
              <a:gd name="connsiteY303" fmla="*/ 1771979 h 6862288"/>
              <a:gd name="connsiteX304" fmla="*/ 2596050 w 4794266"/>
              <a:gd name="connsiteY304" fmla="*/ 1771979 h 6862288"/>
              <a:gd name="connsiteX305" fmla="*/ 2950989 w 4794266"/>
              <a:gd name="connsiteY305" fmla="*/ 1075199 h 6862288"/>
              <a:gd name="connsiteX306" fmla="*/ 3218559 w 4794266"/>
              <a:gd name="connsiteY306" fmla="*/ 1044073 h 6862288"/>
              <a:gd name="connsiteX307" fmla="*/ 3650802 w 4794266"/>
              <a:gd name="connsiteY307" fmla="*/ 1044073 h 6862288"/>
              <a:gd name="connsiteX308" fmla="*/ 3608632 w 4794266"/>
              <a:gd name="connsiteY308" fmla="*/ 1133858 h 6862288"/>
              <a:gd name="connsiteX309" fmla="*/ 3264243 w 4794266"/>
              <a:gd name="connsiteY309" fmla="*/ 1133858 h 6862288"/>
              <a:gd name="connsiteX310" fmla="*/ 3218559 w 4794266"/>
              <a:gd name="connsiteY310" fmla="*/ 1044073 h 6862288"/>
              <a:gd name="connsiteX311" fmla="*/ 0 w 4794266"/>
              <a:gd name="connsiteY311" fmla="*/ 969072 h 6862288"/>
              <a:gd name="connsiteX312" fmla="*/ 242609 w 4794266"/>
              <a:gd name="connsiteY312" fmla="*/ 1445195 h 6862288"/>
              <a:gd name="connsiteX313" fmla="*/ 141781 w 4794266"/>
              <a:gd name="connsiteY313" fmla="*/ 1445195 h 6862288"/>
              <a:gd name="connsiteX314" fmla="*/ 0 w 4794266"/>
              <a:gd name="connsiteY314" fmla="*/ 1165963 h 6862288"/>
              <a:gd name="connsiteX315" fmla="*/ 0 w 4794266"/>
              <a:gd name="connsiteY315" fmla="*/ 969072 h 6862288"/>
              <a:gd name="connsiteX316" fmla="*/ 2839507 w 4794266"/>
              <a:gd name="connsiteY316" fmla="*/ 888446 h 6862288"/>
              <a:gd name="connsiteX317" fmla="*/ 2888263 w 4794266"/>
              <a:gd name="connsiteY317" fmla="*/ 984396 h 6862288"/>
              <a:gd name="connsiteX318" fmla="*/ 2494733 w 4794266"/>
              <a:gd name="connsiteY318" fmla="*/ 1787533 h 6862288"/>
              <a:gd name="connsiteX319" fmla="*/ 2393739 w 4794266"/>
              <a:gd name="connsiteY319" fmla="*/ 1787533 h 6862288"/>
              <a:gd name="connsiteX320" fmla="*/ 2839507 w 4794266"/>
              <a:gd name="connsiteY320" fmla="*/ 888446 h 6862288"/>
              <a:gd name="connsiteX321" fmla="*/ 3125183 w 4794266"/>
              <a:gd name="connsiteY321" fmla="*/ 872877 h 6862288"/>
              <a:gd name="connsiteX322" fmla="*/ 3744155 w 4794266"/>
              <a:gd name="connsiteY322" fmla="*/ 872877 h 6862288"/>
              <a:gd name="connsiteX323" fmla="*/ 3701711 w 4794266"/>
              <a:gd name="connsiteY323" fmla="*/ 962518 h 6862288"/>
              <a:gd name="connsiteX324" fmla="*/ 3171164 w 4794266"/>
              <a:gd name="connsiteY324" fmla="*/ 962518 h 6862288"/>
              <a:gd name="connsiteX325" fmla="*/ 3125183 w 4794266"/>
              <a:gd name="connsiteY325" fmla="*/ 872877 h 6862288"/>
              <a:gd name="connsiteX326" fmla="*/ 3047375 w 4794266"/>
              <a:gd name="connsiteY326" fmla="*/ 701692 h 6862288"/>
              <a:gd name="connsiteX327" fmla="*/ 3837527 w 4794266"/>
              <a:gd name="connsiteY327" fmla="*/ 701692 h 6862288"/>
              <a:gd name="connsiteX328" fmla="*/ 3795008 w 4794266"/>
              <a:gd name="connsiteY328" fmla="*/ 791333 h 6862288"/>
              <a:gd name="connsiteX329" fmla="*/ 3089894 w 4794266"/>
              <a:gd name="connsiteY329" fmla="*/ 791333 h 6862288"/>
              <a:gd name="connsiteX330" fmla="*/ 3047375 w 4794266"/>
              <a:gd name="connsiteY330" fmla="*/ 701692 h 6862288"/>
              <a:gd name="connsiteX331" fmla="*/ 2741909 w 4794266"/>
              <a:gd name="connsiteY331" fmla="*/ 670568 h 6862288"/>
              <a:gd name="connsiteX332" fmla="*/ 2794841 w 4794266"/>
              <a:gd name="connsiteY332" fmla="*/ 773272 h 6862288"/>
              <a:gd name="connsiteX333" fmla="*/ 2286696 w 4794266"/>
              <a:gd name="connsiteY333" fmla="*/ 1771977 h 6862288"/>
              <a:gd name="connsiteX334" fmla="*/ 2191419 w 4794266"/>
              <a:gd name="connsiteY334" fmla="*/ 1771977 h 6862288"/>
              <a:gd name="connsiteX335" fmla="*/ 2741909 w 4794266"/>
              <a:gd name="connsiteY335" fmla="*/ 670568 h 6862288"/>
              <a:gd name="connsiteX336" fmla="*/ 0 w 4794266"/>
              <a:gd name="connsiteY336" fmla="*/ 587906 h 6862288"/>
              <a:gd name="connsiteX337" fmla="*/ 429355 w 4794266"/>
              <a:gd name="connsiteY337" fmla="*/ 1460707 h 6862288"/>
              <a:gd name="connsiteX338" fmla="*/ 335326 w 4794266"/>
              <a:gd name="connsiteY338" fmla="*/ 1460707 h 6862288"/>
              <a:gd name="connsiteX339" fmla="*/ 0 w 4794266"/>
              <a:gd name="connsiteY339" fmla="*/ 791234 h 6862288"/>
              <a:gd name="connsiteX340" fmla="*/ 0 w 4794266"/>
              <a:gd name="connsiteY340" fmla="*/ 587906 h 6862288"/>
              <a:gd name="connsiteX341" fmla="*/ 2953999 w 4794266"/>
              <a:gd name="connsiteY341" fmla="*/ 514940 h 6862288"/>
              <a:gd name="connsiteX342" fmla="*/ 3915367 w 4794266"/>
              <a:gd name="connsiteY342" fmla="*/ 514940 h 6862288"/>
              <a:gd name="connsiteX343" fmla="*/ 3873109 w 4794266"/>
              <a:gd name="connsiteY343" fmla="*/ 604580 h 6862288"/>
              <a:gd name="connsiteX344" fmla="*/ 2999778 w 4794266"/>
              <a:gd name="connsiteY344" fmla="*/ 604580 h 6862288"/>
              <a:gd name="connsiteX345" fmla="*/ 2953999 w 4794266"/>
              <a:gd name="connsiteY345" fmla="*/ 514940 h 6862288"/>
              <a:gd name="connsiteX346" fmla="*/ 2633401 w 4794266"/>
              <a:gd name="connsiteY346" fmla="*/ 483816 h 6862288"/>
              <a:gd name="connsiteX347" fmla="*/ 2685925 w 4794266"/>
              <a:gd name="connsiteY347" fmla="*/ 582365 h 6862288"/>
              <a:gd name="connsiteX348" fmla="*/ 2090661 w 4794266"/>
              <a:gd name="connsiteY348" fmla="*/ 1771998 h 6862288"/>
              <a:gd name="connsiteX349" fmla="*/ 1989115 w 4794266"/>
              <a:gd name="connsiteY349" fmla="*/ 1771998 h 6862288"/>
              <a:gd name="connsiteX350" fmla="*/ 2633401 w 4794266"/>
              <a:gd name="connsiteY350" fmla="*/ 483816 h 6862288"/>
              <a:gd name="connsiteX351" fmla="*/ 89908 w 4794266"/>
              <a:gd name="connsiteY351" fmla="*/ 359310 h 6862288"/>
              <a:gd name="connsiteX352" fmla="*/ 647166 w 4794266"/>
              <a:gd name="connsiteY352" fmla="*/ 1445187 h 6862288"/>
              <a:gd name="connsiteX353" fmla="*/ 544233 w 4794266"/>
              <a:gd name="connsiteY353" fmla="*/ 1445187 h 6862288"/>
              <a:gd name="connsiteX354" fmla="*/ 43765 w 4794266"/>
              <a:gd name="connsiteY354" fmla="*/ 454193 h 6862288"/>
              <a:gd name="connsiteX355" fmla="*/ 50864 w 4794266"/>
              <a:gd name="connsiteY355" fmla="*/ 436622 h 6862288"/>
              <a:gd name="connsiteX356" fmla="*/ 89908 w 4794266"/>
              <a:gd name="connsiteY356" fmla="*/ 359310 h 6862288"/>
              <a:gd name="connsiteX357" fmla="*/ 2876180 w 4794266"/>
              <a:gd name="connsiteY357" fmla="*/ 343745 h 6862288"/>
              <a:gd name="connsiteX358" fmla="*/ 4008747 w 4794266"/>
              <a:gd name="connsiteY358" fmla="*/ 343745 h 6862288"/>
              <a:gd name="connsiteX359" fmla="*/ 3963022 w 4794266"/>
              <a:gd name="connsiteY359" fmla="*/ 433529 h 6862288"/>
              <a:gd name="connsiteX360" fmla="*/ 2918387 w 4794266"/>
              <a:gd name="connsiteY360" fmla="*/ 433529 h 6862288"/>
              <a:gd name="connsiteX361" fmla="*/ 2876180 w 4794266"/>
              <a:gd name="connsiteY361" fmla="*/ 343745 h 6862288"/>
              <a:gd name="connsiteX362" fmla="*/ 2531542 w 4794266"/>
              <a:gd name="connsiteY362" fmla="*/ 281495 h 6862288"/>
              <a:gd name="connsiteX363" fmla="*/ 2576996 w 4794266"/>
              <a:gd name="connsiteY363" fmla="*/ 380390 h 6862288"/>
              <a:gd name="connsiteX364" fmla="*/ 1888193 w 4794266"/>
              <a:gd name="connsiteY364" fmla="*/ 1771985 h 6862288"/>
              <a:gd name="connsiteX365" fmla="*/ 1786794 w 4794266"/>
              <a:gd name="connsiteY365" fmla="*/ 1771985 h 6862288"/>
              <a:gd name="connsiteX366" fmla="*/ 2531542 w 4794266"/>
              <a:gd name="connsiteY366" fmla="*/ 281495 h 6862288"/>
              <a:gd name="connsiteX367" fmla="*/ 2782803 w 4794266"/>
              <a:gd name="connsiteY367" fmla="*/ 172561 h 6862288"/>
              <a:gd name="connsiteX368" fmla="*/ 4102104 w 4794266"/>
              <a:gd name="connsiteY368" fmla="*/ 172561 h 6862288"/>
              <a:gd name="connsiteX369" fmla="*/ 4059660 w 4794266"/>
              <a:gd name="connsiteY369" fmla="*/ 262345 h 6862288"/>
              <a:gd name="connsiteX370" fmla="*/ 2825247 w 4794266"/>
              <a:gd name="connsiteY370" fmla="*/ 262345 h 6862288"/>
              <a:gd name="connsiteX371" fmla="*/ 2782803 w 4794266"/>
              <a:gd name="connsiteY371" fmla="*/ 172561 h 6862288"/>
              <a:gd name="connsiteX372" fmla="*/ 186164 w 4794266"/>
              <a:gd name="connsiteY372" fmla="*/ 172558 h 6862288"/>
              <a:gd name="connsiteX373" fmla="*/ 833967 w 4794266"/>
              <a:gd name="connsiteY373" fmla="*/ 1460741 h 6862288"/>
              <a:gd name="connsiteX374" fmla="*/ 735921 w 4794266"/>
              <a:gd name="connsiteY374" fmla="*/ 1460741 h 6862288"/>
              <a:gd name="connsiteX375" fmla="*/ 137141 w 4794266"/>
              <a:gd name="connsiteY375" fmla="*/ 271108 h 6862288"/>
              <a:gd name="connsiteX376" fmla="*/ 151148 w 4794266"/>
              <a:gd name="connsiteY376" fmla="*/ 246470 h 6862288"/>
              <a:gd name="connsiteX377" fmla="*/ 186164 w 4794266"/>
              <a:gd name="connsiteY377" fmla="*/ 172558 h 6862288"/>
              <a:gd name="connsiteX378" fmla="*/ 2434228 w 4794266"/>
              <a:gd name="connsiteY378" fmla="*/ 94743 h 6862288"/>
              <a:gd name="connsiteX379" fmla="*/ 2483591 w 4794266"/>
              <a:gd name="connsiteY379" fmla="*/ 190361 h 6862288"/>
              <a:gd name="connsiteX380" fmla="*/ 1683210 w 4794266"/>
              <a:gd name="connsiteY380" fmla="*/ 1787545 h 6862288"/>
              <a:gd name="connsiteX381" fmla="*/ 1584484 w 4794266"/>
              <a:gd name="connsiteY381" fmla="*/ 1787545 h 6862288"/>
              <a:gd name="connsiteX382" fmla="*/ 2434228 w 4794266"/>
              <a:gd name="connsiteY382" fmla="*/ 94743 h 6862288"/>
              <a:gd name="connsiteX383" fmla="*/ 4682467 w 4794266"/>
              <a:gd name="connsiteY383" fmla="*/ 0 h 6862288"/>
              <a:gd name="connsiteX384" fmla="*/ 4685835 w 4794266"/>
              <a:gd name="connsiteY384" fmla="*/ 0 h 6862288"/>
              <a:gd name="connsiteX385" fmla="*/ 3971455 w 4794266"/>
              <a:gd name="connsiteY385" fmla="*/ 1413615 h 6862288"/>
              <a:gd name="connsiteX386" fmla="*/ 4691881 w 4794266"/>
              <a:gd name="connsiteY386" fmla="*/ 0 h 6862288"/>
              <a:gd name="connsiteX387" fmla="*/ 4794266 w 4794266"/>
              <a:gd name="connsiteY387" fmla="*/ 0 h 6862288"/>
              <a:gd name="connsiteX388" fmla="*/ 3485882 w 4794266"/>
              <a:gd name="connsiteY388" fmla="*/ 2565697 h 6862288"/>
              <a:gd name="connsiteX389" fmla="*/ 3438634 w 4794266"/>
              <a:gd name="connsiteY389" fmla="*/ 2467962 h 6862288"/>
              <a:gd name="connsiteX390" fmla="*/ 3436438 w 4794266"/>
              <a:gd name="connsiteY390" fmla="*/ 2472308 h 6862288"/>
              <a:gd name="connsiteX391" fmla="*/ 3438631 w 4794266"/>
              <a:gd name="connsiteY391" fmla="*/ 2467957 h 6862288"/>
              <a:gd name="connsiteX392" fmla="*/ 3436438 w 4794266"/>
              <a:gd name="connsiteY392" fmla="*/ 2463422 h 6862288"/>
              <a:gd name="connsiteX393" fmla="*/ 3841129 w 4794266"/>
              <a:gd name="connsiteY393" fmla="*/ 1669341 h 6862288"/>
              <a:gd name="connsiteX394" fmla="*/ 4682467 w 4794266"/>
              <a:gd name="connsiteY394" fmla="*/ 0 h 6862288"/>
              <a:gd name="connsiteX395" fmla="*/ 4484198 w 4794266"/>
              <a:gd name="connsiteY395" fmla="*/ 0 h 6862288"/>
              <a:gd name="connsiteX396" fmla="*/ 4588266 w 4794266"/>
              <a:gd name="connsiteY396" fmla="*/ 0 h 6862288"/>
              <a:gd name="connsiteX397" fmla="*/ 3580336 w 4794266"/>
              <a:gd name="connsiteY397" fmla="*/ 1982087 h 6862288"/>
              <a:gd name="connsiteX398" fmla="*/ 3530766 w 4794266"/>
              <a:gd name="connsiteY398" fmla="*/ 1886815 h 6862288"/>
              <a:gd name="connsiteX399" fmla="*/ 4484198 w 4794266"/>
              <a:gd name="connsiteY399" fmla="*/ 0 h 6862288"/>
              <a:gd name="connsiteX400" fmla="*/ 2499096 w 4794266"/>
              <a:gd name="connsiteY400" fmla="*/ 0 h 6862288"/>
              <a:gd name="connsiteX401" fmla="*/ 2598201 w 4794266"/>
              <a:gd name="connsiteY401" fmla="*/ 0 h 6862288"/>
              <a:gd name="connsiteX402" fmla="*/ 3203991 w 4794266"/>
              <a:gd name="connsiteY402" fmla="*/ 1191538 h 6862288"/>
              <a:gd name="connsiteX403" fmla="*/ 3451229 w 4794266"/>
              <a:gd name="connsiteY403" fmla="*/ 1678703 h 6862288"/>
              <a:gd name="connsiteX404" fmla="*/ 4252986 w 4794266"/>
              <a:gd name="connsiteY404" fmla="*/ 83062 h 6862288"/>
              <a:gd name="connsiteX405" fmla="*/ 2748367 w 4794266"/>
              <a:gd name="connsiteY405" fmla="*/ 83062 h 6862288"/>
              <a:gd name="connsiteX406" fmla="*/ 2703352 w 4794266"/>
              <a:gd name="connsiteY406" fmla="*/ 0 h 6862288"/>
              <a:gd name="connsiteX407" fmla="*/ 4396965 w 4794266"/>
              <a:gd name="connsiteY407" fmla="*/ 0 h 6862288"/>
              <a:gd name="connsiteX408" fmla="*/ 4355413 w 4794266"/>
              <a:gd name="connsiteY408" fmla="*/ 83062 h 6862288"/>
              <a:gd name="connsiteX409" fmla="*/ 3497144 w 4794266"/>
              <a:gd name="connsiteY409" fmla="*/ 1777549 h 6862288"/>
              <a:gd name="connsiteX410" fmla="*/ 3451229 w 4794266"/>
              <a:gd name="connsiteY410" fmla="*/ 1876393 h 6862288"/>
              <a:gd name="connsiteX411" fmla="*/ 1981937 w 4794266"/>
              <a:gd name="connsiteY411" fmla="*/ 4795845 h 6862288"/>
              <a:gd name="connsiteX412" fmla="*/ 1939552 w 4794266"/>
              <a:gd name="connsiteY412" fmla="*/ 4884099 h 6862288"/>
              <a:gd name="connsiteX413" fmla="*/ 1932489 w 4794266"/>
              <a:gd name="connsiteY413" fmla="*/ 4884099 h 6862288"/>
              <a:gd name="connsiteX414" fmla="*/ 1837126 w 4794266"/>
              <a:gd name="connsiteY414" fmla="*/ 4884099 h 6862288"/>
              <a:gd name="connsiteX415" fmla="*/ 39353 w 4794266"/>
              <a:gd name="connsiteY415" fmla="*/ 4884099 h 6862288"/>
              <a:gd name="connsiteX416" fmla="*/ 1031836 w 4794266"/>
              <a:gd name="connsiteY416" fmla="*/ 6861000 h 6862288"/>
              <a:gd name="connsiteX417" fmla="*/ 936473 w 4794266"/>
              <a:gd name="connsiteY417" fmla="*/ 6861000 h 6862288"/>
              <a:gd name="connsiteX418" fmla="*/ 0 w 4794266"/>
              <a:gd name="connsiteY418" fmla="*/ 5005253 h 6862288"/>
              <a:gd name="connsiteX419" fmla="*/ 0 w 4794266"/>
              <a:gd name="connsiteY419" fmla="*/ 4795845 h 6862288"/>
              <a:gd name="connsiteX420" fmla="*/ 1879509 w 4794266"/>
              <a:gd name="connsiteY420" fmla="*/ 4795845 h 6862288"/>
              <a:gd name="connsiteX421" fmla="*/ 3401781 w 4794266"/>
              <a:gd name="connsiteY421" fmla="*/ 1777549 h 6862288"/>
              <a:gd name="connsiteX422" fmla="*/ 3165139 w 4794266"/>
              <a:gd name="connsiteY422" fmla="*/ 1315095 h 6862288"/>
              <a:gd name="connsiteX423" fmla="*/ 2499096 w 4794266"/>
              <a:gd name="connsiteY423" fmla="*/ 0 h 6862288"/>
              <a:gd name="connsiteX424" fmla="*/ 2282766 w 4794266"/>
              <a:gd name="connsiteY424" fmla="*/ 0 h 6862288"/>
              <a:gd name="connsiteX425" fmla="*/ 2383457 w 4794266"/>
              <a:gd name="connsiteY425" fmla="*/ 0 h 6862288"/>
              <a:gd name="connsiteX426" fmla="*/ 1448845 w 4794266"/>
              <a:gd name="connsiteY426" fmla="*/ 1858774 h 6862288"/>
              <a:gd name="connsiteX427" fmla="*/ 3246161 w 4794266"/>
              <a:gd name="connsiteY427" fmla="*/ 1858774 h 6862288"/>
              <a:gd name="connsiteX428" fmla="*/ 3203871 w 4794266"/>
              <a:gd name="connsiteY428" fmla="*/ 1943196 h 6862288"/>
              <a:gd name="connsiteX429" fmla="*/ 1403031 w 4794266"/>
              <a:gd name="connsiteY429" fmla="*/ 1943196 h 6862288"/>
              <a:gd name="connsiteX430" fmla="*/ 1392458 w 4794266"/>
              <a:gd name="connsiteY430" fmla="*/ 1943196 h 6862288"/>
              <a:gd name="connsiteX431" fmla="*/ 1304354 w 4794266"/>
              <a:gd name="connsiteY431" fmla="*/ 1943196 h 6862288"/>
              <a:gd name="connsiteX432" fmla="*/ 2282766 w 4794266"/>
              <a:gd name="connsiteY432" fmla="*/ 0 h 6862288"/>
              <a:gd name="connsiteX433" fmla="*/ 2085184 w 4794266"/>
              <a:gd name="connsiteY433" fmla="*/ 0 h 6862288"/>
              <a:gd name="connsiteX434" fmla="*/ 2180489 w 4794266"/>
              <a:gd name="connsiteY434" fmla="*/ 0 h 6862288"/>
              <a:gd name="connsiteX435" fmla="*/ 921627 w 4794266"/>
              <a:gd name="connsiteY435" fmla="*/ 2503438 h 6862288"/>
              <a:gd name="connsiteX436" fmla="*/ 0 w 4794266"/>
              <a:gd name="connsiteY436" fmla="*/ 2503438 h 6862288"/>
              <a:gd name="connsiteX437" fmla="*/ 0 w 4794266"/>
              <a:gd name="connsiteY437" fmla="*/ 2418757 h 6862288"/>
              <a:gd name="connsiteX438" fmla="*/ 868685 w 4794266"/>
              <a:gd name="connsiteY438" fmla="*/ 2418757 h 6862288"/>
              <a:gd name="connsiteX439" fmla="*/ 2085184 w 4794266"/>
              <a:gd name="connsiteY439" fmla="*/ 0 h 6862288"/>
              <a:gd name="connsiteX440" fmla="*/ 1883218 w 4794266"/>
              <a:gd name="connsiteY440" fmla="*/ 0 h 6862288"/>
              <a:gd name="connsiteX441" fmla="*/ 1978547 w 4794266"/>
              <a:gd name="connsiteY441" fmla="*/ 0 h 6862288"/>
              <a:gd name="connsiteX442" fmla="*/ 813769 w 4794266"/>
              <a:gd name="connsiteY442" fmla="*/ 2332241 h 6862288"/>
              <a:gd name="connsiteX443" fmla="*/ 0 w 4794266"/>
              <a:gd name="connsiteY443" fmla="*/ 2332241 h 6862288"/>
              <a:gd name="connsiteX444" fmla="*/ 0 w 4794266"/>
              <a:gd name="connsiteY444" fmla="*/ 2247501 h 6862288"/>
              <a:gd name="connsiteX445" fmla="*/ 753901 w 4794266"/>
              <a:gd name="connsiteY445" fmla="*/ 2247501 h 6862288"/>
              <a:gd name="connsiteX446" fmla="*/ 753901 w 4794266"/>
              <a:gd name="connsiteY446" fmla="*/ 2251031 h 6862288"/>
              <a:gd name="connsiteX447" fmla="*/ 1883218 w 4794266"/>
              <a:gd name="connsiteY447" fmla="*/ 0 h 6862288"/>
              <a:gd name="connsiteX448" fmla="*/ 1676567 w 4794266"/>
              <a:gd name="connsiteY448" fmla="*/ 0 h 6862288"/>
              <a:gd name="connsiteX449" fmla="*/ 1775670 w 4794266"/>
              <a:gd name="connsiteY449" fmla="*/ 0 h 6862288"/>
              <a:gd name="connsiteX450" fmla="*/ 1085842 w 4794266"/>
              <a:gd name="connsiteY450" fmla="*/ 1367346 h 6862288"/>
              <a:gd name="connsiteX451" fmla="*/ 1039779 w 4794266"/>
              <a:gd name="connsiteY451" fmla="*/ 1264773 h 6862288"/>
              <a:gd name="connsiteX452" fmla="*/ 1676567 w 4794266"/>
              <a:gd name="connsiteY452" fmla="*/ 0 h 6862288"/>
              <a:gd name="connsiteX453" fmla="*/ 1479705 w 4794266"/>
              <a:gd name="connsiteY453" fmla="*/ 0 h 6862288"/>
              <a:gd name="connsiteX454" fmla="*/ 1574216 w 4794266"/>
              <a:gd name="connsiteY454" fmla="*/ 0 h 6862288"/>
              <a:gd name="connsiteX455" fmla="*/ 995314 w 4794266"/>
              <a:gd name="connsiteY455" fmla="*/ 1165036 h 6862288"/>
              <a:gd name="connsiteX456" fmla="*/ 946402 w 4794266"/>
              <a:gd name="connsiteY456" fmla="*/ 1069591 h 6862288"/>
              <a:gd name="connsiteX457" fmla="*/ 1479705 w 4794266"/>
              <a:gd name="connsiteY457" fmla="*/ 0 h 6862288"/>
              <a:gd name="connsiteX458" fmla="*/ 1270221 w 4794266"/>
              <a:gd name="connsiteY458" fmla="*/ 0 h 6862288"/>
              <a:gd name="connsiteX459" fmla="*/ 1371191 w 4794266"/>
              <a:gd name="connsiteY459" fmla="*/ 0 h 6862288"/>
              <a:gd name="connsiteX460" fmla="*/ 886459 w 4794266"/>
              <a:gd name="connsiteY460" fmla="*/ 962730 h 6862288"/>
              <a:gd name="connsiteX461" fmla="*/ 837468 w 4794266"/>
              <a:gd name="connsiteY461" fmla="*/ 867670 h 6862288"/>
              <a:gd name="connsiteX462" fmla="*/ 1270221 w 4794266"/>
              <a:gd name="connsiteY462" fmla="*/ 0 h 6862288"/>
              <a:gd name="connsiteX463" fmla="*/ 1086586 w 4794266"/>
              <a:gd name="connsiteY463" fmla="*/ 0 h 6862288"/>
              <a:gd name="connsiteX464" fmla="*/ 1183878 w 4794266"/>
              <a:gd name="connsiteY464" fmla="*/ 0 h 6862288"/>
              <a:gd name="connsiteX465" fmla="*/ 797450 w 4794266"/>
              <a:gd name="connsiteY465" fmla="*/ 760440 h 6862288"/>
              <a:gd name="connsiteX466" fmla="*/ 744092 w 4794266"/>
              <a:gd name="connsiteY466" fmla="*/ 658939 h 6862288"/>
              <a:gd name="connsiteX467" fmla="*/ 1086586 w 4794266"/>
              <a:gd name="connsiteY467" fmla="*/ 0 h 6862288"/>
              <a:gd name="connsiteX468" fmla="*/ 882903 w 4794266"/>
              <a:gd name="connsiteY468" fmla="*/ 0 h 6862288"/>
              <a:gd name="connsiteX469" fmla="*/ 983094 w 4794266"/>
              <a:gd name="connsiteY469" fmla="*/ 0 h 6862288"/>
              <a:gd name="connsiteX470" fmla="*/ 699348 w 4794266"/>
              <a:gd name="connsiteY470" fmla="*/ 573640 h 6862288"/>
              <a:gd name="connsiteX471" fmla="*/ 657662 w 4794266"/>
              <a:gd name="connsiteY471" fmla="*/ 488488 h 6862288"/>
              <a:gd name="connsiteX472" fmla="*/ 650715 w 4794266"/>
              <a:gd name="connsiteY472" fmla="*/ 474296 h 6862288"/>
              <a:gd name="connsiteX473" fmla="*/ 882903 w 4794266"/>
              <a:gd name="connsiteY473" fmla="*/ 0 h 6862288"/>
              <a:gd name="connsiteX474" fmla="*/ 677572 w 4794266"/>
              <a:gd name="connsiteY474" fmla="*/ 0 h 6862288"/>
              <a:gd name="connsiteX475" fmla="*/ 778686 w 4794266"/>
              <a:gd name="connsiteY475" fmla="*/ 0 h 6862288"/>
              <a:gd name="connsiteX476" fmla="*/ 588085 w 4794266"/>
              <a:gd name="connsiteY476" fmla="*/ 371319 h 6862288"/>
              <a:gd name="connsiteX477" fmla="*/ 545333 w 4794266"/>
              <a:gd name="connsiteY477" fmla="*/ 279088 h 6862288"/>
              <a:gd name="connsiteX478" fmla="*/ 541771 w 4794266"/>
              <a:gd name="connsiteY478" fmla="*/ 275541 h 6862288"/>
              <a:gd name="connsiteX479" fmla="*/ 677572 w 4794266"/>
              <a:gd name="connsiteY479" fmla="*/ 0 h 6862288"/>
              <a:gd name="connsiteX480" fmla="*/ 483066 w 4794266"/>
              <a:gd name="connsiteY480" fmla="*/ 0 h 6862288"/>
              <a:gd name="connsiteX481" fmla="*/ 579239 w 4794266"/>
              <a:gd name="connsiteY481" fmla="*/ 0 h 6862288"/>
              <a:gd name="connsiteX482" fmla="*/ 496812 w 4794266"/>
              <a:gd name="connsiteY482" fmla="*/ 169055 h 6862288"/>
              <a:gd name="connsiteX483" fmla="*/ 448395 w 4794266"/>
              <a:gd name="connsiteY483" fmla="*/ 67508 h 6862288"/>
              <a:gd name="connsiteX484" fmla="*/ 483066 w 4794266"/>
              <a:gd name="connsiteY484" fmla="*/ 0 h 6862288"/>
              <a:gd name="connsiteX485" fmla="*/ 281623 w 4794266"/>
              <a:gd name="connsiteY485" fmla="*/ 0 h 6862288"/>
              <a:gd name="connsiteX486" fmla="*/ 380286 w 4794266"/>
              <a:gd name="connsiteY486" fmla="*/ 0 h 6862288"/>
              <a:gd name="connsiteX487" fmla="*/ 347483 w 4794266"/>
              <a:gd name="connsiteY487" fmla="*/ 69038 h 6862288"/>
              <a:gd name="connsiteX488" fmla="*/ 1036285 w 4794266"/>
              <a:gd name="connsiteY488" fmla="*/ 1460728 h 6862288"/>
              <a:gd name="connsiteX489" fmla="*/ 941880 w 4794266"/>
              <a:gd name="connsiteY489" fmla="*/ 1460728 h 6862288"/>
              <a:gd name="connsiteX490" fmla="*/ 246086 w 4794266"/>
              <a:gd name="connsiteY490" fmla="*/ 69038 h 6862288"/>
              <a:gd name="connsiteX491" fmla="*/ 281623 w 4794266"/>
              <a:gd name="connsiteY491" fmla="*/ 0 h 6862288"/>
              <a:gd name="connsiteX492" fmla="*/ 79031 w 4794266"/>
              <a:gd name="connsiteY492" fmla="*/ 0 h 6862288"/>
              <a:gd name="connsiteX493" fmla="*/ 173569 w 4794266"/>
              <a:gd name="connsiteY493" fmla="*/ 0 h 6862288"/>
              <a:gd name="connsiteX494" fmla="*/ 0 w 4794266"/>
              <a:gd name="connsiteY494" fmla="*/ 349055 h 6862288"/>
              <a:gd name="connsiteX495" fmla="*/ 0 w 4794266"/>
              <a:gd name="connsiteY495" fmla="*/ 155555 h 6862288"/>
              <a:gd name="connsiteX496" fmla="*/ 79031 w 4794266"/>
              <a:gd name="connsiteY496"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12915 w 4794266"/>
              <a:gd name="connsiteY199" fmla="*/ 4728890 h 6862288"/>
              <a:gd name="connsiteX200" fmla="*/ 2398846 w 4794266"/>
              <a:gd name="connsiteY200" fmla="*/ 4728890 h 6862288"/>
              <a:gd name="connsiteX201" fmla="*/ 1308307 w 4794266"/>
              <a:gd name="connsiteY201" fmla="*/ 6862288 h 6862288"/>
              <a:gd name="connsiteX202" fmla="*/ 1205888 w 4794266"/>
              <a:gd name="connsiteY202" fmla="*/ 6862288 h 6862288"/>
              <a:gd name="connsiteX203" fmla="*/ 1206546 w 4794266"/>
              <a:gd name="connsiteY203" fmla="*/ 6860998 h 6862288"/>
              <a:gd name="connsiteX204" fmla="*/ 1127055 w 4794266"/>
              <a:gd name="connsiteY204" fmla="*/ 6860998 h 6862288"/>
              <a:gd name="connsiteX205" fmla="*/ 1081302 w 4794266"/>
              <a:gd name="connsiteY205" fmla="*/ 6769162 h 6862288"/>
              <a:gd name="connsiteX206" fmla="*/ 226066 w 4794266"/>
              <a:gd name="connsiteY206" fmla="*/ 5059594 h 6862288"/>
              <a:gd name="connsiteX207" fmla="*/ 183832 w 4794266"/>
              <a:gd name="connsiteY207" fmla="*/ 4974822 h 6862288"/>
              <a:gd name="connsiteX208" fmla="*/ 1880226 w 4794266"/>
              <a:gd name="connsiteY208" fmla="*/ 4974822 h 6862288"/>
              <a:gd name="connsiteX209" fmla="*/ 1834473 w 4794266"/>
              <a:gd name="connsiteY209" fmla="*/ 5059594 h 6862288"/>
              <a:gd name="connsiteX210" fmla="*/ 324611 w 4794266"/>
              <a:gd name="connsiteY210" fmla="*/ 5059594 h 6862288"/>
              <a:gd name="connsiteX211" fmla="*/ 1134094 w 4794266"/>
              <a:gd name="connsiteY211" fmla="*/ 6673793 h 6862288"/>
              <a:gd name="connsiteX212" fmla="*/ 1376939 w 4794266"/>
              <a:gd name="connsiteY212" fmla="*/ 6182822 h 6862288"/>
              <a:gd name="connsiteX213" fmla="*/ 2073798 w 4794266"/>
              <a:gd name="connsiteY213" fmla="*/ 4794681 h 6862288"/>
              <a:gd name="connsiteX214" fmla="*/ 2172342 w 4794266"/>
              <a:gd name="connsiteY214" fmla="*/ 4794681 h 6862288"/>
              <a:gd name="connsiteX215" fmla="*/ 1415653 w 4794266"/>
              <a:gd name="connsiteY215" fmla="*/ 6306448 h 6862288"/>
              <a:gd name="connsiteX216" fmla="*/ 1179847 w 4794266"/>
              <a:gd name="connsiteY216" fmla="*/ 6769162 h 6862288"/>
              <a:gd name="connsiteX217" fmla="*/ 1217546 w 4794266"/>
              <a:gd name="connsiteY217" fmla="*/ 6839426 h 6862288"/>
              <a:gd name="connsiteX218" fmla="*/ 2569126 w 4794266"/>
              <a:gd name="connsiteY218" fmla="*/ 4189024 h 6862288"/>
              <a:gd name="connsiteX219" fmla="*/ 2570556 w 4794266"/>
              <a:gd name="connsiteY219" fmla="*/ 4191982 h 6862288"/>
              <a:gd name="connsiteX220" fmla="*/ 3387196 w 4794266"/>
              <a:gd name="connsiteY220" fmla="*/ 2569217 h 6862288"/>
              <a:gd name="connsiteX221" fmla="*/ 1393478 w 4794266"/>
              <a:gd name="connsiteY221" fmla="*/ 2553652 h 6862288"/>
              <a:gd name="connsiteX222" fmla="*/ 2903768 w 4794266"/>
              <a:gd name="connsiteY222" fmla="*/ 2553652 h 6862288"/>
              <a:gd name="connsiteX223" fmla="*/ 2857787 w 4794266"/>
              <a:gd name="connsiteY223" fmla="*/ 2643437 h 6862288"/>
              <a:gd name="connsiteX224" fmla="*/ 1351035 w 4794266"/>
              <a:gd name="connsiteY224" fmla="*/ 2643437 h 6862288"/>
              <a:gd name="connsiteX225" fmla="*/ 1393478 w 4794266"/>
              <a:gd name="connsiteY225" fmla="*/ 2553652 h 6862288"/>
              <a:gd name="connsiteX226" fmla="*/ 1471298 w 4794266"/>
              <a:gd name="connsiteY226" fmla="*/ 2382466 h 6862288"/>
              <a:gd name="connsiteX227" fmla="*/ 2981587 w 4794266"/>
              <a:gd name="connsiteY227" fmla="*/ 2382466 h 6862288"/>
              <a:gd name="connsiteX228" fmla="*/ 2939143 w 4794266"/>
              <a:gd name="connsiteY228" fmla="*/ 2472251 h 6862288"/>
              <a:gd name="connsiteX229" fmla="*/ 1428853 w 4794266"/>
              <a:gd name="connsiteY229" fmla="*/ 2472251 h 6862288"/>
              <a:gd name="connsiteX230" fmla="*/ 1471298 w 4794266"/>
              <a:gd name="connsiteY230" fmla="*/ 2382466 h 6862288"/>
              <a:gd name="connsiteX231" fmla="*/ 1364286 w 4794266"/>
              <a:gd name="connsiteY231" fmla="*/ 2211271 h 6862288"/>
              <a:gd name="connsiteX232" fmla="*/ 3074965 w 4794266"/>
              <a:gd name="connsiteY232" fmla="*/ 2211271 h 6862288"/>
              <a:gd name="connsiteX233" fmla="*/ 3029017 w 4794266"/>
              <a:gd name="connsiteY233" fmla="*/ 2299248 h 6862288"/>
              <a:gd name="connsiteX234" fmla="*/ 1420838 w 4794266"/>
              <a:gd name="connsiteY234" fmla="*/ 2299248 h 6862288"/>
              <a:gd name="connsiteX235" fmla="*/ 204981 w 4794266"/>
              <a:gd name="connsiteY235" fmla="*/ 4713353 h 6862288"/>
              <a:gd name="connsiteX236" fmla="*/ 106016 w 4794266"/>
              <a:gd name="connsiteY236" fmla="*/ 4713353 h 6862288"/>
              <a:gd name="connsiteX237" fmla="*/ 1364286 w 4794266"/>
              <a:gd name="connsiteY237" fmla="*/ 2211271 h 6862288"/>
              <a:gd name="connsiteX238" fmla="*/ 0 w 4794266"/>
              <a:gd name="connsiteY238" fmla="*/ 2071210 h 6862288"/>
              <a:gd name="connsiteX239" fmla="*/ 740567 w 4794266"/>
              <a:gd name="connsiteY239" fmla="*/ 2071210 h 6862288"/>
              <a:gd name="connsiteX240" fmla="*/ 698268 w 4794266"/>
              <a:gd name="connsiteY240" fmla="*/ 2160994 h 6862288"/>
              <a:gd name="connsiteX241" fmla="*/ 0 w 4794266"/>
              <a:gd name="connsiteY241" fmla="*/ 2160994 h 6862288"/>
              <a:gd name="connsiteX242" fmla="*/ 0 w 4794266"/>
              <a:gd name="connsiteY242" fmla="*/ 2071210 h 6862288"/>
              <a:gd name="connsiteX243" fmla="*/ 1263349 w 4794266"/>
              <a:gd name="connsiteY243" fmla="*/ 2040088 h 6862288"/>
              <a:gd name="connsiteX244" fmla="*/ 3168348 w 4794266"/>
              <a:gd name="connsiteY244" fmla="*/ 2040088 h 6862288"/>
              <a:gd name="connsiteX245" fmla="*/ 3118959 w 4794266"/>
              <a:gd name="connsiteY245" fmla="*/ 2124996 h 6862288"/>
              <a:gd name="connsiteX246" fmla="*/ 1319793 w 4794266"/>
              <a:gd name="connsiteY246" fmla="*/ 2124996 h 6862288"/>
              <a:gd name="connsiteX247" fmla="*/ 14514 w 4794266"/>
              <a:gd name="connsiteY247" fmla="*/ 4728892 h 6862288"/>
              <a:gd name="connsiteX248" fmla="*/ 0 w 4794266"/>
              <a:gd name="connsiteY248" fmla="*/ 4728892 h 6862288"/>
              <a:gd name="connsiteX249" fmla="*/ 0 w 4794266"/>
              <a:gd name="connsiteY249" fmla="*/ 4557406 h 6862288"/>
              <a:gd name="connsiteX250" fmla="*/ 1263349 w 4794266"/>
              <a:gd name="connsiteY250" fmla="*/ 2040088 h 6862288"/>
              <a:gd name="connsiteX251" fmla="*/ 3495719 w 4794266"/>
              <a:gd name="connsiteY251" fmla="*/ 1977841 h 6862288"/>
              <a:gd name="connsiteX252" fmla="*/ 3541835 w 4794266"/>
              <a:gd name="connsiteY252" fmla="*/ 2080385 h 6862288"/>
              <a:gd name="connsiteX253" fmla="*/ 2197370 w 4794266"/>
              <a:gd name="connsiteY253" fmla="*/ 4728895 h 6862288"/>
              <a:gd name="connsiteX254" fmla="*/ 2098043 w 4794266"/>
              <a:gd name="connsiteY254" fmla="*/ 4728895 h 6862288"/>
              <a:gd name="connsiteX255" fmla="*/ 3495719 w 4794266"/>
              <a:gd name="connsiteY255" fmla="*/ 1977841 h 6862288"/>
              <a:gd name="connsiteX256" fmla="*/ 0 w 4794266"/>
              <a:gd name="connsiteY256" fmla="*/ 1900015 h 6862288"/>
              <a:gd name="connsiteX257" fmla="*/ 833922 w 4794266"/>
              <a:gd name="connsiteY257" fmla="*/ 1900015 h 6862288"/>
              <a:gd name="connsiteX258" fmla="*/ 791380 w 4794266"/>
              <a:gd name="connsiteY258" fmla="*/ 1989799 h 6862288"/>
              <a:gd name="connsiteX259" fmla="*/ 0 w 4794266"/>
              <a:gd name="connsiteY259" fmla="*/ 1989799 h 6862288"/>
              <a:gd name="connsiteX260" fmla="*/ 0 w 4794266"/>
              <a:gd name="connsiteY260" fmla="*/ 1900015 h 6862288"/>
              <a:gd name="connsiteX261" fmla="*/ 0 w 4794266"/>
              <a:gd name="connsiteY261" fmla="*/ 1728829 h 6862288"/>
              <a:gd name="connsiteX262" fmla="*/ 911757 w 4794266"/>
              <a:gd name="connsiteY262" fmla="*/ 1728829 h 6862288"/>
              <a:gd name="connsiteX263" fmla="*/ 869523 w 4794266"/>
              <a:gd name="connsiteY263" fmla="*/ 1818614 h 6862288"/>
              <a:gd name="connsiteX264" fmla="*/ 0 w 4794266"/>
              <a:gd name="connsiteY264" fmla="*/ 1818614 h 6862288"/>
              <a:gd name="connsiteX265" fmla="*/ 0 w 4794266"/>
              <a:gd name="connsiteY265" fmla="*/ 1728829 h 6862288"/>
              <a:gd name="connsiteX266" fmla="*/ 3236271 w 4794266"/>
              <a:gd name="connsiteY266" fmla="*/ 1682140 h 6862288"/>
              <a:gd name="connsiteX267" fmla="*/ 3292621 w 4794266"/>
              <a:gd name="connsiteY267" fmla="*/ 1787327 h 6862288"/>
              <a:gd name="connsiteX268" fmla="*/ 3187434 w 4794266"/>
              <a:gd name="connsiteY268" fmla="*/ 1787327 h 6862288"/>
              <a:gd name="connsiteX269" fmla="*/ 3236271 w 4794266"/>
              <a:gd name="connsiteY269" fmla="*/ 1682140 h 6862288"/>
              <a:gd name="connsiteX270" fmla="*/ 0 w 4794266"/>
              <a:gd name="connsiteY270" fmla="*/ 1542076 h 6862288"/>
              <a:gd name="connsiteX271" fmla="*/ 1005127 w 4794266"/>
              <a:gd name="connsiteY271" fmla="*/ 1542076 h 6862288"/>
              <a:gd name="connsiteX272" fmla="*/ 959295 w 4794266"/>
              <a:gd name="connsiteY272" fmla="*/ 1631861 h 6862288"/>
              <a:gd name="connsiteX273" fmla="*/ 0 w 4794266"/>
              <a:gd name="connsiteY273" fmla="*/ 1631861 h 6862288"/>
              <a:gd name="connsiteX274" fmla="*/ 0 w 4794266"/>
              <a:gd name="connsiteY274" fmla="*/ 1542076 h 6862288"/>
              <a:gd name="connsiteX275" fmla="*/ 3132571 w 4794266"/>
              <a:gd name="connsiteY275" fmla="*/ 1479829 h 6862288"/>
              <a:gd name="connsiteX276" fmla="*/ 3184006 w 4794266"/>
              <a:gd name="connsiteY276" fmla="*/ 1573753 h 6862288"/>
              <a:gd name="connsiteX277" fmla="*/ 3084565 w 4794266"/>
              <a:gd name="connsiteY277" fmla="*/ 1772037 h 6862288"/>
              <a:gd name="connsiteX278" fmla="*/ 2985124 w 4794266"/>
              <a:gd name="connsiteY278" fmla="*/ 1772037 h 6862288"/>
              <a:gd name="connsiteX279" fmla="*/ 3132571 w 4794266"/>
              <a:gd name="connsiteY279" fmla="*/ 1479829 h 6862288"/>
              <a:gd name="connsiteX280" fmla="*/ 3389755 w 4794266"/>
              <a:gd name="connsiteY280" fmla="*/ 1386453 h 6862288"/>
              <a:gd name="connsiteX281" fmla="*/ 3479540 w 4794266"/>
              <a:gd name="connsiteY281" fmla="*/ 1386453 h 6862288"/>
              <a:gd name="connsiteX282" fmla="*/ 3436443 w 4794266"/>
              <a:gd name="connsiteY282" fmla="*/ 1476239 h 6862288"/>
              <a:gd name="connsiteX283" fmla="*/ 3389755 w 4794266"/>
              <a:gd name="connsiteY283" fmla="*/ 1386453 h 6862288"/>
              <a:gd name="connsiteX284" fmla="*/ 0 w 4794266"/>
              <a:gd name="connsiteY284" fmla="*/ 1378844 h 6862288"/>
              <a:gd name="connsiteX285" fmla="*/ 40400 w 4794266"/>
              <a:gd name="connsiteY285" fmla="*/ 1460702 h 6862288"/>
              <a:gd name="connsiteX286" fmla="*/ 0 w 4794266"/>
              <a:gd name="connsiteY286" fmla="*/ 1460702 h 6862288"/>
              <a:gd name="connsiteX287" fmla="*/ 0 w 4794266"/>
              <a:gd name="connsiteY287" fmla="*/ 1378844 h 6862288"/>
              <a:gd name="connsiteX288" fmla="*/ 3041878 w 4794266"/>
              <a:gd name="connsiteY288" fmla="*/ 1277509 h 6862288"/>
              <a:gd name="connsiteX289" fmla="*/ 3087101 w 4794266"/>
              <a:gd name="connsiteY289" fmla="*/ 1365185 h 6862288"/>
              <a:gd name="connsiteX290" fmla="*/ 3090579 w 4794266"/>
              <a:gd name="connsiteY290" fmla="*/ 1375707 h 6862288"/>
              <a:gd name="connsiteX291" fmla="*/ 2892295 w 4794266"/>
              <a:gd name="connsiteY291" fmla="*/ 1772009 h 6862288"/>
              <a:gd name="connsiteX292" fmla="*/ 2798371 w 4794266"/>
              <a:gd name="connsiteY292" fmla="*/ 1772009 h 6862288"/>
              <a:gd name="connsiteX293" fmla="*/ 3041878 w 4794266"/>
              <a:gd name="connsiteY293" fmla="*/ 1277509 h 6862288"/>
              <a:gd name="connsiteX294" fmla="*/ 3311937 w 4794266"/>
              <a:gd name="connsiteY294" fmla="*/ 1215257 h 6862288"/>
              <a:gd name="connsiteX295" fmla="*/ 3572933 w 4794266"/>
              <a:gd name="connsiteY295" fmla="*/ 1215257 h 6862288"/>
              <a:gd name="connsiteX296" fmla="*/ 3530029 w 4794266"/>
              <a:gd name="connsiteY296" fmla="*/ 1305042 h 6862288"/>
              <a:gd name="connsiteX297" fmla="*/ 3354840 w 4794266"/>
              <a:gd name="connsiteY297" fmla="*/ 1305042 h 6862288"/>
              <a:gd name="connsiteX298" fmla="*/ 3311937 w 4794266"/>
              <a:gd name="connsiteY298" fmla="*/ 1215257 h 6862288"/>
              <a:gd name="connsiteX299" fmla="*/ 2950989 w 4794266"/>
              <a:gd name="connsiteY299" fmla="*/ 1075199 h 6862288"/>
              <a:gd name="connsiteX300" fmla="*/ 2993582 w 4794266"/>
              <a:gd name="connsiteY300" fmla="*/ 1160086 h 6862288"/>
              <a:gd name="connsiteX301" fmla="*/ 2997131 w 4794266"/>
              <a:gd name="connsiteY301" fmla="*/ 1174233 h 6862288"/>
              <a:gd name="connsiteX302" fmla="*/ 2698982 w 4794266"/>
              <a:gd name="connsiteY302" fmla="*/ 1771979 h 6862288"/>
              <a:gd name="connsiteX303" fmla="*/ 2596050 w 4794266"/>
              <a:gd name="connsiteY303" fmla="*/ 1771979 h 6862288"/>
              <a:gd name="connsiteX304" fmla="*/ 2950989 w 4794266"/>
              <a:gd name="connsiteY304" fmla="*/ 1075199 h 6862288"/>
              <a:gd name="connsiteX305" fmla="*/ 3218559 w 4794266"/>
              <a:gd name="connsiteY305" fmla="*/ 1044073 h 6862288"/>
              <a:gd name="connsiteX306" fmla="*/ 3650802 w 4794266"/>
              <a:gd name="connsiteY306" fmla="*/ 1044073 h 6862288"/>
              <a:gd name="connsiteX307" fmla="*/ 3608632 w 4794266"/>
              <a:gd name="connsiteY307" fmla="*/ 1133858 h 6862288"/>
              <a:gd name="connsiteX308" fmla="*/ 3264243 w 4794266"/>
              <a:gd name="connsiteY308" fmla="*/ 1133858 h 6862288"/>
              <a:gd name="connsiteX309" fmla="*/ 3218559 w 4794266"/>
              <a:gd name="connsiteY309" fmla="*/ 1044073 h 6862288"/>
              <a:gd name="connsiteX310" fmla="*/ 0 w 4794266"/>
              <a:gd name="connsiteY310" fmla="*/ 969072 h 6862288"/>
              <a:gd name="connsiteX311" fmla="*/ 242609 w 4794266"/>
              <a:gd name="connsiteY311" fmla="*/ 1445195 h 6862288"/>
              <a:gd name="connsiteX312" fmla="*/ 141781 w 4794266"/>
              <a:gd name="connsiteY312" fmla="*/ 1445195 h 6862288"/>
              <a:gd name="connsiteX313" fmla="*/ 0 w 4794266"/>
              <a:gd name="connsiteY313" fmla="*/ 1165963 h 6862288"/>
              <a:gd name="connsiteX314" fmla="*/ 0 w 4794266"/>
              <a:gd name="connsiteY314" fmla="*/ 969072 h 6862288"/>
              <a:gd name="connsiteX315" fmla="*/ 2839507 w 4794266"/>
              <a:gd name="connsiteY315" fmla="*/ 888446 h 6862288"/>
              <a:gd name="connsiteX316" fmla="*/ 2888263 w 4794266"/>
              <a:gd name="connsiteY316" fmla="*/ 984396 h 6862288"/>
              <a:gd name="connsiteX317" fmla="*/ 2494733 w 4794266"/>
              <a:gd name="connsiteY317" fmla="*/ 1787533 h 6862288"/>
              <a:gd name="connsiteX318" fmla="*/ 2393739 w 4794266"/>
              <a:gd name="connsiteY318" fmla="*/ 1787533 h 6862288"/>
              <a:gd name="connsiteX319" fmla="*/ 2839507 w 4794266"/>
              <a:gd name="connsiteY319" fmla="*/ 888446 h 6862288"/>
              <a:gd name="connsiteX320" fmla="*/ 3125183 w 4794266"/>
              <a:gd name="connsiteY320" fmla="*/ 872877 h 6862288"/>
              <a:gd name="connsiteX321" fmla="*/ 3744155 w 4794266"/>
              <a:gd name="connsiteY321" fmla="*/ 872877 h 6862288"/>
              <a:gd name="connsiteX322" fmla="*/ 3701711 w 4794266"/>
              <a:gd name="connsiteY322" fmla="*/ 962518 h 6862288"/>
              <a:gd name="connsiteX323" fmla="*/ 3171164 w 4794266"/>
              <a:gd name="connsiteY323" fmla="*/ 962518 h 6862288"/>
              <a:gd name="connsiteX324" fmla="*/ 3125183 w 4794266"/>
              <a:gd name="connsiteY324" fmla="*/ 872877 h 6862288"/>
              <a:gd name="connsiteX325" fmla="*/ 3047375 w 4794266"/>
              <a:gd name="connsiteY325" fmla="*/ 701692 h 6862288"/>
              <a:gd name="connsiteX326" fmla="*/ 3837527 w 4794266"/>
              <a:gd name="connsiteY326" fmla="*/ 701692 h 6862288"/>
              <a:gd name="connsiteX327" fmla="*/ 3795008 w 4794266"/>
              <a:gd name="connsiteY327" fmla="*/ 791333 h 6862288"/>
              <a:gd name="connsiteX328" fmla="*/ 3089894 w 4794266"/>
              <a:gd name="connsiteY328" fmla="*/ 791333 h 6862288"/>
              <a:gd name="connsiteX329" fmla="*/ 3047375 w 4794266"/>
              <a:gd name="connsiteY329" fmla="*/ 701692 h 6862288"/>
              <a:gd name="connsiteX330" fmla="*/ 2741909 w 4794266"/>
              <a:gd name="connsiteY330" fmla="*/ 670568 h 6862288"/>
              <a:gd name="connsiteX331" fmla="*/ 2794841 w 4794266"/>
              <a:gd name="connsiteY331" fmla="*/ 773272 h 6862288"/>
              <a:gd name="connsiteX332" fmla="*/ 2286696 w 4794266"/>
              <a:gd name="connsiteY332" fmla="*/ 1771977 h 6862288"/>
              <a:gd name="connsiteX333" fmla="*/ 2191419 w 4794266"/>
              <a:gd name="connsiteY333" fmla="*/ 1771977 h 6862288"/>
              <a:gd name="connsiteX334" fmla="*/ 2741909 w 4794266"/>
              <a:gd name="connsiteY334" fmla="*/ 670568 h 6862288"/>
              <a:gd name="connsiteX335" fmla="*/ 0 w 4794266"/>
              <a:gd name="connsiteY335" fmla="*/ 587906 h 6862288"/>
              <a:gd name="connsiteX336" fmla="*/ 429355 w 4794266"/>
              <a:gd name="connsiteY336" fmla="*/ 1460707 h 6862288"/>
              <a:gd name="connsiteX337" fmla="*/ 335326 w 4794266"/>
              <a:gd name="connsiteY337" fmla="*/ 1460707 h 6862288"/>
              <a:gd name="connsiteX338" fmla="*/ 0 w 4794266"/>
              <a:gd name="connsiteY338" fmla="*/ 791234 h 6862288"/>
              <a:gd name="connsiteX339" fmla="*/ 0 w 4794266"/>
              <a:gd name="connsiteY339" fmla="*/ 587906 h 6862288"/>
              <a:gd name="connsiteX340" fmla="*/ 2953999 w 4794266"/>
              <a:gd name="connsiteY340" fmla="*/ 514940 h 6862288"/>
              <a:gd name="connsiteX341" fmla="*/ 3915367 w 4794266"/>
              <a:gd name="connsiteY341" fmla="*/ 514940 h 6862288"/>
              <a:gd name="connsiteX342" fmla="*/ 3873109 w 4794266"/>
              <a:gd name="connsiteY342" fmla="*/ 604580 h 6862288"/>
              <a:gd name="connsiteX343" fmla="*/ 2999778 w 4794266"/>
              <a:gd name="connsiteY343" fmla="*/ 604580 h 6862288"/>
              <a:gd name="connsiteX344" fmla="*/ 2953999 w 4794266"/>
              <a:gd name="connsiteY344" fmla="*/ 514940 h 6862288"/>
              <a:gd name="connsiteX345" fmla="*/ 2633401 w 4794266"/>
              <a:gd name="connsiteY345" fmla="*/ 483816 h 6862288"/>
              <a:gd name="connsiteX346" fmla="*/ 2685925 w 4794266"/>
              <a:gd name="connsiteY346" fmla="*/ 582365 h 6862288"/>
              <a:gd name="connsiteX347" fmla="*/ 2090661 w 4794266"/>
              <a:gd name="connsiteY347" fmla="*/ 1771998 h 6862288"/>
              <a:gd name="connsiteX348" fmla="*/ 1989115 w 4794266"/>
              <a:gd name="connsiteY348" fmla="*/ 1771998 h 6862288"/>
              <a:gd name="connsiteX349" fmla="*/ 2633401 w 4794266"/>
              <a:gd name="connsiteY349" fmla="*/ 483816 h 6862288"/>
              <a:gd name="connsiteX350" fmla="*/ 89908 w 4794266"/>
              <a:gd name="connsiteY350" fmla="*/ 359310 h 6862288"/>
              <a:gd name="connsiteX351" fmla="*/ 647166 w 4794266"/>
              <a:gd name="connsiteY351" fmla="*/ 1445187 h 6862288"/>
              <a:gd name="connsiteX352" fmla="*/ 544233 w 4794266"/>
              <a:gd name="connsiteY352" fmla="*/ 1445187 h 6862288"/>
              <a:gd name="connsiteX353" fmla="*/ 43765 w 4794266"/>
              <a:gd name="connsiteY353" fmla="*/ 454193 h 6862288"/>
              <a:gd name="connsiteX354" fmla="*/ 50864 w 4794266"/>
              <a:gd name="connsiteY354" fmla="*/ 436622 h 6862288"/>
              <a:gd name="connsiteX355" fmla="*/ 89908 w 4794266"/>
              <a:gd name="connsiteY355" fmla="*/ 359310 h 6862288"/>
              <a:gd name="connsiteX356" fmla="*/ 2876180 w 4794266"/>
              <a:gd name="connsiteY356" fmla="*/ 343745 h 6862288"/>
              <a:gd name="connsiteX357" fmla="*/ 4008747 w 4794266"/>
              <a:gd name="connsiteY357" fmla="*/ 343745 h 6862288"/>
              <a:gd name="connsiteX358" fmla="*/ 3963022 w 4794266"/>
              <a:gd name="connsiteY358" fmla="*/ 433529 h 6862288"/>
              <a:gd name="connsiteX359" fmla="*/ 2918387 w 4794266"/>
              <a:gd name="connsiteY359" fmla="*/ 433529 h 6862288"/>
              <a:gd name="connsiteX360" fmla="*/ 2876180 w 4794266"/>
              <a:gd name="connsiteY360" fmla="*/ 343745 h 6862288"/>
              <a:gd name="connsiteX361" fmla="*/ 2531542 w 4794266"/>
              <a:gd name="connsiteY361" fmla="*/ 281495 h 6862288"/>
              <a:gd name="connsiteX362" fmla="*/ 2576996 w 4794266"/>
              <a:gd name="connsiteY362" fmla="*/ 380390 h 6862288"/>
              <a:gd name="connsiteX363" fmla="*/ 1888193 w 4794266"/>
              <a:gd name="connsiteY363" fmla="*/ 1771985 h 6862288"/>
              <a:gd name="connsiteX364" fmla="*/ 1786794 w 4794266"/>
              <a:gd name="connsiteY364" fmla="*/ 1771985 h 6862288"/>
              <a:gd name="connsiteX365" fmla="*/ 2531542 w 4794266"/>
              <a:gd name="connsiteY365" fmla="*/ 281495 h 6862288"/>
              <a:gd name="connsiteX366" fmla="*/ 2782803 w 4794266"/>
              <a:gd name="connsiteY366" fmla="*/ 172561 h 6862288"/>
              <a:gd name="connsiteX367" fmla="*/ 4102104 w 4794266"/>
              <a:gd name="connsiteY367" fmla="*/ 172561 h 6862288"/>
              <a:gd name="connsiteX368" fmla="*/ 4059660 w 4794266"/>
              <a:gd name="connsiteY368" fmla="*/ 262345 h 6862288"/>
              <a:gd name="connsiteX369" fmla="*/ 2825247 w 4794266"/>
              <a:gd name="connsiteY369" fmla="*/ 262345 h 6862288"/>
              <a:gd name="connsiteX370" fmla="*/ 2782803 w 4794266"/>
              <a:gd name="connsiteY370" fmla="*/ 172561 h 6862288"/>
              <a:gd name="connsiteX371" fmla="*/ 186164 w 4794266"/>
              <a:gd name="connsiteY371" fmla="*/ 172558 h 6862288"/>
              <a:gd name="connsiteX372" fmla="*/ 833967 w 4794266"/>
              <a:gd name="connsiteY372" fmla="*/ 1460741 h 6862288"/>
              <a:gd name="connsiteX373" fmla="*/ 735921 w 4794266"/>
              <a:gd name="connsiteY373" fmla="*/ 1460741 h 6862288"/>
              <a:gd name="connsiteX374" fmla="*/ 137141 w 4794266"/>
              <a:gd name="connsiteY374" fmla="*/ 271108 h 6862288"/>
              <a:gd name="connsiteX375" fmla="*/ 151148 w 4794266"/>
              <a:gd name="connsiteY375" fmla="*/ 246470 h 6862288"/>
              <a:gd name="connsiteX376" fmla="*/ 186164 w 4794266"/>
              <a:gd name="connsiteY376" fmla="*/ 172558 h 6862288"/>
              <a:gd name="connsiteX377" fmla="*/ 2434228 w 4794266"/>
              <a:gd name="connsiteY377" fmla="*/ 94743 h 6862288"/>
              <a:gd name="connsiteX378" fmla="*/ 2483591 w 4794266"/>
              <a:gd name="connsiteY378" fmla="*/ 190361 h 6862288"/>
              <a:gd name="connsiteX379" fmla="*/ 1683210 w 4794266"/>
              <a:gd name="connsiteY379" fmla="*/ 1787545 h 6862288"/>
              <a:gd name="connsiteX380" fmla="*/ 1584484 w 4794266"/>
              <a:gd name="connsiteY380" fmla="*/ 1787545 h 6862288"/>
              <a:gd name="connsiteX381" fmla="*/ 2434228 w 4794266"/>
              <a:gd name="connsiteY381" fmla="*/ 94743 h 6862288"/>
              <a:gd name="connsiteX382" fmla="*/ 4682467 w 4794266"/>
              <a:gd name="connsiteY382" fmla="*/ 0 h 6862288"/>
              <a:gd name="connsiteX383" fmla="*/ 4685835 w 4794266"/>
              <a:gd name="connsiteY383" fmla="*/ 0 h 6862288"/>
              <a:gd name="connsiteX384" fmla="*/ 3971455 w 4794266"/>
              <a:gd name="connsiteY384" fmla="*/ 1413615 h 6862288"/>
              <a:gd name="connsiteX385" fmla="*/ 4691881 w 4794266"/>
              <a:gd name="connsiteY385" fmla="*/ 0 h 6862288"/>
              <a:gd name="connsiteX386" fmla="*/ 4794266 w 4794266"/>
              <a:gd name="connsiteY386" fmla="*/ 0 h 6862288"/>
              <a:gd name="connsiteX387" fmla="*/ 3485882 w 4794266"/>
              <a:gd name="connsiteY387" fmla="*/ 2565697 h 6862288"/>
              <a:gd name="connsiteX388" fmla="*/ 3438634 w 4794266"/>
              <a:gd name="connsiteY388" fmla="*/ 2467962 h 6862288"/>
              <a:gd name="connsiteX389" fmla="*/ 3436438 w 4794266"/>
              <a:gd name="connsiteY389" fmla="*/ 2472308 h 6862288"/>
              <a:gd name="connsiteX390" fmla="*/ 3438631 w 4794266"/>
              <a:gd name="connsiteY390" fmla="*/ 2467957 h 6862288"/>
              <a:gd name="connsiteX391" fmla="*/ 3436438 w 4794266"/>
              <a:gd name="connsiteY391" fmla="*/ 2463422 h 6862288"/>
              <a:gd name="connsiteX392" fmla="*/ 3841129 w 4794266"/>
              <a:gd name="connsiteY392" fmla="*/ 1669341 h 6862288"/>
              <a:gd name="connsiteX393" fmla="*/ 4682467 w 4794266"/>
              <a:gd name="connsiteY393" fmla="*/ 0 h 6862288"/>
              <a:gd name="connsiteX394" fmla="*/ 4484198 w 4794266"/>
              <a:gd name="connsiteY394" fmla="*/ 0 h 6862288"/>
              <a:gd name="connsiteX395" fmla="*/ 4588266 w 4794266"/>
              <a:gd name="connsiteY395" fmla="*/ 0 h 6862288"/>
              <a:gd name="connsiteX396" fmla="*/ 3580336 w 4794266"/>
              <a:gd name="connsiteY396" fmla="*/ 1982087 h 6862288"/>
              <a:gd name="connsiteX397" fmla="*/ 3530766 w 4794266"/>
              <a:gd name="connsiteY397" fmla="*/ 1886815 h 6862288"/>
              <a:gd name="connsiteX398" fmla="*/ 4484198 w 4794266"/>
              <a:gd name="connsiteY398" fmla="*/ 0 h 6862288"/>
              <a:gd name="connsiteX399" fmla="*/ 2499096 w 4794266"/>
              <a:gd name="connsiteY399" fmla="*/ 0 h 6862288"/>
              <a:gd name="connsiteX400" fmla="*/ 2598201 w 4794266"/>
              <a:gd name="connsiteY400" fmla="*/ 0 h 6862288"/>
              <a:gd name="connsiteX401" fmla="*/ 3203991 w 4794266"/>
              <a:gd name="connsiteY401" fmla="*/ 1191538 h 6862288"/>
              <a:gd name="connsiteX402" fmla="*/ 3451229 w 4794266"/>
              <a:gd name="connsiteY402" fmla="*/ 1678703 h 6862288"/>
              <a:gd name="connsiteX403" fmla="*/ 4252986 w 4794266"/>
              <a:gd name="connsiteY403" fmla="*/ 83062 h 6862288"/>
              <a:gd name="connsiteX404" fmla="*/ 2748367 w 4794266"/>
              <a:gd name="connsiteY404" fmla="*/ 83062 h 6862288"/>
              <a:gd name="connsiteX405" fmla="*/ 2703352 w 4794266"/>
              <a:gd name="connsiteY405" fmla="*/ 0 h 6862288"/>
              <a:gd name="connsiteX406" fmla="*/ 4396965 w 4794266"/>
              <a:gd name="connsiteY406" fmla="*/ 0 h 6862288"/>
              <a:gd name="connsiteX407" fmla="*/ 4355413 w 4794266"/>
              <a:gd name="connsiteY407" fmla="*/ 83062 h 6862288"/>
              <a:gd name="connsiteX408" fmla="*/ 3497144 w 4794266"/>
              <a:gd name="connsiteY408" fmla="*/ 1777549 h 6862288"/>
              <a:gd name="connsiteX409" fmla="*/ 3451229 w 4794266"/>
              <a:gd name="connsiteY409" fmla="*/ 1876393 h 6862288"/>
              <a:gd name="connsiteX410" fmla="*/ 1981937 w 4794266"/>
              <a:gd name="connsiteY410" fmla="*/ 4795845 h 6862288"/>
              <a:gd name="connsiteX411" fmla="*/ 1939552 w 4794266"/>
              <a:gd name="connsiteY411" fmla="*/ 4884099 h 6862288"/>
              <a:gd name="connsiteX412" fmla="*/ 1932489 w 4794266"/>
              <a:gd name="connsiteY412" fmla="*/ 4884099 h 6862288"/>
              <a:gd name="connsiteX413" fmla="*/ 1837126 w 4794266"/>
              <a:gd name="connsiteY413" fmla="*/ 4884099 h 6862288"/>
              <a:gd name="connsiteX414" fmla="*/ 39353 w 4794266"/>
              <a:gd name="connsiteY414" fmla="*/ 4884099 h 6862288"/>
              <a:gd name="connsiteX415" fmla="*/ 1031836 w 4794266"/>
              <a:gd name="connsiteY415" fmla="*/ 6861000 h 6862288"/>
              <a:gd name="connsiteX416" fmla="*/ 936473 w 4794266"/>
              <a:gd name="connsiteY416" fmla="*/ 6861000 h 6862288"/>
              <a:gd name="connsiteX417" fmla="*/ 0 w 4794266"/>
              <a:gd name="connsiteY417" fmla="*/ 5005253 h 6862288"/>
              <a:gd name="connsiteX418" fmla="*/ 0 w 4794266"/>
              <a:gd name="connsiteY418" fmla="*/ 4795845 h 6862288"/>
              <a:gd name="connsiteX419" fmla="*/ 1879509 w 4794266"/>
              <a:gd name="connsiteY419" fmla="*/ 4795845 h 6862288"/>
              <a:gd name="connsiteX420" fmla="*/ 3401781 w 4794266"/>
              <a:gd name="connsiteY420" fmla="*/ 1777549 h 6862288"/>
              <a:gd name="connsiteX421" fmla="*/ 3165139 w 4794266"/>
              <a:gd name="connsiteY421" fmla="*/ 1315095 h 6862288"/>
              <a:gd name="connsiteX422" fmla="*/ 2499096 w 4794266"/>
              <a:gd name="connsiteY422" fmla="*/ 0 h 6862288"/>
              <a:gd name="connsiteX423" fmla="*/ 2282766 w 4794266"/>
              <a:gd name="connsiteY423" fmla="*/ 0 h 6862288"/>
              <a:gd name="connsiteX424" fmla="*/ 2383457 w 4794266"/>
              <a:gd name="connsiteY424" fmla="*/ 0 h 6862288"/>
              <a:gd name="connsiteX425" fmla="*/ 1448845 w 4794266"/>
              <a:gd name="connsiteY425" fmla="*/ 1858774 h 6862288"/>
              <a:gd name="connsiteX426" fmla="*/ 3246161 w 4794266"/>
              <a:gd name="connsiteY426" fmla="*/ 1858774 h 6862288"/>
              <a:gd name="connsiteX427" fmla="*/ 3203871 w 4794266"/>
              <a:gd name="connsiteY427" fmla="*/ 1943196 h 6862288"/>
              <a:gd name="connsiteX428" fmla="*/ 1403031 w 4794266"/>
              <a:gd name="connsiteY428" fmla="*/ 1943196 h 6862288"/>
              <a:gd name="connsiteX429" fmla="*/ 1392458 w 4794266"/>
              <a:gd name="connsiteY429" fmla="*/ 1943196 h 6862288"/>
              <a:gd name="connsiteX430" fmla="*/ 1304354 w 4794266"/>
              <a:gd name="connsiteY430" fmla="*/ 1943196 h 6862288"/>
              <a:gd name="connsiteX431" fmla="*/ 2282766 w 4794266"/>
              <a:gd name="connsiteY431" fmla="*/ 0 h 6862288"/>
              <a:gd name="connsiteX432" fmla="*/ 2085184 w 4794266"/>
              <a:gd name="connsiteY432" fmla="*/ 0 h 6862288"/>
              <a:gd name="connsiteX433" fmla="*/ 2180489 w 4794266"/>
              <a:gd name="connsiteY433" fmla="*/ 0 h 6862288"/>
              <a:gd name="connsiteX434" fmla="*/ 921627 w 4794266"/>
              <a:gd name="connsiteY434" fmla="*/ 2503438 h 6862288"/>
              <a:gd name="connsiteX435" fmla="*/ 0 w 4794266"/>
              <a:gd name="connsiteY435" fmla="*/ 2503438 h 6862288"/>
              <a:gd name="connsiteX436" fmla="*/ 0 w 4794266"/>
              <a:gd name="connsiteY436" fmla="*/ 2418757 h 6862288"/>
              <a:gd name="connsiteX437" fmla="*/ 868685 w 4794266"/>
              <a:gd name="connsiteY437" fmla="*/ 2418757 h 6862288"/>
              <a:gd name="connsiteX438" fmla="*/ 2085184 w 4794266"/>
              <a:gd name="connsiteY438" fmla="*/ 0 h 6862288"/>
              <a:gd name="connsiteX439" fmla="*/ 1883218 w 4794266"/>
              <a:gd name="connsiteY439" fmla="*/ 0 h 6862288"/>
              <a:gd name="connsiteX440" fmla="*/ 1978547 w 4794266"/>
              <a:gd name="connsiteY440" fmla="*/ 0 h 6862288"/>
              <a:gd name="connsiteX441" fmla="*/ 813769 w 4794266"/>
              <a:gd name="connsiteY441" fmla="*/ 2332241 h 6862288"/>
              <a:gd name="connsiteX442" fmla="*/ 0 w 4794266"/>
              <a:gd name="connsiteY442" fmla="*/ 2332241 h 6862288"/>
              <a:gd name="connsiteX443" fmla="*/ 0 w 4794266"/>
              <a:gd name="connsiteY443" fmla="*/ 2247501 h 6862288"/>
              <a:gd name="connsiteX444" fmla="*/ 753901 w 4794266"/>
              <a:gd name="connsiteY444" fmla="*/ 2247501 h 6862288"/>
              <a:gd name="connsiteX445" fmla="*/ 753901 w 4794266"/>
              <a:gd name="connsiteY445" fmla="*/ 2251031 h 6862288"/>
              <a:gd name="connsiteX446" fmla="*/ 1883218 w 4794266"/>
              <a:gd name="connsiteY446" fmla="*/ 0 h 6862288"/>
              <a:gd name="connsiteX447" fmla="*/ 1676567 w 4794266"/>
              <a:gd name="connsiteY447" fmla="*/ 0 h 6862288"/>
              <a:gd name="connsiteX448" fmla="*/ 1775670 w 4794266"/>
              <a:gd name="connsiteY448" fmla="*/ 0 h 6862288"/>
              <a:gd name="connsiteX449" fmla="*/ 1085842 w 4794266"/>
              <a:gd name="connsiteY449" fmla="*/ 1367346 h 6862288"/>
              <a:gd name="connsiteX450" fmla="*/ 1039779 w 4794266"/>
              <a:gd name="connsiteY450" fmla="*/ 1264773 h 6862288"/>
              <a:gd name="connsiteX451" fmla="*/ 1676567 w 4794266"/>
              <a:gd name="connsiteY451" fmla="*/ 0 h 6862288"/>
              <a:gd name="connsiteX452" fmla="*/ 1479705 w 4794266"/>
              <a:gd name="connsiteY452" fmla="*/ 0 h 6862288"/>
              <a:gd name="connsiteX453" fmla="*/ 1574216 w 4794266"/>
              <a:gd name="connsiteY453" fmla="*/ 0 h 6862288"/>
              <a:gd name="connsiteX454" fmla="*/ 995314 w 4794266"/>
              <a:gd name="connsiteY454" fmla="*/ 1165036 h 6862288"/>
              <a:gd name="connsiteX455" fmla="*/ 946402 w 4794266"/>
              <a:gd name="connsiteY455" fmla="*/ 1069591 h 6862288"/>
              <a:gd name="connsiteX456" fmla="*/ 1479705 w 4794266"/>
              <a:gd name="connsiteY456" fmla="*/ 0 h 6862288"/>
              <a:gd name="connsiteX457" fmla="*/ 1270221 w 4794266"/>
              <a:gd name="connsiteY457" fmla="*/ 0 h 6862288"/>
              <a:gd name="connsiteX458" fmla="*/ 1371191 w 4794266"/>
              <a:gd name="connsiteY458" fmla="*/ 0 h 6862288"/>
              <a:gd name="connsiteX459" fmla="*/ 886459 w 4794266"/>
              <a:gd name="connsiteY459" fmla="*/ 962730 h 6862288"/>
              <a:gd name="connsiteX460" fmla="*/ 837468 w 4794266"/>
              <a:gd name="connsiteY460" fmla="*/ 867670 h 6862288"/>
              <a:gd name="connsiteX461" fmla="*/ 1270221 w 4794266"/>
              <a:gd name="connsiteY461" fmla="*/ 0 h 6862288"/>
              <a:gd name="connsiteX462" fmla="*/ 1086586 w 4794266"/>
              <a:gd name="connsiteY462" fmla="*/ 0 h 6862288"/>
              <a:gd name="connsiteX463" fmla="*/ 1183878 w 4794266"/>
              <a:gd name="connsiteY463" fmla="*/ 0 h 6862288"/>
              <a:gd name="connsiteX464" fmla="*/ 797450 w 4794266"/>
              <a:gd name="connsiteY464" fmla="*/ 760440 h 6862288"/>
              <a:gd name="connsiteX465" fmla="*/ 744092 w 4794266"/>
              <a:gd name="connsiteY465" fmla="*/ 658939 h 6862288"/>
              <a:gd name="connsiteX466" fmla="*/ 1086586 w 4794266"/>
              <a:gd name="connsiteY466" fmla="*/ 0 h 6862288"/>
              <a:gd name="connsiteX467" fmla="*/ 882903 w 4794266"/>
              <a:gd name="connsiteY467" fmla="*/ 0 h 6862288"/>
              <a:gd name="connsiteX468" fmla="*/ 983094 w 4794266"/>
              <a:gd name="connsiteY468" fmla="*/ 0 h 6862288"/>
              <a:gd name="connsiteX469" fmla="*/ 699348 w 4794266"/>
              <a:gd name="connsiteY469" fmla="*/ 573640 h 6862288"/>
              <a:gd name="connsiteX470" fmla="*/ 657662 w 4794266"/>
              <a:gd name="connsiteY470" fmla="*/ 488488 h 6862288"/>
              <a:gd name="connsiteX471" fmla="*/ 650715 w 4794266"/>
              <a:gd name="connsiteY471" fmla="*/ 474296 h 6862288"/>
              <a:gd name="connsiteX472" fmla="*/ 882903 w 4794266"/>
              <a:gd name="connsiteY472" fmla="*/ 0 h 6862288"/>
              <a:gd name="connsiteX473" fmla="*/ 677572 w 4794266"/>
              <a:gd name="connsiteY473" fmla="*/ 0 h 6862288"/>
              <a:gd name="connsiteX474" fmla="*/ 778686 w 4794266"/>
              <a:gd name="connsiteY474" fmla="*/ 0 h 6862288"/>
              <a:gd name="connsiteX475" fmla="*/ 588085 w 4794266"/>
              <a:gd name="connsiteY475" fmla="*/ 371319 h 6862288"/>
              <a:gd name="connsiteX476" fmla="*/ 545333 w 4794266"/>
              <a:gd name="connsiteY476" fmla="*/ 279088 h 6862288"/>
              <a:gd name="connsiteX477" fmla="*/ 541771 w 4794266"/>
              <a:gd name="connsiteY477" fmla="*/ 275541 h 6862288"/>
              <a:gd name="connsiteX478" fmla="*/ 677572 w 4794266"/>
              <a:gd name="connsiteY478" fmla="*/ 0 h 6862288"/>
              <a:gd name="connsiteX479" fmla="*/ 483066 w 4794266"/>
              <a:gd name="connsiteY479" fmla="*/ 0 h 6862288"/>
              <a:gd name="connsiteX480" fmla="*/ 579239 w 4794266"/>
              <a:gd name="connsiteY480" fmla="*/ 0 h 6862288"/>
              <a:gd name="connsiteX481" fmla="*/ 496812 w 4794266"/>
              <a:gd name="connsiteY481" fmla="*/ 169055 h 6862288"/>
              <a:gd name="connsiteX482" fmla="*/ 448395 w 4794266"/>
              <a:gd name="connsiteY482" fmla="*/ 67508 h 6862288"/>
              <a:gd name="connsiteX483" fmla="*/ 483066 w 4794266"/>
              <a:gd name="connsiteY483" fmla="*/ 0 h 6862288"/>
              <a:gd name="connsiteX484" fmla="*/ 281623 w 4794266"/>
              <a:gd name="connsiteY484" fmla="*/ 0 h 6862288"/>
              <a:gd name="connsiteX485" fmla="*/ 380286 w 4794266"/>
              <a:gd name="connsiteY485" fmla="*/ 0 h 6862288"/>
              <a:gd name="connsiteX486" fmla="*/ 347483 w 4794266"/>
              <a:gd name="connsiteY486" fmla="*/ 69038 h 6862288"/>
              <a:gd name="connsiteX487" fmla="*/ 1036285 w 4794266"/>
              <a:gd name="connsiteY487" fmla="*/ 1460728 h 6862288"/>
              <a:gd name="connsiteX488" fmla="*/ 941880 w 4794266"/>
              <a:gd name="connsiteY488" fmla="*/ 1460728 h 6862288"/>
              <a:gd name="connsiteX489" fmla="*/ 246086 w 4794266"/>
              <a:gd name="connsiteY489" fmla="*/ 69038 h 6862288"/>
              <a:gd name="connsiteX490" fmla="*/ 281623 w 4794266"/>
              <a:gd name="connsiteY490" fmla="*/ 0 h 6862288"/>
              <a:gd name="connsiteX491" fmla="*/ 79031 w 4794266"/>
              <a:gd name="connsiteY491" fmla="*/ 0 h 6862288"/>
              <a:gd name="connsiteX492" fmla="*/ 173569 w 4794266"/>
              <a:gd name="connsiteY492" fmla="*/ 0 h 6862288"/>
              <a:gd name="connsiteX493" fmla="*/ 0 w 4794266"/>
              <a:gd name="connsiteY493" fmla="*/ 349055 h 6862288"/>
              <a:gd name="connsiteX494" fmla="*/ 0 w 4794266"/>
              <a:gd name="connsiteY494" fmla="*/ 155555 h 6862288"/>
              <a:gd name="connsiteX495" fmla="*/ 79031 w 4794266"/>
              <a:gd name="connsiteY495"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12915 w 4794266"/>
              <a:gd name="connsiteY199" fmla="*/ 4728890 h 6862288"/>
              <a:gd name="connsiteX200" fmla="*/ 1308307 w 4794266"/>
              <a:gd name="connsiteY200" fmla="*/ 6862288 h 6862288"/>
              <a:gd name="connsiteX201" fmla="*/ 1205888 w 4794266"/>
              <a:gd name="connsiteY201" fmla="*/ 6862288 h 6862288"/>
              <a:gd name="connsiteX202" fmla="*/ 1206546 w 4794266"/>
              <a:gd name="connsiteY202" fmla="*/ 6860998 h 6862288"/>
              <a:gd name="connsiteX203" fmla="*/ 1127055 w 4794266"/>
              <a:gd name="connsiteY203" fmla="*/ 6860998 h 6862288"/>
              <a:gd name="connsiteX204" fmla="*/ 1081302 w 4794266"/>
              <a:gd name="connsiteY204" fmla="*/ 6769162 h 6862288"/>
              <a:gd name="connsiteX205" fmla="*/ 226066 w 4794266"/>
              <a:gd name="connsiteY205" fmla="*/ 5059594 h 6862288"/>
              <a:gd name="connsiteX206" fmla="*/ 183832 w 4794266"/>
              <a:gd name="connsiteY206" fmla="*/ 4974822 h 6862288"/>
              <a:gd name="connsiteX207" fmla="*/ 1880226 w 4794266"/>
              <a:gd name="connsiteY207" fmla="*/ 4974822 h 6862288"/>
              <a:gd name="connsiteX208" fmla="*/ 1834473 w 4794266"/>
              <a:gd name="connsiteY208" fmla="*/ 5059594 h 6862288"/>
              <a:gd name="connsiteX209" fmla="*/ 324611 w 4794266"/>
              <a:gd name="connsiteY209" fmla="*/ 5059594 h 6862288"/>
              <a:gd name="connsiteX210" fmla="*/ 1134094 w 4794266"/>
              <a:gd name="connsiteY210" fmla="*/ 6673793 h 6862288"/>
              <a:gd name="connsiteX211" fmla="*/ 1376939 w 4794266"/>
              <a:gd name="connsiteY211" fmla="*/ 6182822 h 6862288"/>
              <a:gd name="connsiteX212" fmla="*/ 2073798 w 4794266"/>
              <a:gd name="connsiteY212" fmla="*/ 4794681 h 6862288"/>
              <a:gd name="connsiteX213" fmla="*/ 2172342 w 4794266"/>
              <a:gd name="connsiteY213" fmla="*/ 4794681 h 6862288"/>
              <a:gd name="connsiteX214" fmla="*/ 1415653 w 4794266"/>
              <a:gd name="connsiteY214" fmla="*/ 6306448 h 6862288"/>
              <a:gd name="connsiteX215" fmla="*/ 1179847 w 4794266"/>
              <a:gd name="connsiteY215" fmla="*/ 6769162 h 6862288"/>
              <a:gd name="connsiteX216" fmla="*/ 1217546 w 4794266"/>
              <a:gd name="connsiteY216" fmla="*/ 6839426 h 6862288"/>
              <a:gd name="connsiteX217" fmla="*/ 2569126 w 4794266"/>
              <a:gd name="connsiteY217" fmla="*/ 4189024 h 6862288"/>
              <a:gd name="connsiteX218" fmla="*/ 2570556 w 4794266"/>
              <a:gd name="connsiteY218" fmla="*/ 4191982 h 6862288"/>
              <a:gd name="connsiteX219" fmla="*/ 3387196 w 4794266"/>
              <a:gd name="connsiteY219" fmla="*/ 2569217 h 6862288"/>
              <a:gd name="connsiteX220" fmla="*/ 1393478 w 4794266"/>
              <a:gd name="connsiteY220" fmla="*/ 2553652 h 6862288"/>
              <a:gd name="connsiteX221" fmla="*/ 2903768 w 4794266"/>
              <a:gd name="connsiteY221" fmla="*/ 2553652 h 6862288"/>
              <a:gd name="connsiteX222" fmla="*/ 2857787 w 4794266"/>
              <a:gd name="connsiteY222" fmla="*/ 2643437 h 6862288"/>
              <a:gd name="connsiteX223" fmla="*/ 1351035 w 4794266"/>
              <a:gd name="connsiteY223" fmla="*/ 2643437 h 6862288"/>
              <a:gd name="connsiteX224" fmla="*/ 1393478 w 4794266"/>
              <a:gd name="connsiteY224" fmla="*/ 2553652 h 6862288"/>
              <a:gd name="connsiteX225" fmla="*/ 1471298 w 4794266"/>
              <a:gd name="connsiteY225" fmla="*/ 2382466 h 6862288"/>
              <a:gd name="connsiteX226" fmla="*/ 2981587 w 4794266"/>
              <a:gd name="connsiteY226" fmla="*/ 2382466 h 6862288"/>
              <a:gd name="connsiteX227" fmla="*/ 2939143 w 4794266"/>
              <a:gd name="connsiteY227" fmla="*/ 2472251 h 6862288"/>
              <a:gd name="connsiteX228" fmla="*/ 1428853 w 4794266"/>
              <a:gd name="connsiteY228" fmla="*/ 2472251 h 6862288"/>
              <a:gd name="connsiteX229" fmla="*/ 1471298 w 4794266"/>
              <a:gd name="connsiteY229" fmla="*/ 2382466 h 6862288"/>
              <a:gd name="connsiteX230" fmla="*/ 1364286 w 4794266"/>
              <a:gd name="connsiteY230" fmla="*/ 2211271 h 6862288"/>
              <a:gd name="connsiteX231" fmla="*/ 3074965 w 4794266"/>
              <a:gd name="connsiteY231" fmla="*/ 2211271 h 6862288"/>
              <a:gd name="connsiteX232" fmla="*/ 3029017 w 4794266"/>
              <a:gd name="connsiteY232" fmla="*/ 2299248 h 6862288"/>
              <a:gd name="connsiteX233" fmla="*/ 1420838 w 4794266"/>
              <a:gd name="connsiteY233" fmla="*/ 2299248 h 6862288"/>
              <a:gd name="connsiteX234" fmla="*/ 204981 w 4794266"/>
              <a:gd name="connsiteY234" fmla="*/ 4713353 h 6862288"/>
              <a:gd name="connsiteX235" fmla="*/ 106016 w 4794266"/>
              <a:gd name="connsiteY235" fmla="*/ 4713353 h 6862288"/>
              <a:gd name="connsiteX236" fmla="*/ 1364286 w 4794266"/>
              <a:gd name="connsiteY236" fmla="*/ 2211271 h 6862288"/>
              <a:gd name="connsiteX237" fmla="*/ 0 w 4794266"/>
              <a:gd name="connsiteY237" fmla="*/ 2071210 h 6862288"/>
              <a:gd name="connsiteX238" fmla="*/ 740567 w 4794266"/>
              <a:gd name="connsiteY238" fmla="*/ 2071210 h 6862288"/>
              <a:gd name="connsiteX239" fmla="*/ 698268 w 4794266"/>
              <a:gd name="connsiteY239" fmla="*/ 2160994 h 6862288"/>
              <a:gd name="connsiteX240" fmla="*/ 0 w 4794266"/>
              <a:gd name="connsiteY240" fmla="*/ 2160994 h 6862288"/>
              <a:gd name="connsiteX241" fmla="*/ 0 w 4794266"/>
              <a:gd name="connsiteY241" fmla="*/ 2071210 h 6862288"/>
              <a:gd name="connsiteX242" fmla="*/ 1263349 w 4794266"/>
              <a:gd name="connsiteY242" fmla="*/ 2040088 h 6862288"/>
              <a:gd name="connsiteX243" fmla="*/ 3168348 w 4794266"/>
              <a:gd name="connsiteY243" fmla="*/ 2040088 h 6862288"/>
              <a:gd name="connsiteX244" fmla="*/ 3118959 w 4794266"/>
              <a:gd name="connsiteY244" fmla="*/ 2124996 h 6862288"/>
              <a:gd name="connsiteX245" fmla="*/ 1319793 w 4794266"/>
              <a:gd name="connsiteY245" fmla="*/ 2124996 h 6862288"/>
              <a:gd name="connsiteX246" fmla="*/ 14514 w 4794266"/>
              <a:gd name="connsiteY246" fmla="*/ 4728892 h 6862288"/>
              <a:gd name="connsiteX247" fmla="*/ 0 w 4794266"/>
              <a:gd name="connsiteY247" fmla="*/ 4728892 h 6862288"/>
              <a:gd name="connsiteX248" fmla="*/ 0 w 4794266"/>
              <a:gd name="connsiteY248" fmla="*/ 4557406 h 6862288"/>
              <a:gd name="connsiteX249" fmla="*/ 1263349 w 4794266"/>
              <a:gd name="connsiteY249" fmla="*/ 2040088 h 6862288"/>
              <a:gd name="connsiteX250" fmla="*/ 3495719 w 4794266"/>
              <a:gd name="connsiteY250" fmla="*/ 1977841 h 6862288"/>
              <a:gd name="connsiteX251" fmla="*/ 3541835 w 4794266"/>
              <a:gd name="connsiteY251" fmla="*/ 2080385 h 6862288"/>
              <a:gd name="connsiteX252" fmla="*/ 2197370 w 4794266"/>
              <a:gd name="connsiteY252" fmla="*/ 4728895 h 6862288"/>
              <a:gd name="connsiteX253" fmla="*/ 2098043 w 4794266"/>
              <a:gd name="connsiteY253" fmla="*/ 4728895 h 6862288"/>
              <a:gd name="connsiteX254" fmla="*/ 3495719 w 4794266"/>
              <a:gd name="connsiteY254" fmla="*/ 1977841 h 6862288"/>
              <a:gd name="connsiteX255" fmla="*/ 0 w 4794266"/>
              <a:gd name="connsiteY255" fmla="*/ 1900015 h 6862288"/>
              <a:gd name="connsiteX256" fmla="*/ 833922 w 4794266"/>
              <a:gd name="connsiteY256" fmla="*/ 1900015 h 6862288"/>
              <a:gd name="connsiteX257" fmla="*/ 791380 w 4794266"/>
              <a:gd name="connsiteY257" fmla="*/ 1989799 h 6862288"/>
              <a:gd name="connsiteX258" fmla="*/ 0 w 4794266"/>
              <a:gd name="connsiteY258" fmla="*/ 1989799 h 6862288"/>
              <a:gd name="connsiteX259" fmla="*/ 0 w 4794266"/>
              <a:gd name="connsiteY259" fmla="*/ 1900015 h 6862288"/>
              <a:gd name="connsiteX260" fmla="*/ 0 w 4794266"/>
              <a:gd name="connsiteY260" fmla="*/ 1728829 h 6862288"/>
              <a:gd name="connsiteX261" fmla="*/ 911757 w 4794266"/>
              <a:gd name="connsiteY261" fmla="*/ 1728829 h 6862288"/>
              <a:gd name="connsiteX262" fmla="*/ 869523 w 4794266"/>
              <a:gd name="connsiteY262" fmla="*/ 1818614 h 6862288"/>
              <a:gd name="connsiteX263" fmla="*/ 0 w 4794266"/>
              <a:gd name="connsiteY263" fmla="*/ 1818614 h 6862288"/>
              <a:gd name="connsiteX264" fmla="*/ 0 w 4794266"/>
              <a:gd name="connsiteY264" fmla="*/ 1728829 h 6862288"/>
              <a:gd name="connsiteX265" fmla="*/ 3236271 w 4794266"/>
              <a:gd name="connsiteY265" fmla="*/ 1682140 h 6862288"/>
              <a:gd name="connsiteX266" fmla="*/ 3292621 w 4794266"/>
              <a:gd name="connsiteY266" fmla="*/ 1787327 h 6862288"/>
              <a:gd name="connsiteX267" fmla="*/ 3187434 w 4794266"/>
              <a:gd name="connsiteY267" fmla="*/ 1787327 h 6862288"/>
              <a:gd name="connsiteX268" fmla="*/ 3236271 w 4794266"/>
              <a:gd name="connsiteY268" fmla="*/ 1682140 h 6862288"/>
              <a:gd name="connsiteX269" fmla="*/ 0 w 4794266"/>
              <a:gd name="connsiteY269" fmla="*/ 1542076 h 6862288"/>
              <a:gd name="connsiteX270" fmla="*/ 1005127 w 4794266"/>
              <a:gd name="connsiteY270" fmla="*/ 1542076 h 6862288"/>
              <a:gd name="connsiteX271" fmla="*/ 959295 w 4794266"/>
              <a:gd name="connsiteY271" fmla="*/ 1631861 h 6862288"/>
              <a:gd name="connsiteX272" fmla="*/ 0 w 4794266"/>
              <a:gd name="connsiteY272" fmla="*/ 1631861 h 6862288"/>
              <a:gd name="connsiteX273" fmla="*/ 0 w 4794266"/>
              <a:gd name="connsiteY273" fmla="*/ 1542076 h 6862288"/>
              <a:gd name="connsiteX274" fmla="*/ 3132571 w 4794266"/>
              <a:gd name="connsiteY274" fmla="*/ 1479829 h 6862288"/>
              <a:gd name="connsiteX275" fmla="*/ 3184006 w 4794266"/>
              <a:gd name="connsiteY275" fmla="*/ 1573753 h 6862288"/>
              <a:gd name="connsiteX276" fmla="*/ 3084565 w 4794266"/>
              <a:gd name="connsiteY276" fmla="*/ 1772037 h 6862288"/>
              <a:gd name="connsiteX277" fmla="*/ 2985124 w 4794266"/>
              <a:gd name="connsiteY277" fmla="*/ 1772037 h 6862288"/>
              <a:gd name="connsiteX278" fmla="*/ 3132571 w 4794266"/>
              <a:gd name="connsiteY278" fmla="*/ 1479829 h 6862288"/>
              <a:gd name="connsiteX279" fmla="*/ 3389755 w 4794266"/>
              <a:gd name="connsiteY279" fmla="*/ 1386453 h 6862288"/>
              <a:gd name="connsiteX280" fmla="*/ 3479540 w 4794266"/>
              <a:gd name="connsiteY280" fmla="*/ 1386453 h 6862288"/>
              <a:gd name="connsiteX281" fmla="*/ 3436443 w 4794266"/>
              <a:gd name="connsiteY281" fmla="*/ 1476239 h 6862288"/>
              <a:gd name="connsiteX282" fmla="*/ 3389755 w 4794266"/>
              <a:gd name="connsiteY282" fmla="*/ 1386453 h 6862288"/>
              <a:gd name="connsiteX283" fmla="*/ 0 w 4794266"/>
              <a:gd name="connsiteY283" fmla="*/ 1378844 h 6862288"/>
              <a:gd name="connsiteX284" fmla="*/ 40400 w 4794266"/>
              <a:gd name="connsiteY284" fmla="*/ 1460702 h 6862288"/>
              <a:gd name="connsiteX285" fmla="*/ 0 w 4794266"/>
              <a:gd name="connsiteY285" fmla="*/ 1460702 h 6862288"/>
              <a:gd name="connsiteX286" fmla="*/ 0 w 4794266"/>
              <a:gd name="connsiteY286" fmla="*/ 1378844 h 6862288"/>
              <a:gd name="connsiteX287" fmla="*/ 3041878 w 4794266"/>
              <a:gd name="connsiteY287" fmla="*/ 1277509 h 6862288"/>
              <a:gd name="connsiteX288" fmla="*/ 3087101 w 4794266"/>
              <a:gd name="connsiteY288" fmla="*/ 1365185 h 6862288"/>
              <a:gd name="connsiteX289" fmla="*/ 3090579 w 4794266"/>
              <a:gd name="connsiteY289" fmla="*/ 1375707 h 6862288"/>
              <a:gd name="connsiteX290" fmla="*/ 2892295 w 4794266"/>
              <a:gd name="connsiteY290" fmla="*/ 1772009 h 6862288"/>
              <a:gd name="connsiteX291" fmla="*/ 2798371 w 4794266"/>
              <a:gd name="connsiteY291" fmla="*/ 1772009 h 6862288"/>
              <a:gd name="connsiteX292" fmla="*/ 3041878 w 4794266"/>
              <a:gd name="connsiteY292" fmla="*/ 1277509 h 6862288"/>
              <a:gd name="connsiteX293" fmla="*/ 3311937 w 4794266"/>
              <a:gd name="connsiteY293" fmla="*/ 1215257 h 6862288"/>
              <a:gd name="connsiteX294" fmla="*/ 3572933 w 4794266"/>
              <a:gd name="connsiteY294" fmla="*/ 1215257 h 6862288"/>
              <a:gd name="connsiteX295" fmla="*/ 3530029 w 4794266"/>
              <a:gd name="connsiteY295" fmla="*/ 1305042 h 6862288"/>
              <a:gd name="connsiteX296" fmla="*/ 3354840 w 4794266"/>
              <a:gd name="connsiteY296" fmla="*/ 1305042 h 6862288"/>
              <a:gd name="connsiteX297" fmla="*/ 3311937 w 4794266"/>
              <a:gd name="connsiteY297" fmla="*/ 1215257 h 6862288"/>
              <a:gd name="connsiteX298" fmla="*/ 2950989 w 4794266"/>
              <a:gd name="connsiteY298" fmla="*/ 1075199 h 6862288"/>
              <a:gd name="connsiteX299" fmla="*/ 2993582 w 4794266"/>
              <a:gd name="connsiteY299" fmla="*/ 1160086 h 6862288"/>
              <a:gd name="connsiteX300" fmla="*/ 2997131 w 4794266"/>
              <a:gd name="connsiteY300" fmla="*/ 1174233 h 6862288"/>
              <a:gd name="connsiteX301" fmla="*/ 2698982 w 4794266"/>
              <a:gd name="connsiteY301" fmla="*/ 1771979 h 6862288"/>
              <a:gd name="connsiteX302" fmla="*/ 2596050 w 4794266"/>
              <a:gd name="connsiteY302" fmla="*/ 1771979 h 6862288"/>
              <a:gd name="connsiteX303" fmla="*/ 2950989 w 4794266"/>
              <a:gd name="connsiteY303" fmla="*/ 1075199 h 6862288"/>
              <a:gd name="connsiteX304" fmla="*/ 3218559 w 4794266"/>
              <a:gd name="connsiteY304" fmla="*/ 1044073 h 6862288"/>
              <a:gd name="connsiteX305" fmla="*/ 3650802 w 4794266"/>
              <a:gd name="connsiteY305" fmla="*/ 1044073 h 6862288"/>
              <a:gd name="connsiteX306" fmla="*/ 3608632 w 4794266"/>
              <a:gd name="connsiteY306" fmla="*/ 1133858 h 6862288"/>
              <a:gd name="connsiteX307" fmla="*/ 3264243 w 4794266"/>
              <a:gd name="connsiteY307" fmla="*/ 1133858 h 6862288"/>
              <a:gd name="connsiteX308" fmla="*/ 3218559 w 4794266"/>
              <a:gd name="connsiteY308" fmla="*/ 1044073 h 6862288"/>
              <a:gd name="connsiteX309" fmla="*/ 0 w 4794266"/>
              <a:gd name="connsiteY309" fmla="*/ 969072 h 6862288"/>
              <a:gd name="connsiteX310" fmla="*/ 242609 w 4794266"/>
              <a:gd name="connsiteY310" fmla="*/ 1445195 h 6862288"/>
              <a:gd name="connsiteX311" fmla="*/ 141781 w 4794266"/>
              <a:gd name="connsiteY311" fmla="*/ 1445195 h 6862288"/>
              <a:gd name="connsiteX312" fmla="*/ 0 w 4794266"/>
              <a:gd name="connsiteY312" fmla="*/ 1165963 h 6862288"/>
              <a:gd name="connsiteX313" fmla="*/ 0 w 4794266"/>
              <a:gd name="connsiteY313" fmla="*/ 969072 h 6862288"/>
              <a:gd name="connsiteX314" fmla="*/ 2839507 w 4794266"/>
              <a:gd name="connsiteY314" fmla="*/ 888446 h 6862288"/>
              <a:gd name="connsiteX315" fmla="*/ 2888263 w 4794266"/>
              <a:gd name="connsiteY315" fmla="*/ 984396 h 6862288"/>
              <a:gd name="connsiteX316" fmla="*/ 2494733 w 4794266"/>
              <a:gd name="connsiteY316" fmla="*/ 1787533 h 6862288"/>
              <a:gd name="connsiteX317" fmla="*/ 2393739 w 4794266"/>
              <a:gd name="connsiteY317" fmla="*/ 1787533 h 6862288"/>
              <a:gd name="connsiteX318" fmla="*/ 2839507 w 4794266"/>
              <a:gd name="connsiteY318" fmla="*/ 888446 h 6862288"/>
              <a:gd name="connsiteX319" fmla="*/ 3125183 w 4794266"/>
              <a:gd name="connsiteY319" fmla="*/ 872877 h 6862288"/>
              <a:gd name="connsiteX320" fmla="*/ 3744155 w 4794266"/>
              <a:gd name="connsiteY320" fmla="*/ 872877 h 6862288"/>
              <a:gd name="connsiteX321" fmla="*/ 3701711 w 4794266"/>
              <a:gd name="connsiteY321" fmla="*/ 962518 h 6862288"/>
              <a:gd name="connsiteX322" fmla="*/ 3171164 w 4794266"/>
              <a:gd name="connsiteY322" fmla="*/ 962518 h 6862288"/>
              <a:gd name="connsiteX323" fmla="*/ 3125183 w 4794266"/>
              <a:gd name="connsiteY323" fmla="*/ 872877 h 6862288"/>
              <a:gd name="connsiteX324" fmla="*/ 3047375 w 4794266"/>
              <a:gd name="connsiteY324" fmla="*/ 701692 h 6862288"/>
              <a:gd name="connsiteX325" fmla="*/ 3837527 w 4794266"/>
              <a:gd name="connsiteY325" fmla="*/ 701692 h 6862288"/>
              <a:gd name="connsiteX326" fmla="*/ 3795008 w 4794266"/>
              <a:gd name="connsiteY326" fmla="*/ 791333 h 6862288"/>
              <a:gd name="connsiteX327" fmla="*/ 3089894 w 4794266"/>
              <a:gd name="connsiteY327" fmla="*/ 791333 h 6862288"/>
              <a:gd name="connsiteX328" fmla="*/ 3047375 w 4794266"/>
              <a:gd name="connsiteY328" fmla="*/ 701692 h 6862288"/>
              <a:gd name="connsiteX329" fmla="*/ 2741909 w 4794266"/>
              <a:gd name="connsiteY329" fmla="*/ 670568 h 6862288"/>
              <a:gd name="connsiteX330" fmla="*/ 2794841 w 4794266"/>
              <a:gd name="connsiteY330" fmla="*/ 773272 h 6862288"/>
              <a:gd name="connsiteX331" fmla="*/ 2286696 w 4794266"/>
              <a:gd name="connsiteY331" fmla="*/ 1771977 h 6862288"/>
              <a:gd name="connsiteX332" fmla="*/ 2191419 w 4794266"/>
              <a:gd name="connsiteY332" fmla="*/ 1771977 h 6862288"/>
              <a:gd name="connsiteX333" fmla="*/ 2741909 w 4794266"/>
              <a:gd name="connsiteY333" fmla="*/ 670568 h 6862288"/>
              <a:gd name="connsiteX334" fmla="*/ 0 w 4794266"/>
              <a:gd name="connsiteY334" fmla="*/ 587906 h 6862288"/>
              <a:gd name="connsiteX335" fmla="*/ 429355 w 4794266"/>
              <a:gd name="connsiteY335" fmla="*/ 1460707 h 6862288"/>
              <a:gd name="connsiteX336" fmla="*/ 335326 w 4794266"/>
              <a:gd name="connsiteY336" fmla="*/ 1460707 h 6862288"/>
              <a:gd name="connsiteX337" fmla="*/ 0 w 4794266"/>
              <a:gd name="connsiteY337" fmla="*/ 791234 h 6862288"/>
              <a:gd name="connsiteX338" fmla="*/ 0 w 4794266"/>
              <a:gd name="connsiteY338" fmla="*/ 587906 h 6862288"/>
              <a:gd name="connsiteX339" fmla="*/ 2953999 w 4794266"/>
              <a:gd name="connsiteY339" fmla="*/ 514940 h 6862288"/>
              <a:gd name="connsiteX340" fmla="*/ 3915367 w 4794266"/>
              <a:gd name="connsiteY340" fmla="*/ 514940 h 6862288"/>
              <a:gd name="connsiteX341" fmla="*/ 3873109 w 4794266"/>
              <a:gd name="connsiteY341" fmla="*/ 604580 h 6862288"/>
              <a:gd name="connsiteX342" fmla="*/ 2999778 w 4794266"/>
              <a:gd name="connsiteY342" fmla="*/ 604580 h 6862288"/>
              <a:gd name="connsiteX343" fmla="*/ 2953999 w 4794266"/>
              <a:gd name="connsiteY343" fmla="*/ 514940 h 6862288"/>
              <a:gd name="connsiteX344" fmla="*/ 2633401 w 4794266"/>
              <a:gd name="connsiteY344" fmla="*/ 483816 h 6862288"/>
              <a:gd name="connsiteX345" fmla="*/ 2685925 w 4794266"/>
              <a:gd name="connsiteY345" fmla="*/ 582365 h 6862288"/>
              <a:gd name="connsiteX346" fmla="*/ 2090661 w 4794266"/>
              <a:gd name="connsiteY346" fmla="*/ 1771998 h 6862288"/>
              <a:gd name="connsiteX347" fmla="*/ 1989115 w 4794266"/>
              <a:gd name="connsiteY347" fmla="*/ 1771998 h 6862288"/>
              <a:gd name="connsiteX348" fmla="*/ 2633401 w 4794266"/>
              <a:gd name="connsiteY348" fmla="*/ 483816 h 6862288"/>
              <a:gd name="connsiteX349" fmla="*/ 89908 w 4794266"/>
              <a:gd name="connsiteY349" fmla="*/ 359310 h 6862288"/>
              <a:gd name="connsiteX350" fmla="*/ 647166 w 4794266"/>
              <a:gd name="connsiteY350" fmla="*/ 1445187 h 6862288"/>
              <a:gd name="connsiteX351" fmla="*/ 544233 w 4794266"/>
              <a:gd name="connsiteY351" fmla="*/ 1445187 h 6862288"/>
              <a:gd name="connsiteX352" fmla="*/ 43765 w 4794266"/>
              <a:gd name="connsiteY352" fmla="*/ 454193 h 6862288"/>
              <a:gd name="connsiteX353" fmla="*/ 50864 w 4794266"/>
              <a:gd name="connsiteY353" fmla="*/ 436622 h 6862288"/>
              <a:gd name="connsiteX354" fmla="*/ 89908 w 4794266"/>
              <a:gd name="connsiteY354" fmla="*/ 359310 h 6862288"/>
              <a:gd name="connsiteX355" fmla="*/ 2876180 w 4794266"/>
              <a:gd name="connsiteY355" fmla="*/ 343745 h 6862288"/>
              <a:gd name="connsiteX356" fmla="*/ 4008747 w 4794266"/>
              <a:gd name="connsiteY356" fmla="*/ 343745 h 6862288"/>
              <a:gd name="connsiteX357" fmla="*/ 3963022 w 4794266"/>
              <a:gd name="connsiteY357" fmla="*/ 433529 h 6862288"/>
              <a:gd name="connsiteX358" fmla="*/ 2918387 w 4794266"/>
              <a:gd name="connsiteY358" fmla="*/ 433529 h 6862288"/>
              <a:gd name="connsiteX359" fmla="*/ 2876180 w 4794266"/>
              <a:gd name="connsiteY359" fmla="*/ 343745 h 6862288"/>
              <a:gd name="connsiteX360" fmla="*/ 2531542 w 4794266"/>
              <a:gd name="connsiteY360" fmla="*/ 281495 h 6862288"/>
              <a:gd name="connsiteX361" fmla="*/ 2576996 w 4794266"/>
              <a:gd name="connsiteY361" fmla="*/ 380390 h 6862288"/>
              <a:gd name="connsiteX362" fmla="*/ 1888193 w 4794266"/>
              <a:gd name="connsiteY362" fmla="*/ 1771985 h 6862288"/>
              <a:gd name="connsiteX363" fmla="*/ 1786794 w 4794266"/>
              <a:gd name="connsiteY363" fmla="*/ 1771985 h 6862288"/>
              <a:gd name="connsiteX364" fmla="*/ 2531542 w 4794266"/>
              <a:gd name="connsiteY364" fmla="*/ 281495 h 6862288"/>
              <a:gd name="connsiteX365" fmla="*/ 2782803 w 4794266"/>
              <a:gd name="connsiteY365" fmla="*/ 172561 h 6862288"/>
              <a:gd name="connsiteX366" fmla="*/ 4102104 w 4794266"/>
              <a:gd name="connsiteY366" fmla="*/ 172561 h 6862288"/>
              <a:gd name="connsiteX367" fmla="*/ 4059660 w 4794266"/>
              <a:gd name="connsiteY367" fmla="*/ 262345 h 6862288"/>
              <a:gd name="connsiteX368" fmla="*/ 2825247 w 4794266"/>
              <a:gd name="connsiteY368" fmla="*/ 262345 h 6862288"/>
              <a:gd name="connsiteX369" fmla="*/ 2782803 w 4794266"/>
              <a:gd name="connsiteY369" fmla="*/ 172561 h 6862288"/>
              <a:gd name="connsiteX370" fmla="*/ 186164 w 4794266"/>
              <a:gd name="connsiteY370" fmla="*/ 172558 h 6862288"/>
              <a:gd name="connsiteX371" fmla="*/ 833967 w 4794266"/>
              <a:gd name="connsiteY371" fmla="*/ 1460741 h 6862288"/>
              <a:gd name="connsiteX372" fmla="*/ 735921 w 4794266"/>
              <a:gd name="connsiteY372" fmla="*/ 1460741 h 6862288"/>
              <a:gd name="connsiteX373" fmla="*/ 137141 w 4794266"/>
              <a:gd name="connsiteY373" fmla="*/ 271108 h 6862288"/>
              <a:gd name="connsiteX374" fmla="*/ 151148 w 4794266"/>
              <a:gd name="connsiteY374" fmla="*/ 246470 h 6862288"/>
              <a:gd name="connsiteX375" fmla="*/ 186164 w 4794266"/>
              <a:gd name="connsiteY375" fmla="*/ 172558 h 6862288"/>
              <a:gd name="connsiteX376" fmla="*/ 2434228 w 4794266"/>
              <a:gd name="connsiteY376" fmla="*/ 94743 h 6862288"/>
              <a:gd name="connsiteX377" fmla="*/ 2483591 w 4794266"/>
              <a:gd name="connsiteY377" fmla="*/ 190361 h 6862288"/>
              <a:gd name="connsiteX378" fmla="*/ 1683210 w 4794266"/>
              <a:gd name="connsiteY378" fmla="*/ 1787545 h 6862288"/>
              <a:gd name="connsiteX379" fmla="*/ 1584484 w 4794266"/>
              <a:gd name="connsiteY379" fmla="*/ 1787545 h 6862288"/>
              <a:gd name="connsiteX380" fmla="*/ 2434228 w 4794266"/>
              <a:gd name="connsiteY380" fmla="*/ 94743 h 6862288"/>
              <a:gd name="connsiteX381" fmla="*/ 4682467 w 4794266"/>
              <a:gd name="connsiteY381" fmla="*/ 0 h 6862288"/>
              <a:gd name="connsiteX382" fmla="*/ 4685835 w 4794266"/>
              <a:gd name="connsiteY382" fmla="*/ 0 h 6862288"/>
              <a:gd name="connsiteX383" fmla="*/ 3971455 w 4794266"/>
              <a:gd name="connsiteY383" fmla="*/ 1413615 h 6862288"/>
              <a:gd name="connsiteX384" fmla="*/ 4691881 w 4794266"/>
              <a:gd name="connsiteY384" fmla="*/ 0 h 6862288"/>
              <a:gd name="connsiteX385" fmla="*/ 4794266 w 4794266"/>
              <a:gd name="connsiteY385" fmla="*/ 0 h 6862288"/>
              <a:gd name="connsiteX386" fmla="*/ 3485882 w 4794266"/>
              <a:gd name="connsiteY386" fmla="*/ 2565697 h 6862288"/>
              <a:gd name="connsiteX387" fmla="*/ 3438634 w 4794266"/>
              <a:gd name="connsiteY387" fmla="*/ 2467962 h 6862288"/>
              <a:gd name="connsiteX388" fmla="*/ 3436438 w 4794266"/>
              <a:gd name="connsiteY388" fmla="*/ 2472308 h 6862288"/>
              <a:gd name="connsiteX389" fmla="*/ 3438631 w 4794266"/>
              <a:gd name="connsiteY389" fmla="*/ 2467957 h 6862288"/>
              <a:gd name="connsiteX390" fmla="*/ 3436438 w 4794266"/>
              <a:gd name="connsiteY390" fmla="*/ 2463422 h 6862288"/>
              <a:gd name="connsiteX391" fmla="*/ 3841129 w 4794266"/>
              <a:gd name="connsiteY391" fmla="*/ 1669341 h 6862288"/>
              <a:gd name="connsiteX392" fmla="*/ 4682467 w 4794266"/>
              <a:gd name="connsiteY392" fmla="*/ 0 h 6862288"/>
              <a:gd name="connsiteX393" fmla="*/ 4484198 w 4794266"/>
              <a:gd name="connsiteY393" fmla="*/ 0 h 6862288"/>
              <a:gd name="connsiteX394" fmla="*/ 4588266 w 4794266"/>
              <a:gd name="connsiteY394" fmla="*/ 0 h 6862288"/>
              <a:gd name="connsiteX395" fmla="*/ 3580336 w 4794266"/>
              <a:gd name="connsiteY395" fmla="*/ 1982087 h 6862288"/>
              <a:gd name="connsiteX396" fmla="*/ 3530766 w 4794266"/>
              <a:gd name="connsiteY396" fmla="*/ 1886815 h 6862288"/>
              <a:gd name="connsiteX397" fmla="*/ 4484198 w 4794266"/>
              <a:gd name="connsiteY397" fmla="*/ 0 h 6862288"/>
              <a:gd name="connsiteX398" fmla="*/ 2499096 w 4794266"/>
              <a:gd name="connsiteY398" fmla="*/ 0 h 6862288"/>
              <a:gd name="connsiteX399" fmla="*/ 2598201 w 4794266"/>
              <a:gd name="connsiteY399" fmla="*/ 0 h 6862288"/>
              <a:gd name="connsiteX400" fmla="*/ 3203991 w 4794266"/>
              <a:gd name="connsiteY400" fmla="*/ 1191538 h 6862288"/>
              <a:gd name="connsiteX401" fmla="*/ 3451229 w 4794266"/>
              <a:gd name="connsiteY401" fmla="*/ 1678703 h 6862288"/>
              <a:gd name="connsiteX402" fmla="*/ 4252986 w 4794266"/>
              <a:gd name="connsiteY402" fmla="*/ 83062 h 6862288"/>
              <a:gd name="connsiteX403" fmla="*/ 2748367 w 4794266"/>
              <a:gd name="connsiteY403" fmla="*/ 83062 h 6862288"/>
              <a:gd name="connsiteX404" fmla="*/ 2703352 w 4794266"/>
              <a:gd name="connsiteY404" fmla="*/ 0 h 6862288"/>
              <a:gd name="connsiteX405" fmla="*/ 4396965 w 4794266"/>
              <a:gd name="connsiteY405" fmla="*/ 0 h 6862288"/>
              <a:gd name="connsiteX406" fmla="*/ 4355413 w 4794266"/>
              <a:gd name="connsiteY406" fmla="*/ 83062 h 6862288"/>
              <a:gd name="connsiteX407" fmla="*/ 3497144 w 4794266"/>
              <a:gd name="connsiteY407" fmla="*/ 1777549 h 6862288"/>
              <a:gd name="connsiteX408" fmla="*/ 3451229 w 4794266"/>
              <a:gd name="connsiteY408" fmla="*/ 1876393 h 6862288"/>
              <a:gd name="connsiteX409" fmla="*/ 1981937 w 4794266"/>
              <a:gd name="connsiteY409" fmla="*/ 4795845 h 6862288"/>
              <a:gd name="connsiteX410" fmla="*/ 1939552 w 4794266"/>
              <a:gd name="connsiteY410" fmla="*/ 4884099 h 6862288"/>
              <a:gd name="connsiteX411" fmla="*/ 1932489 w 4794266"/>
              <a:gd name="connsiteY411" fmla="*/ 4884099 h 6862288"/>
              <a:gd name="connsiteX412" fmla="*/ 1837126 w 4794266"/>
              <a:gd name="connsiteY412" fmla="*/ 4884099 h 6862288"/>
              <a:gd name="connsiteX413" fmla="*/ 39353 w 4794266"/>
              <a:gd name="connsiteY413" fmla="*/ 4884099 h 6862288"/>
              <a:gd name="connsiteX414" fmla="*/ 1031836 w 4794266"/>
              <a:gd name="connsiteY414" fmla="*/ 6861000 h 6862288"/>
              <a:gd name="connsiteX415" fmla="*/ 936473 w 4794266"/>
              <a:gd name="connsiteY415" fmla="*/ 6861000 h 6862288"/>
              <a:gd name="connsiteX416" fmla="*/ 0 w 4794266"/>
              <a:gd name="connsiteY416" fmla="*/ 5005253 h 6862288"/>
              <a:gd name="connsiteX417" fmla="*/ 0 w 4794266"/>
              <a:gd name="connsiteY417" fmla="*/ 4795845 h 6862288"/>
              <a:gd name="connsiteX418" fmla="*/ 1879509 w 4794266"/>
              <a:gd name="connsiteY418" fmla="*/ 4795845 h 6862288"/>
              <a:gd name="connsiteX419" fmla="*/ 3401781 w 4794266"/>
              <a:gd name="connsiteY419" fmla="*/ 1777549 h 6862288"/>
              <a:gd name="connsiteX420" fmla="*/ 3165139 w 4794266"/>
              <a:gd name="connsiteY420" fmla="*/ 1315095 h 6862288"/>
              <a:gd name="connsiteX421" fmla="*/ 2499096 w 4794266"/>
              <a:gd name="connsiteY421" fmla="*/ 0 h 6862288"/>
              <a:gd name="connsiteX422" fmla="*/ 2282766 w 4794266"/>
              <a:gd name="connsiteY422" fmla="*/ 0 h 6862288"/>
              <a:gd name="connsiteX423" fmla="*/ 2383457 w 4794266"/>
              <a:gd name="connsiteY423" fmla="*/ 0 h 6862288"/>
              <a:gd name="connsiteX424" fmla="*/ 1448845 w 4794266"/>
              <a:gd name="connsiteY424" fmla="*/ 1858774 h 6862288"/>
              <a:gd name="connsiteX425" fmla="*/ 3246161 w 4794266"/>
              <a:gd name="connsiteY425" fmla="*/ 1858774 h 6862288"/>
              <a:gd name="connsiteX426" fmla="*/ 3203871 w 4794266"/>
              <a:gd name="connsiteY426" fmla="*/ 1943196 h 6862288"/>
              <a:gd name="connsiteX427" fmla="*/ 1403031 w 4794266"/>
              <a:gd name="connsiteY427" fmla="*/ 1943196 h 6862288"/>
              <a:gd name="connsiteX428" fmla="*/ 1392458 w 4794266"/>
              <a:gd name="connsiteY428" fmla="*/ 1943196 h 6862288"/>
              <a:gd name="connsiteX429" fmla="*/ 1304354 w 4794266"/>
              <a:gd name="connsiteY429" fmla="*/ 1943196 h 6862288"/>
              <a:gd name="connsiteX430" fmla="*/ 2282766 w 4794266"/>
              <a:gd name="connsiteY430" fmla="*/ 0 h 6862288"/>
              <a:gd name="connsiteX431" fmla="*/ 2085184 w 4794266"/>
              <a:gd name="connsiteY431" fmla="*/ 0 h 6862288"/>
              <a:gd name="connsiteX432" fmla="*/ 2180489 w 4794266"/>
              <a:gd name="connsiteY432" fmla="*/ 0 h 6862288"/>
              <a:gd name="connsiteX433" fmla="*/ 921627 w 4794266"/>
              <a:gd name="connsiteY433" fmla="*/ 2503438 h 6862288"/>
              <a:gd name="connsiteX434" fmla="*/ 0 w 4794266"/>
              <a:gd name="connsiteY434" fmla="*/ 2503438 h 6862288"/>
              <a:gd name="connsiteX435" fmla="*/ 0 w 4794266"/>
              <a:gd name="connsiteY435" fmla="*/ 2418757 h 6862288"/>
              <a:gd name="connsiteX436" fmla="*/ 868685 w 4794266"/>
              <a:gd name="connsiteY436" fmla="*/ 2418757 h 6862288"/>
              <a:gd name="connsiteX437" fmla="*/ 2085184 w 4794266"/>
              <a:gd name="connsiteY437" fmla="*/ 0 h 6862288"/>
              <a:gd name="connsiteX438" fmla="*/ 1883218 w 4794266"/>
              <a:gd name="connsiteY438" fmla="*/ 0 h 6862288"/>
              <a:gd name="connsiteX439" fmla="*/ 1978547 w 4794266"/>
              <a:gd name="connsiteY439" fmla="*/ 0 h 6862288"/>
              <a:gd name="connsiteX440" fmla="*/ 813769 w 4794266"/>
              <a:gd name="connsiteY440" fmla="*/ 2332241 h 6862288"/>
              <a:gd name="connsiteX441" fmla="*/ 0 w 4794266"/>
              <a:gd name="connsiteY441" fmla="*/ 2332241 h 6862288"/>
              <a:gd name="connsiteX442" fmla="*/ 0 w 4794266"/>
              <a:gd name="connsiteY442" fmla="*/ 2247501 h 6862288"/>
              <a:gd name="connsiteX443" fmla="*/ 753901 w 4794266"/>
              <a:gd name="connsiteY443" fmla="*/ 2247501 h 6862288"/>
              <a:gd name="connsiteX444" fmla="*/ 753901 w 4794266"/>
              <a:gd name="connsiteY444" fmla="*/ 2251031 h 6862288"/>
              <a:gd name="connsiteX445" fmla="*/ 1883218 w 4794266"/>
              <a:gd name="connsiteY445" fmla="*/ 0 h 6862288"/>
              <a:gd name="connsiteX446" fmla="*/ 1676567 w 4794266"/>
              <a:gd name="connsiteY446" fmla="*/ 0 h 6862288"/>
              <a:gd name="connsiteX447" fmla="*/ 1775670 w 4794266"/>
              <a:gd name="connsiteY447" fmla="*/ 0 h 6862288"/>
              <a:gd name="connsiteX448" fmla="*/ 1085842 w 4794266"/>
              <a:gd name="connsiteY448" fmla="*/ 1367346 h 6862288"/>
              <a:gd name="connsiteX449" fmla="*/ 1039779 w 4794266"/>
              <a:gd name="connsiteY449" fmla="*/ 1264773 h 6862288"/>
              <a:gd name="connsiteX450" fmla="*/ 1676567 w 4794266"/>
              <a:gd name="connsiteY450" fmla="*/ 0 h 6862288"/>
              <a:gd name="connsiteX451" fmla="*/ 1479705 w 4794266"/>
              <a:gd name="connsiteY451" fmla="*/ 0 h 6862288"/>
              <a:gd name="connsiteX452" fmla="*/ 1574216 w 4794266"/>
              <a:gd name="connsiteY452" fmla="*/ 0 h 6862288"/>
              <a:gd name="connsiteX453" fmla="*/ 995314 w 4794266"/>
              <a:gd name="connsiteY453" fmla="*/ 1165036 h 6862288"/>
              <a:gd name="connsiteX454" fmla="*/ 946402 w 4794266"/>
              <a:gd name="connsiteY454" fmla="*/ 1069591 h 6862288"/>
              <a:gd name="connsiteX455" fmla="*/ 1479705 w 4794266"/>
              <a:gd name="connsiteY455" fmla="*/ 0 h 6862288"/>
              <a:gd name="connsiteX456" fmla="*/ 1270221 w 4794266"/>
              <a:gd name="connsiteY456" fmla="*/ 0 h 6862288"/>
              <a:gd name="connsiteX457" fmla="*/ 1371191 w 4794266"/>
              <a:gd name="connsiteY457" fmla="*/ 0 h 6862288"/>
              <a:gd name="connsiteX458" fmla="*/ 886459 w 4794266"/>
              <a:gd name="connsiteY458" fmla="*/ 962730 h 6862288"/>
              <a:gd name="connsiteX459" fmla="*/ 837468 w 4794266"/>
              <a:gd name="connsiteY459" fmla="*/ 867670 h 6862288"/>
              <a:gd name="connsiteX460" fmla="*/ 1270221 w 4794266"/>
              <a:gd name="connsiteY460" fmla="*/ 0 h 6862288"/>
              <a:gd name="connsiteX461" fmla="*/ 1086586 w 4794266"/>
              <a:gd name="connsiteY461" fmla="*/ 0 h 6862288"/>
              <a:gd name="connsiteX462" fmla="*/ 1183878 w 4794266"/>
              <a:gd name="connsiteY462" fmla="*/ 0 h 6862288"/>
              <a:gd name="connsiteX463" fmla="*/ 797450 w 4794266"/>
              <a:gd name="connsiteY463" fmla="*/ 760440 h 6862288"/>
              <a:gd name="connsiteX464" fmla="*/ 744092 w 4794266"/>
              <a:gd name="connsiteY464" fmla="*/ 658939 h 6862288"/>
              <a:gd name="connsiteX465" fmla="*/ 1086586 w 4794266"/>
              <a:gd name="connsiteY465" fmla="*/ 0 h 6862288"/>
              <a:gd name="connsiteX466" fmla="*/ 882903 w 4794266"/>
              <a:gd name="connsiteY466" fmla="*/ 0 h 6862288"/>
              <a:gd name="connsiteX467" fmla="*/ 983094 w 4794266"/>
              <a:gd name="connsiteY467" fmla="*/ 0 h 6862288"/>
              <a:gd name="connsiteX468" fmla="*/ 699348 w 4794266"/>
              <a:gd name="connsiteY468" fmla="*/ 573640 h 6862288"/>
              <a:gd name="connsiteX469" fmla="*/ 657662 w 4794266"/>
              <a:gd name="connsiteY469" fmla="*/ 488488 h 6862288"/>
              <a:gd name="connsiteX470" fmla="*/ 650715 w 4794266"/>
              <a:gd name="connsiteY470" fmla="*/ 474296 h 6862288"/>
              <a:gd name="connsiteX471" fmla="*/ 882903 w 4794266"/>
              <a:gd name="connsiteY471" fmla="*/ 0 h 6862288"/>
              <a:gd name="connsiteX472" fmla="*/ 677572 w 4794266"/>
              <a:gd name="connsiteY472" fmla="*/ 0 h 6862288"/>
              <a:gd name="connsiteX473" fmla="*/ 778686 w 4794266"/>
              <a:gd name="connsiteY473" fmla="*/ 0 h 6862288"/>
              <a:gd name="connsiteX474" fmla="*/ 588085 w 4794266"/>
              <a:gd name="connsiteY474" fmla="*/ 371319 h 6862288"/>
              <a:gd name="connsiteX475" fmla="*/ 545333 w 4794266"/>
              <a:gd name="connsiteY475" fmla="*/ 279088 h 6862288"/>
              <a:gd name="connsiteX476" fmla="*/ 541771 w 4794266"/>
              <a:gd name="connsiteY476" fmla="*/ 275541 h 6862288"/>
              <a:gd name="connsiteX477" fmla="*/ 677572 w 4794266"/>
              <a:gd name="connsiteY477" fmla="*/ 0 h 6862288"/>
              <a:gd name="connsiteX478" fmla="*/ 483066 w 4794266"/>
              <a:gd name="connsiteY478" fmla="*/ 0 h 6862288"/>
              <a:gd name="connsiteX479" fmla="*/ 579239 w 4794266"/>
              <a:gd name="connsiteY479" fmla="*/ 0 h 6862288"/>
              <a:gd name="connsiteX480" fmla="*/ 496812 w 4794266"/>
              <a:gd name="connsiteY480" fmla="*/ 169055 h 6862288"/>
              <a:gd name="connsiteX481" fmla="*/ 448395 w 4794266"/>
              <a:gd name="connsiteY481" fmla="*/ 67508 h 6862288"/>
              <a:gd name="connsiteX482" fmla="*/ 483066 w 4794266"/>
              <a:gd name="connsiteY482" fmla="*/ 0 h 6862288"/>
              <a:gd name="connsiteX483" fmla="*/ 281623 w 4794266"/>
              <a:gd name="connsiteY483" fmla="*/ 0 h 6862288"/>
              <a:gd name="connsiteX484" fmla="*/ 380286 w 4794266"/>
              <a:gd name="connsiteY484" fmla="*/ 0 h 6862288"/>
              <a:gd name="connsiteX485" fmla="*/ 347483 w 4794266"/>
              <a:gd name="connsiteY485" fmla="*/ 69038 h 6862288"/>
              <a:gd name="connsiteX486" fmla="*/ 1036285 w 4794266"/>
              <a:gd name="connsiteY486" fmla="*/ 1460728 h 6862288"/>
              <a:gd name="connsiteX487" fmla="*/ 941880 w 4794266"/>
              <a:gd name="connsiteY487" fmla="*/ 1460728 h 6862288"/>
              <a:gd name="connsiteX488" fmla="*/ 246086 w 4794266"/>
              <a:gd name="connsiteY488" fmla="*/ 69038 h 6862288"/>
              <a:gd name="connsiteX489" fmla="*/ 281623 w 4794266"/>
              <a:gd name="connsiteY489" fmla="*/ 0 h 6862288"/>
              <a:gd name="connsiteX490" fmla="*/ 79031 w 4794266"/>
              <a:gd name="connsiteY490" fmla="*/ 0 h 6862288"/>
              <a:gd name="connsiteX491" fmla="*/ 173569 w 4794266"/>
              <a:gd name="connsiteY491" fmla="*/ 0 h 6862288"/>
              <a:gd name="connsiteX492" fmla="*/ 0 w 4794266"/>
              <a:gd name="connsiteY492" fmla="*/ 349055 h 6862288"/>
              <a:gd name="connsiteX493" fmla="*/ 0 w 4794266"/>
              <a:gd name="connsiteY493" fmla="*/ 155555 h 6862288"/>
              <a:gd name="connsiteX494" fmla="*/ 79031 w 4794266"/>
              <a:gd name="connsiteY494"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12915 w 4794266"/>
              <a:gd name="connsiteY198" fmla="*/ 4728890 h 6862288"/>
              <a:gd name="connsiteX199" fmla="*/ 1308307 w 4794266"/>
              <a:gd name="connsiteY199" fmla="*/ 6862288 h 6862288"/>
              <a:gd name="connsiteX200" fmla="*/ 1205888 w 4794266"/>
              <a:gd name="connsiteY200" fmla="*/ 6862288 h 6862288"/>
              <a:gd name="connsiteX201" fmla="*/ 1206546 w 4794266"/>
              <a:gd name="connsiteY201" fmla="*/ 6860998 h 6862288"/>
              <a:gd name="connsiteX202" fmla="*/ 1127055 w 4794266"/>
              <a:gd name="connsiteY202" fmla="*/ 6860998 h 6862288"/>
              <a:gd name="connsiteX203" fmla="*/ 1081302 w 4794266"/>
              <a:gd name="connsiteY203" fmla="*/ 6769162 h 6862288"/>
              <a:gd name="connsiteX204" fmla="*/ 226066 w 4794266"/>
              <a:gd name="connsiteY204" fmla="*/ 5059594 h 6862288"/>
              <a:gd name="connsiteX205" fmla="*/ 183832 w 4794266"/>
              <a:gd name="connsiteY205" fmla="*/ 4974822 h 6862288"/>
              <a:gd name="connsiteX206" fmla="*/ 1880226 w 4794266"/>
              <a:gd name="connsiteY206" fmla="*/ 4974822 h 6862288"/>
              <a:gd name="connsiteX207" fmla="*/ 1834473 w 4794266"/>
              <a:gd name="connsiteY207" fmla="*/ 5059594 h 6862288"/>
              <a:gd name="connsiteX208" fmla="*/ 324611 w 4794266"/>
              <a:gd name="connsiteY208" fmla="*/ 5059594 h 6862288"/>
              <a:gd name="connsiteX209" fmla="*/ 1134094 w 4794266"/>
              <a:gd name="connsiteY209" fmla="*/ 6673793 h 6862288"/>
              <a:gd name="connsiteX210" fmla="*/ 1376939 w 4794266"/>
              <a:gd name="connsiteY210" fmla="*/ 6182822 h 6862288"/>
              <a:gd name="connsiteX211" fmla="*/ 2073798 w 4794266"/>
              <a:gd name="connsiteY211" fmla="*/ 4794681 h 6862288"/>
              <a:gd name="connsiteX212" fmla="*/ 2172342 w 4794266"/>
              <a:gd name="connsiteY212" fmla="*/ 4794681 h 6862288"/>
              <a:gd name="connsiteX213" fmla="*/ 1415653 w 4794266"/>
              <a:gd name="connsiteY213" fmla="*/ 6306448 h 6862288"/>
              <a:gd name="connsiteX214" fmla="*/ 1179847 w 4794266"/>
              <a:gd name="connsiteY214" fmla="*/ 6769162 h 6862288"/>
              <a:gd name="connsiteX215" fmla="*/ 1217546 w 4794266"/>
              <a:gd name="connsiteY215" fmla="*/ 6839426 h 6862288"/>
              <a:gd name="connsiteX216" fmla="*/ 2569126 w 4794266"/>
              <a:gd name="connsiteY216" fmla="*/ 4189024 h 6862288"/>
              <a:gd name="connsiteX217" fmla="*/ 2570556 w 4794266"/>
              <a:gd name="connsiteY217" fmla="*/ 4191982 h 6862288"/>
              <a:gd name="connsiteX218" fmla="*/ 3387196 w 4794266"/>
              <a:gd name="connsiteY218" fmla="*/ 2569217 h 6862288"/>
              <a:gd name="connsiteX219" fmla="*/ 1393478 w 4794266"/>
              <a:gd name="connsiteY219" fmla="*/ 2553652 h 6862288"/>
              <a:gd name="connsiteX220" fmla="*/ 2903768 w 4794266"/>
              <a:gd name="connsiteY220" fmla="*/ 2553652 h 6862288"/>
              <a:gd name="connsiteX221" fmla="*/ 2857787 w 4794266"/>
              <a:gd name="connsiteY221" fmla="*/ 2643437 h 6862288"/>
              <a:gd name="connsiteX222" fmla="*/ 1351035 w 4794266"/>
              <a:gd name="connsiteY222" fmla="*/ 2643437 h 6862288"/>
              <a:gd name="connsiteX223" fmla="*/ 1393478 w 4794266"/>
              <a:gd name="connsiteY223" fmla="*/ 2553652 h 6862288"/>
              <a:gd name="connsiteX224" fmla="*/ 1471298 w 4794266"/>
              <a:gd name="connsiteY224" fmla="*/ 2382466 h 6862288"/>
              <a:gd name="connsiteX225" fmla="*/ 2981587 w 4794266"/>
              <a:gd name="connsiteY225" fmla="*/ 2382466 h 6862288"/>
              <a:gd name="connsiteX226" fmla="*/ 2939143 w 4794266"/>
              <a:gd name="connsiteY226" fmla="*/ 2472251 h 6862288"/>
              <a:gd name="connsiteX227" fmla="*/ 1428853 w 4794266"/>
              <a:gd name="connsiteY227" fmla="*/ 2472251 h 6862288"/>
              <a:gd name="connsiteX228" fmla="*/ 1471298 w 4794266"/>
              <a:gd name="connsiteY228" fmla="*/ 2382466 h 6862288"/>
              <a:gd name="connsiteX229" fmla="*/ 1364286 w 4794266"/>
              <a:gd name="connsiteY229" fmla="*/ 2211271 h 6862288"/>
              <a:gd name="connsiteX230" fmla="*/ 3074965 w 4794266"/>
              <a:gd name="connsiteY230" fmla="*/ 2211271 h 6862288"/>
              <a:gd name="connsiteX231" fmla="*/ 3029017 w 4794266"/>
              <a:gd name="connsiteY231" fmla="*/ 2299248 h 6862288"/>
              <a:gd name="connsiteX232" fmla="*/ 1420838 w 4794266"/>
              <a:gd name="connsiteY232" fmla="*/ 2299248 h 6862288"/>
              <a:gd name="connsiteX233" fmla="*/ 204981 w 4794266"/>
              <a:gd name="connsiteY233" fmla="*/ 4713353 h 6862288"/>
              <a:gd name="connsiteX234" fmla="*/ 106016 w 4794266"/>
              <a:gd name="connsiteY234" fmla="*/ 4713353 h 6862288"/>
              <a:gd name="connsiteX235" fmla="*/ 1364286 w 4794266"/>
              <a:gd name="connsiteY235" fmla="*/ 2211271 h 6862288"/>
              <a:gd name="connsiteX236" fmla="*/ 0 w 4794266"/>
              <a:gd name="connsiteY236" fmla="*/ 2071210 h 6862288"/>
              <a:gd name="connsiteX237" fmla="*/ 740567 w 4794266"/>
              <a:gd name="connsiteY237" fmla="*/ 2071210 h 6862288"/>
              <a:gd name="connsiteX238" fmla="*/ 698268 w 4794266"/>
              <a:gd name="connsiteY238" fmla="*/ 2160994 h 6862288"/>
              <a:gd name="connsiteX239" fmla="*/ 0 w 4794266"/>
              <a:gd name="connsiteY239" fmla="*/ 2160994 h 6862288"/>
              <a:gd name="connsiteX240" fmla="*/ 0 w 4794266"/>
              <a:gd name="connsiteY240" fmla="*/ 2071210 h 6862288"/>
              <a:gd name="connsiteX241" fmla="*/ 1263349 w 4794266"/>
              <a:gd name="connsiteY241" fmla="*/ 2040088 h 6862288"/>
              <a:gd name="connsiteX242" fmla="*/ 3168348 w 4794266"/>
              <a:gd name="connsiteY242" fmla="*/ 2040088 h 6862288"/>
              <a:gd name="connsiteX243" fmla="*/ 3118959 w 4794266"/>
              <a:gd name="connsiteY243" fmla="*/ 2124996 h 6862288"/>
              <a:gd name="connsiteX244" fmla="*/ 1319793 w 4794266"/>
              <a:gd name="connsiteY244" fmla="*/ 2124996 h 6862288"/>
              <a:gd name="connsiteX245" fmla="*/ 14514 w 4794266"/>
              <a:gd name="connsiteY245" fmla="*/ 4728892 h 6862288"/>
              <a:gd name="connsiteX246" fmla="*/ 0 w 4794266"/>
              <a:gd name="connsiteY246" fmla="*/ 4728892 h 6862288"/>
              <a:gd name="connsiteX247" fmla="*/ 0 w 4794266"/>
              <a:gd name="connsiteY247" fmla="*/ 4557406 h 6862288"/>
              <a:gd name="connsiteX248" fmla="*/ 1263349 w 4794266"/>
              <a:gd name="connsiteY248" fmla="*/ 2040088 h 6862288"/>
              <a:gd name="connsiteX249" fmla="*/ 3495719 w 4794266"/>
              <a:gd name="connsiteY249" fmla="*/ 1977841 h 6862288"/>
              <a:gd name="connsiteX250" fmla="*/ 3541835 w 4794266"/>
              <a:gd name="connsiteY250" fmla="*/ 2080385 h 6862288"/>
              <a:gd name="connsiteX251" fmla="*/ 2197370 w 4794266"/>
              <a:gd name="connsiteY251" fmla="*/ 4728895 h 6862288"/>
              <a:gd name="connsiteX252" fmla="*/ 2098043 w 4794266"/>
              <a:gd name="connsiteY252" fmla="*/ 4728895 h 6862288"/>
              <a:gd name="connsiteX253" fmla="*/ 3495719 w 4794266"/>
              <a:gd name="connsiteY253" fmla="*/ 1977841 h 6862288"/>
              <a:gd name="connsiteX254" fmla="*/ 0 w 4794266"/>
              <a:gd name="connsiteY254" fmla="*/ 1900015 h 6862288"/>
              <a:gd name="connsiteX255" fmla="*/ 833922 w 4794266"/>
              <a:gd name="connsiteY255" fmla="*/ 1900015 h 6862288"/>
              <a:gd name="connsiteX256" fmla="*/ 791380 w 4794266"/>
              <a:gd name="connsiteY256" fmla="*/ 1989799 h 6862288"/>
              <a:gd name="connsiteX257" fmla="*/ 0 w 4794266"/>
              <a:gd name="connsiteY257" fmla="*/ 1989799 h 6862288"/>
              <a:gd name="connsiteX258" fmla="*/ 0 w 4794266"/>
              <a:gd name="connsiteY258" fmla="*/ 1900015 h 6862288"/>
              <a:gd name="connsiteX259" fmla="*/ 0 w 4794266"/>
              <a:gd name="connsiteY259" fmla="*/ 1728829 h 6862288"/>
              <a:gd name="connsiteX260" fmla="*/ 911757 w 4794266"/>
              <a:gd name="connsiteY260" fmla="*/ 1728829 h 6862288"/>
              <a:gd name="connsiteX261" fmla="*/ 869523 w 4794266"/>
              <a:gd name="connsiteY261" fmla="*/ 1818614 h 6862288"/>
              <a:gd name="connsiteX262" fmla="*/ 0 w 4794266"/>
              <a:gd name="connsiteY262" fmla="*/ 1818614 h 6862288"/>
              <a:gd name="connsiteX263" fmla="*/ 0 w 4794266"/>
              <a:gd name="connsiteY263" fmla="*/ 1728829 h 6862288"/>
              <a:gd name="connsiteX264" fmla="*/ 3236271 w 4794266"/>
              <a:gd name="connsiteY264" fmla="*/ 1682140 h 6862288"/>
              <a:gd name="connsiteX265" fmla="*/ 3292621 w 4794266"/>
              <a:gd name="connsiteY265" fmla="*/ 1787327 h 6862288"/>
              <a:gd name="connsiteX266" fmla="*/ 3187434 w 4794266"/>
              <a:gd name="connsiteY266" fmla="*/ 1787327 h 6862288"/>
              <a:gd name="connsiteX267" fmla="*/ 3236271 w 4794266"/>
              <a:gd name="connsiteY267" fmla="*/ 1682140 h 6862288"/>
              <a:gd name="connsiteX268" fmla="*/ 0 w 4794266"/>
              <a:gd name="connsiteY268" fmla="*/ 1542076 h 6862288"/>
              <a:gd name="connsiteX269" fmla="*/ 1005127 w 4794266"/>
              <a:gd name="connsiteY269" fmla="*/ 1542076 h 6862288"/>
              <a:gd name="connsiteX270" fmla="*/ 959295 w 4794266"/>
              <a:gd name="connsiteY270" fmla="*/ 1631861 h 6862288"/>
              <a:gd name="connsiteX271" fmla="*/ 0 w 4794266"/>
              <a:gd name="connsiteY271" fmla="*/ 1631861 h 6862288"/>
              <a:gd name="connsiteX272" fmla="*/ 0 w 4794266"/>
              <a:gd name="connsiteY272" fmla="*/ 1542076 h 6862288"/>
              <a:gd name="connsiteX273" fmla="*/ 3132571 w 4794266"/>
              <a:gd name="connsiteY273" fmla="*/ 1479829 h 6862288"/>
              <a:gd name="connsiteX274" fmla="*/ 3184006 w 4794266"/>
              <a:gd name="connsiteY274" fmla="*/ 1573753 h 6862288"/>
              <a:gd name="connsiteX275" fmla="*/ 3084565 w 4794266"/>
              <a:gd name="connsiteY275" fmla="*/ 1772037 h 6862288"/>
              <a:gd name="connsiteX276" fmla="*/ 2985124 w 4794266"/>
              <a:gd name="connsiteY276" fmla="*/ 1772037 h 6862288"/>
              <a:gd name="connsiteX277" fmla="*/ 3132571 w 4794266"/>
              <a:gd name="connsiteY277" fmla="*/ 1479829 h 6862288"/>
              <a:gd name="connsiteX278" fmla="*/ 3389755 w 4794266"/>
              <a:gd name="connsiteY278" fmla="*/ 1386453 h 6862288"/>
              <a:gd name="connsiteX279" fmla="*/ 3479540 w 4794266"/>
              <a:gd name="connsiteY279" fmla="*/ 1386453 h 6862288"/>
              <a:gd name="connsiteX280" fmla="*/ 3436443 w 4794266"/>
              <a:gd name="connsiteY280" fmla="*/ 1476239 h 6862288"/>
              <a:gd name="connsiteX281" fmla="*/ 3389755 w 4794266"/>
              <a:gd name="connsiteY281" fmla="*/ 1386453 h 6862288"/>
              <a:gd name="connsiteX282" fmla="*/ 0 w 4794266"/>
              <a:gd name="connsiteY282" fmla="*/ 1378844 h 6862288"/>
              <a:gd name="connsiteX283" fmla="*/ 40400 w 4794266"/>
              <a:gd name="connsiteY283" fmla="*/ 1460702 h 6862288"/>
              <a:gd name="connsiteX284" fmla="*/ 0 w 4794266"/>
              <a:gd name="connsiteY284" fmla="*/ 1460702 h 6862288"/>
              <a:gd name="connsiteX285" fmla="*/ 0 w 4794266"/>
              <a:gd name="connsiteY285" fmla="*/ 1378844 h 6862288"/>
              <a:gd name="connsiteX286" fmla="*/ 3041878 w 4794266"/>
              <a:gd name="connsiteY286" fmla="*/ 1277509 h 6862288"/>
              <a:gd name="connsiteX287" fmla="*/ 3087101 w 4794266"/>
              <a:gd name="connsiteY287" fmla="*/ 1365185 h 6862288"/>
              <a:gd name="connsiteX288" fmla="*/ 3090579 w 4794266"/>
              <a:gd name="connsiteY288" fmla="*/ 1375707 h 6862288"/>
              <a:gd name="connsiteX289" fmla="*/ 2892295 w 4794266"/>
              <a:gd name="connsiteY289" fmla="*/ 1772009 h 6862288"/>
              <a:gd name="connsiteX290" fmla="*/ 2798371 w 4794266"/>
              <a:gd name="connsiteY290" fmla="*/ 1772009 h 6862288"/>
              <a:gd name="connsiteX291" fmla="*/ 3041878 w 4794266"/>
              <a:gd name="connsiteY291" fmla="*/ 1277509 h 6862288"/>
              <a:gd name="connsiteX292" fmla="*/ 3311937 w 4794266"/>
              <a:gd name="connsiteY292" fmla="*/ 1215257 h 6862288"/>
              <a:gd name="connsiteX293" fmla="*/ 3572933 w 4794266"/>
              <a:gd name="connsiteY293" fmla="*/ 1215257 h 6862288"/>
              <a:gd name="connsiteX294" fmla="*/ 3530029 w 4794266"/>
              <a:gd name="connsiteY294" fmla="*/ 1305042 h 6862288"/>
              <a:gd name="connsiteX295" fmla="*/ 3354840 w 4794266"/>
              <a:gd name="connsiteY295" fmla="*/ 1305042 h 6862288"/>
              <a:gd name="connsiteX296" fmla="*/ 3311937 w 4794266"/>
              <a:gd name="connsiteY296" fmla="*/ 1215257 h 6862288"/>
              <a:gd name="connsiteX297" fmla="*/ 2950989 w 4794266"/>
              <a:gd name="connsiteY297" fmla="*/ 1075199 h 6862288"/>
              <a:gd name="connsiteX298" fmla="*/ 2993582 w 4794266"/>
              <a:gd name="connsiteY298" fmla="*/ 1160086 h 6862288"/>
              <a:gd name="connsiteX299" fmla="*/ 2997131 w 4794266"/>
              <a:gd name="connsiteY299" fmla="*/ 1174233 h 6862288"/>
              <a:gd name="connsiteX300" fmla="*/ 2698982 w 4794266"/>
              <a:gd name="connsiteY300" fmla="*/ 1771979 h 6862288"/>
              <a:gd name="connsiteX301" fmla="*/ 2596050 w 4794266"/>
              <a:gd name="connsiteY301" fmla="*/ 1771979 h 6862288"/>
              <a:gd name="connsiteX302" fmla="*/ 2950989 w 4794266"/>
              <a:gd name="connsiteY302" fmla="*/ 1075199 h 6862288"/>
              <a:gd name="connsiteX303" fmla="*/ 3218559 w 4794266"/>
              <a:gd name="connsiteY303" fmla="*/ 1044073 h 6862288"/>
              <a:gd name="connsiteX304" fmla="*/ 3650802 w 4794266"/>
              <a:gd name="connsiteY304" fmla="*/ 1044073 h 6862288"/>
              <a:gd name="connsiteX305" fmla="*/ 3608632 w 4794266"/>
              <a:gd name="connsiteY305" fmla="*/ 1133858 h 6862288"/>
              <a:gd name="connsiteX306" fmla="*/ 3264243 w 4794266"/>
              <a:gd name="connsiteY306" fmla="*/ 1133858 h 6862288"/>
              <a:gd name="connsiteX307" fmla="*/ 3218559 w 4794266"/>
              <a:gd name="connsiteY307" fmla="*/ 1044073 h 6862288"/>
              <a:gd name="connsiteX308" fmla="*/ 0 w 4794266"/>
              <a:gd name="connsiteY308" fmla="*/ 969072 h 6862288"/>
              <a:gd name="connsiteX309" fmla="*/ 242609 w 4794266"/>
              <a:gd name="connsiteY309" fmla="*/ 1445195 h 6862288"/>
              <a:gd name="connsiteX310" fmla="*/ 141781 w 4794266"/>
              <a:gd name="connsiteY310" fmla="*/ 1445195 h 6862288"/>
              <a:gd name="connsiteX311" fmla="*/ 0 w 4794266"/>
              <a:gd name="connsiteY311" fmla="*/ 1165963 h 6862288"/>
              <a:gd name="connsiteX312" fmla="*/ 0 w 4794266"/>
              <a:gd name="connsiteY312" fmla="*/ 969072 h 6862288"/>
              <a:gd name="connsiteX313" fmla="*/ 2839507 w 4794266"/>
              <a:gd name="connsiteY313" fmla="*/ 888446 h 6862288"/>
              <a:gd name="connsiteX314" fmla="*/ 2888263 w 4794266"/>
              <a:gd name="connsiteY314" fmla="*/ 984396 h 6862288"/>
              <a:gd name="connsiteX315" fmla="*/ 2494733 w 4794266"/>
              <a:gd name="connsiteY315" fmla="*/ 1787533 h 6862288"/>
              <a:gd name="connsiteX316" fmla="*/ 2393739 w 4794266"/>
              <a:gd name="connsiteY316" fmla="*/ 1787533 h 6862288"/>
              <a:gd name="connsiteX317" fmla="*/ 2839507 w 4794266"/>
              <a:gd name="connsiteY317" fmla="*/ 888446 h 6862288"/>
              <a:gd name="connsiteX318" fmla="*/ 3125183 w 4794266"/>
              <a:gd name="connsiteY318" fmla="*/ 872877 h 6862288"/>
              <a:gd name="connsiteX319" fmla="*/ 3744155 w 4794266"/>
              <a:gd name="connsiteY319" fmla="*/ 872877 h 6862288"/>
              <a:gd name="connsiteX320" fmla="*/ 3701711 w 4794266"/>
              <a:gd name="connsiteY320" fmla="*/ 962518 h 6862288"/>
              <a:gd name="connsiteX321" fmla="*/ 3171164 w 4794266"/>
              <a:gd name="connsiteY321" fmla="*/ 962518 h 6862288"/>
              <a:gd name="connsiteX322" fmla="*/ 3125183 w 4794266"/>
              <a:gd name="connsiteY322" fmla="*/ 872877 h 6862288"/>
              <a:gd name="connsiteX323" fmla="*/ 3047375 w 4794266"/>
              <a:gd name="connsiteY323" fmla="*/ 701692 h 6862288"/>
              <a:gd name="connsiteX324" fmla="*/ 3837527 w 4794266"/>
              <a:gd name="connsiteY324" fmla="*/ 701692 h 6862288"/>
              <a:gd name="connsiteX325" fmla="*/ 3795008 w 4794266"/>
              <a:gd name="connsiteY325" fmla="*/ 791333 h 6862288"/>
              <a:gd name="connsiteX326" fmla="*/ 3089894 w 4794266"/>
              <a:gd name="connsiteY326" fmla="*/ 791333 h 6862288"/>
              <a:gd name="connsiteX327" fmla="*/ 3047375 w 4794266"/>
              <a:gd name="connsiteY327" fmla="*/ 701692 h 6862288"/>
              <a:gd name="connsiteX328" fmla="*/ 2741909 w 4794266"/>
              <a:gd name="connsiteY328" fmla="*/ 670568 h 6862288"/>
              <a:gd name="connsiteX329" fmla="*/ 2794841 w 4794266"/>
              <a:gd name="connsiteY329" fmla="*/ 773272 h 6862288"/>
              <a:gd name="connsiteX330" fmla="*/ 2286696 w 4794266"/>
              <a:gd name="connsiteY330" fmla="*/ 1771977 h 6862288"/>
              <a:gd name="connsiteX331" fmla="*/ 2191419 w 4794266"/>
              <a:gd name="connsiteY331" fmla="*/ 1771977 h 6862288"/>
              <a:gd name="connsiteX332" fmla="*/ 2741909 w 4794266"/>
              <a:gd name="connsiteY332" fmla="*/ 670568 h 6862288"/>
              <a:gd name="connsiteX333" fmla="*/ 0 w 4794266"/>
              <a:gd name="connsiteY333" fmla="*/ 587906 h 6862288"/>
              <a:gd name="connsiteX334" fmla="*/ 429355 w 4794266"/>
              <a:gd name="connsiteY334" fmla="*/ 1460707 h 6862288"/>
              <a:gd name="connsiteX335" fmla="*/ 335326 w 4794266"/>
              <a:gd name="connsiteY335" fmla="*/ 1460707 h 6862288"/>
              <a:gd name="connsiteX336" fmla="*/ 0 w 4794266"/>
              <a:gd name="connsiteY336" fmla="*/ 791234 h 6862288"/>
              <a:gd name="connsiteX337" fmla="*/ 0 w 4794266"/>
              <a:gd name="connsiteY337" fmla="*/ 587906 h 6862288"/>
              <a:gd name="connsiteX338" fmla="*/ 2953999 w 4794266"/>
              <a:gd name="connsiteY338" fmla="*/ 514940 h 6862288"/>
              <a:gd name="connsiteX339" fmla="*/ 3915367 w 4794266"/>
              <a:gd name="connsiteY339" fmla="*/ 514940 h 6862288"/>
              <a:gd name="connsiteX340" fmla="*/ 3873109 w 4794266"/>
              <a:gd name="connsiteY340" fmla="*/ 604580 h 6862288"/>
              <a:gd name="connsiteX341" fmla="*/ 2999778 w 4794266"/>
              <a:gd name="connsiteY341" fmla="*/ 604580 h 6862288"/>
              <a:gd name="connsiteX342" fmla="*/ 2953999 w 4794266"/>
              <a:gd name="connsiteY342" fmla="*/ 514940 h 6862288"/>
              <a:gd name="connsiteX343" fmla="*/ 2633401 w 4794266"/>
              <a:gd name="connsiteY343" fmla="*/ 483816 h 6862288"/>
              <a:gd name="connsiteX344" fmla="*/ 2685925 w 4794266"/>
              <a:gd name="connsiteY344" fmla="*/ 582365 h 6862288"/>
              <a:gd name="connsiteX345" fmla="*/ 2090661 w 4794266"/>
              <a:gd name="connsiteY345" fmla="*/ 1771998 h 6862288"/>
              <a:gd name="connsiteX346" fmla="*/ 1989115 w 4794266"/>
              <a:gd name="connsiteY346" fmla="*/ 1771998 h 6862288"/>
              <a:gd name="connsiteX347" fmla="*/ 2633401 w 4794266"/>
              <a:gd name="connsiteY347" fmla="*/ 483816 h 6862288"/>
              <a:gd name="connsiteX348" fmla="*/ 89908 w 4794266"/>
              <a:gd name="connsiteY348" fmla="*/ 359310 h 6862288"/>
              <a:gd name="connsiteX349" fmla="*/ 647166 w 4794266"/>
              <a:gd name="connsiteY349" fmla="*/ 1445187 h 6862288"/>
              <a:gd name="connsiteX350" fmla="*/ 544233 w 4794266"/>
              <a:gd name="connsiteY350" fmla="*/ 1445187 h 6862288"/>
              <a:gd name="connsiteX351" fmla="*/ 43765 w 4794266"/>
              <a:gd name="connsiteY351" fmla="*/ 454193 h 6862288"/>
              <a:gd name="connsiteX352" fmla="*/ 50864 w 4794266"/>
              <a:gd name="connsiteY352" fmla="*/ 436622 h 6862288"/>
              <a:gd name="connsiteX353" fmla="*/ 89908 w 4794266"/>
              <a:gd name="connsiteY353" fmla="*/ 359310 h 6862288"/>
              <a:gd name="connsiteX354" fmla="*/ 2876180 w 4794266"/>
              <a:gd name="connsiteY354" fmla="*/ 343745 h 6862288"/>
              <a:gd name="connsiteX355" fmla="*/ 4008747 w 4794266"/>
              <a:gd name="connsiteY355" fmla="*/ 343745 h 6862288"/>
              <a:gd name="connsiteX356" fmla="*/ 3963022 w 4794266"/>
              <a:gd name="connsiteY356" fmla="*/ 433529 h 6862288"/>
              <a:gd name="connsiteX357" fmla="*/ 2918387 w 4794266"/>
              <a:gd name="connsiteY357" fmla="*/ 433529 h 6862288"/>
              <a:gd name="connsiteX358" fmla="*/ 2876180 w 4794266"/>
              <a:gd name="connsiteY358" fmla="*/ 343745 h 6862288"/>
              <a:gd name="connsiteX359" fmla="*/ 2531542 w 4794266"/>
              <a:gd name="connsiteY359" fmla="*/ 281495 h 6862288"/>
              <a:gd name="connsiteX360" fmla="*/ 2576996 w 4794266"/>
              <a:gd name="connsiteY360" fmla="*/ 380390 h 6862288"/>
              <a:gd name="connsiteX361" fmla="*/ 1888193 w 4794266"/>
              <a:gd name="connsiteY361" fmla="*/ 1771985 h 6862288"/>
              <a:gd name="connsiteX362" fmla="*/ 1786794 w 4794266"/>
              <a:gd name="connsiteY362" fmla="*/ 1771985 h 6862288"/>
              <a:gd name="connsiteX363" fmla="*/ 2531542 w 4794266"/>
              <a:gd name="connsiteY363" fmla="*/ 281495 h 6862288"/>
              <a:gd name="connsiteX364" fmla="*/ 2782803 w 4794266"/>
              <a:gd name="connsiteY364" fmla="*/ 172561 h 6862288"/>
              <a:gd name="connsiteX365" fmla="*/ 4102104 w 4794266"/>
              <a:gd name="connsiteY365" fmla="*/ 172561 h 6862288"/>
              <a:gd name="connsiteX366" fmla="*/ 4059660 w 4794266"/>
              <a:gd name="connsiteY366" fmla="*/ 262345 h 6862288"/>
              <a:gd name="connsiteX367" fmla="*/ 2825247 w 4794266"/>
              <a:gd name="connsiteY367" fmla="*/ 262345 h 6862288"/>
              <a:gd name="connsiteX368" fmla="*/ 2782803 w 4794266"/>
              <a:gd name="connsiteY368" fmla="*/ 172561 h 6862288"/>
              <a:gd name="connsiteX369" fmla="*/ 186164 w 4794266"/>
              <a:gd name="connsiteY369" fmla="*/ 172558 h 6862288"/>
              <a:gd name="connsiteX370" fmla="*/ 833967 w 4794266"/>
              <a:gd name="connsiteY370" fmla="*/ 1460741 h 6862288"/>
              <a:gd name="connsiteX371" fmla="*/ 735921 w 4794266"/>
              <a:gd name="connsiteY371" fmla="*/ 1460741 h 6862288"/>
              <a:gd name="connsiteX372" fmla="*/ 137141 w 4794266"/>
              <a:gd name="connsiteY372" fmla="*/ 271108 h 6862288"/>
              <a:gd name="connsiteX373" fmla="*/ 151148 w 4794266"/>
              <a:gd name="connsiteY373" fmla="*/ 246470 h 6862288"/>
              <a:gd name="connsiteX374" fmla="*/ 186164 w 4794266"/>
              <a:gd name="connsiteY374" fmla="*/ 172558 h 6862288"/>
              <a:gd name="connsiteX375" fmla="*/ 2434228 w 4794266"/>
              <a:gd name="connsiteY375" fmla="*/ 94743 h 6862288"/>
              <a:gd name="connsiteX376" fmla="*/ 2483591 w 4794266"/>
              <a:gd name="connsiteY376" fmla="*/ 190361 h 6862288"/>
              <a:gd name="connsiteX377" fmla="*/ 1683210 w 4794266"/>
              <a:gd name="connsiteY377" fmla="*/ 1787545 h 6862288"/>
              <a:gd name="connsiteX378" fmla="*/ 1584484 w 4794266"/>
              <a:gd name="connsiteY378" fmla="*/ 1787545 h 6862288"/>
              <a:gd name="connsiteX379" fmla="*/ 2434228 w 4794266"/>
              <a:gd name="connsiteY379" fmla="*/ 94743 h 6862288"/>
              <a:gd name="connsiteX380" fmla="*/ 4682467 w 4794266"/>
              <a:gd name="connsiteY380" fmla="*/ 0 h 6862288"/>
              <a:gd name="connsiteX381" fmla="*/ 4685835 w 4794266"/>
              <a:gd name="connsiteY381" fmla="*/ 0 h 6862288"/>
              <a:gd name="connsiteX382" fmla="*/ 3971455 w 4794266"/>
              <a:gd name="connsiteY382" fmla="*/ 1413615 h 6862288"/>
              <a:gd name="connsiteX383" fmla="*/ 4691881 w 4794266"/>
              <a:gd name="connsiteY383" fmla="*/ 0 h 6862288"/>
              <a:gd name="connsiteX384" fmla="*/ 4794266 w 4794266"/>
              <a:gd name="connsiteY384" fmla="*/ 0 h 6862288"/>
              <a:gd name="connsiteX385" fmla="*/ 3485882 w 4794266"/>
              <a:gd name="connsiteY385" fmla="*/ 2565697 h 6862288"/>
              <a:gd name="connsiteX386" fmla="*/ 3438634 w 4794266"/>
              <a:gd name="connsiteY386" fmla="*/ 2467962 h 6862288"/>
              <a:gd name="connsiteX387" fmla="*/ 3436438 w 4794266"/>
              <a:gd name="connsiteY387" fmla="*/ 2472308 h 6862288"/>
              <a:gd name="connsiteX388" fmla="*/ 3438631 w 4794266"/>
              <a:gd name="connsiteY388" fmla="*/ 2467957 h 6862288"/>
              <a:gd name="connsiteX389" fmla="*/ 3436438 w 4794266"/>
              <a:gd name="connsiteY389" fmla="*/ 2463422 h 6862288"/>
              <a:gd name="connsiteX390" fmla="*/ 3841129 w 4794266"/>
              <a:gd name="connsiteY390" fmla="*/ 1669341 h 6862288"/>
              <a:gd name="connsiteX391" fmla="*/ 4682467 w 4794266"/>
              <a:gd name="connsiteY391" fmla="*/ 0 h 6862288"/>
              <a:gd name="connsiteX392" fmla="*/ 4484198 w 4794266"/>
              <a:gd name="connsiteY392" fmla="*/ 0 h 6862288"/>
              <a:gd name="connsiteX393" fmla="*/ 4588266 w 4794266"/>
              <a:gd name="connsiteY393" fmla="*/ 0 h 6862288"/>
              <a:gd name="connsiteX394" fmla="*/ 3580336 w 4794266"/>
              <a:gd name="connsiteY394" fmla="*/ 1982087 h 6862288"/>
              <a:gd name="connsiteX395" fmla="*/ 3530766 w 4794266"/>
              <a:gd name="connsiteY395" fmla="*/ 1886815 h 6862288"/>
              <a:gd name="connsiteX396" fmla="*/ 4484198 w 4794266"/>
              <a:gd name="connsiteY396" fmla="*/ 0 h 6862288"/>
              <a:gd name="connsiteX397" fmla="*/ 2499096 w 4794266"/>
              <a:gd name="connsiteY397" fmla="*/ 0 h 6862288"/>
              <a:gd name="connsiteX398" fmla="*/ 2598201 w 4794266"/>
              <a:gd name="connsiteY398" fmla="*/ 0 h 6862288"/>
              <a:gd name="connsiteX399" fmla="*/ 3203991 w 4794266"/>
              <a:gd name="connsiteY399" fmla="*/ 1191538 h 6862288"/>
              <a:gd name="connsiteX400" fmla="*/ 3451229 w 4794266"/>
              <a:gd name="connsiteY400" fmla="*/ 1678703 h 6862288"/>
              <a:gd name="connsiteX401" fmla="*/ 4252986 w 4794266"/>
              <a:gd name="connsiteY401" fmla="*/ 83062 h 6862288"/>
              <a:gd name="connsiteX402" fmla="*/ 2748367 w 4794266"/>
              <a:gd name="connsiteY402" fmla="*/ 83062 h 6862288"/>
              <a:gd name="connsiteX403" fmla="*/ 2703352 w 4794266"/>
              <a:gd name="connsiteY403" fmla="*/ 0 h 6862288"/>
              <a:gd name="connsiteX404" fmla="*/ 4396965 w 4794266"/>
              <a:gd name="connsiteY404" fmla="*/ 0 h 6862288"/>
              <a:gd name="connsiteX405" fmla="*/ 4355413 w 4794266"/>
              <a:gd name="connsiteY405" fmla="*/ 83062 h 6862288"/>
              <a:gd name="connsiteX406" fmla="*/ 3497144 w 4794266"/>
              <a:gd name="connsiteY406" fmla="*/ 1777549 h 6862288"/>
              <a:gd name="connsiteX407" fmla="*/ 3451229 w 4794266"/>
              <a:gd name="connsiteY407" fmla="*/ 1876393 h 6862288"/>
              <a:gd name="connsiteX408" fmla="*/ 1981937 w 4794266"/>
              <a:gd name="connsiteY408" fmla="*/ 4795845 h 6862288"/>
              <a:gd name="connsiteX409" fmla="*/ 1939552 w 4794266"/>
              <a:gd name="connsiteY409" fmla="*/ 4884099 h 6862288"/>
              <a:gd name="connsiteX410" fmla="*/ 1932489 w 4794266"/>
              <a:gd name="connsiteY410" fmla="*/ 4884099 h 6862288"/>
              <a:gd name="connsiteX411" fmla="*/ 1837126 w 4794266"/>
              <a:gd name="connsiteY411" fmla="*/ 4884099 h 6862288"/>
              <a:gd name="connsiteX412" fmla="*/ 39353 w 4794266"/>
              <a:gd name="connsiteY412" fmla="*/ 4884099 h 6862288"/>
              <a:gd name="connsiteX413" fmla="*/ 1031836 w 4794266"/>
              <a:gd name="connsiteY413" fmla="*/ 6861000 h 6862288"/>
              <a:gd name="connsiteX414" fmla="*/ 936473 w 4794266"/>
              <a:gd name="connsiteY414" fmla="*/ 6861000 h 6862288"/>
              <a:gd name="connsiteX415" fmla="*/ 0 w 4794266"/>
              <a:gd name="connsiteY415" fmla="*/ 5005253 h 6862288"/>
              <a:gd name="connsiteX416" fmla="*/ 0 w 4794266"/>
              <a:gd name="connsiteY416" fmla="*/ 4795845 h 6862288"/>
              <a:gd name="connsiteX417" fmla="*/ 1879509 w 4794266"/>
              <a:gd name="connsiteY417" fmla="*/ 4795845 h 6862288"/>
              <a:gd name="connsiteX418" fmla="*/ 3401781 w 4794266"/>
              <a:gd name="connsiteY418" fmla="*/ 1777549 h 6862288"/>
              <a:gd name="connsiteX419" fmla="*/ 3165139 w 4794266"/>
              <a:gd name="connsiteY419" fmla="*/ 1315095 h 6862288"/>
              <a:gd name="connsiteX420" fmla="*/ 2499096 w 4794266"/>
              <a:gd name="connsiteY420" fmla="*/ 0 h 6862288"/>
              <a:gd name="connsiteX421" fmla="*/ 2282766 w 4794266"/>
              <a:gd name="connsiteY421" fmla="*/ 0 h 6862288"/>
              <a:gd name="connsiteX422" fmla="*/ 2383457 w 4794266"/>
              <a:gd name="connsiteY422" fmla="*/ 0 h 6862288"/>
              <a:gd name="connsiteX423" fmla="*/ 1448845 w 4794266"/>
              <a:gd name="connsiteY423" fmla="*/ 1858774 h 6862288"/>
              <a:gd name="connsiteX424" fmla="*/ 3246161 w 4794266"/>
              <a:gd name="connsiteY424" fmla="*/ 1858774 h 6862288"/>
              <a:gd name="connsiteX425" fmla="*/ 3203871 w 4794266"/>
              <a:gd name="connsiteY425" fmla="*/ 1943196 h 6862288"/>
              <a:gd name="connsiteX426" fmla="*/ 1403031 w 4794266"/>
              <a:gd name="connsiteY426" fmla="*/ 1943196 h 6862288"/>
              <a:gd name="connsiteX427" fmla="*/ 1392458 w 4794266"/>
              <a:gd name="connsiteY427" fmla="*/ 1943196 h 6862288"/>
              <a:gd name="connsiteX428" fmla="*/ 1304354 w 4794266"/>
              <a:gd name="connsiteY428" fmla="*/ 1943196 h 6862288"/>
              <a:gd name="connsiteX429" fmla="*/ 2282766 w 4794266"/>
              <a:gd name="connsiteY429" fmla="*/ 0 h 6862288"/>
              <a:gd name="connsiteX430" fmla="*/ 2085184 w 4794266"/>
              <a:gd name="connsiteY430" fmla="*/ 0 h 6862288"/>
              <a:gd name="connsiteX431" fmla="*/ 2180489 w 4794266"/>
              <a:gd name="connsiteY431" fmla="*/ 0 h 6862288"/>
              <a:gd name="connsiteX432" fmla="*/ 921627 w 4794266"/>
              <a:gd name="connsiteY432" fmla="*/ 2503438 h 6862288"/>
              <a:gd name="connsiteX433" fmla="*/ 0 w 4794266"/>
              <a:gd name="connsiteY433" fmla="*/ 2503438 h 6862288"/>
              <a:gd name="connsiteX434" fmla="*/ 0 w 4794266"/>
              <a:gd name="connsiteY434" fmla="*/ 2418757 h 6862288"/>
              <a:gd name="connsiteX435" fmla="*/ 868685 w 4794266"/>
              <a:gd name="connsiteY435" fmla="*/ 2418757 h 6862288"/>
              <a:gd name="connsiteX436" fmla="*/ 2085184 w 4794266"/>
              <a:gd name="connsiteY436" fmla="*/ 0 h 6862288"/>
              <a:gd name="connsiteX437" fmla="*/ 1883218 w 4794266"/>
              <a:gd name="connsiteY437" fmla="*/ 0 h 6862288"/>
              <a:gd name="connsiteX438" fmla="*/ 1978547 w 4794266"/>
              <a:gd name="connsiteY438" fmla="*/ 0 h 6862288"/>
              <a:gd name="connsiteX439" fmla="*/ 813769 w 4794266"/>
              <a:gd name="connsiteY439" fmla="*/ 2332241 h 6862288"/>
              <a:gd name="connsiteX440" fmla="*/ 0 w 4794266"/>
              <a:gd name="connsiteY440" fmla="*/ 2332241 h 6862288"/>
              <a:gd name="connsiteX441" fmla="*/ 0 w 4794266"/>
              <a:gd name="connsiteY441" fmla="*/ 2247501 h 6862288"/>
              <a:gd name="connsiteX442" fmla="*/ 753901 w 4794266"/>
              <a:gd name="connsiteY442" fmla="*/ 2247501 h 6862288"/>
              <a:gd name="connsiteX443" fmla="*/ 753901 w 4794266"/>
              <a:gd name="connsiteY443" fmla="*/ 2251031 h 6862288"/>
              <a:gd name="connsiteX444" fmla="*/ 1883218 w 4794266"/>
              <a:gd name="connsiteY444" fmla="*/ 0 h 6862288"/>
              <a:gd name="connsiteX445" fmla="*/ 1676567 w 4794266"/>
              <a:gd name="connsiteY445" fmla="*/ 0 h 6862288"/>
              <a:gd name="connsiteX446" fmla="*/ 1775670 w 4794266"/>
              <a:gd name="connsiteY446" fmla="*/ 0 h 6862288"/>
              <a:gd name="connsiteX447" fmla="*/ 1085842 w 4794266"/>
              <a:gd name="connsiteY447" fmla="*/ 1367346 h 6862288"/>
              <a:gd name="connsiteX448" fmla="*/ 1039779 w 4794266"/>
              <a:gd name="connsiteY448" fmla="*/ 1264773 h 6862288"/>
              <a:gd name="connsiteX449" fmla="*/ 1676567 w 4794266"/>
              <a:gd name="connsiteY449" fmla="*/ 0 h 6862288"/>
              <a:gd name="connsiteX450" fmla="*/ 1479705 w 4794266"/>
              <a:gd name="connsiteY450" fmla="*/ 0 h 6862288"/>
              <a:gd name="connsiteX451" fmla="*/ 1574216 w 4794266"/>
              <a:gd name="connsiteY451" fmla="*/ 0 h 6862288"/>
              <a:gd name="connsiteX452" fmla="*/ 995314 w 4794266"/>
              <a:gd name="connsiteY452" fmla="*/ 1165036 h 6862288"/>
              <a:gd name="connsiteX453" fmla="*/ 946402 w 4794266"/>
              <a:gd name="connsiteY453" fmla="*/ 1069591 h 6862288"/>
              <a:gd name="connsiteX454" fmla="*/ 1479705 w 4794266"/>
              <a:gd name="connsiteY454" fmla="*/ 0 h 6862288"/>
              <a:gd name="connsiteX455" fmla="*/ 1270221 w 4794266"/>
              <a:gd name="connsiteY455" fmla="*/ 0 h 6862288"/>
              <a:gd name="connsiteX456" fmla="*/ 1371191 w 4794266"/>
              <a:gd name="connsiteY456" fmla="*/ 0 h 6862288"/>
              <a:gd name="connsiteX457" fmla="*/ 886459 w 4794266"/>
              <a:gd name="connsiteY457" fmla="*/ 962730 h 6862288"/>
              <a:gd name="connsiteX458" fmla="*/ 837468 w 4794266"/>
              <a:gd name="connsiteY458" fmla="*/ 867670 h 6862288"/>
              <a:gd name="connsiteX459" fmla="*/ 1270221 w 4794266"/>
              <a:gd name="connsiteY459" fmla="*/ 0 h 6862288"/>
              <a:gd name="connsiteX460" fmla="*/ 1086586 w 4794266"/>
              <a:gd name="connsiteY460" fmla="*/ 0 h 6862288"/>
              <a:gd name="connsiteX461" fmla="*/ 1183878 w 4794266"/>
              <a:gd name="connsiteY461" fmla="*/ 0 h 6862288"/>
              <a:gd name="connsiteX462" fmla="*/ 797450 w 4794266"/>
              <a:gd name="connsiteY462" fmla="*/ 760440 h 6862288"/>
              <a:gd name="connsiteX463" fmla="*/ 744092 w 4794266"/>
              <a:gd name="connsiteY463" fmla="*/ 658939 h 6862288"/>
              <a:gd name="connsiteX464" fmla="*/ 1086586 w 4794266"/>
              <a:gd name="connsiteY464" fmla="*/ 0 h 6862288"/>
              <a:gd name="connsiteX465" fmla="*/ 882903 w 4794266"/>
              <a:gd name="connsiteY465" fmla="*/ 0 h 6862288"/>
              <a:gd name="connsiteX466" fmla="*/ 983094 w 4794266"/>
              <a:gd name="connsiteY466" fmla="*/ 0 h 6862288"/>
              <a:gd name="connsiteX467" fmla="*/ 699348 w 4794266"/>
              <a:gd name="connsiteY467" fmla="*/ 573640 h 6862288"/>
              <a:gd name="connsiteX468" fmla="*/ 657662 w 4794266"/>
              <a:gd name="connsiteY468" fmla="*/ 488488 h 6862288"/>
              <a:gd name="connsiteX469" fmla="*/ 650715 w 4794266"/>
              <a:gd name="connsiteY469" fmla="*/ 474296 h 6862288"/>
              <a:gd name="connsiteX470" fmla="*/ 882903 w 4794266"/>
              <a:gd name="connsiteY470" fmla="*/ 0 h 6862288"/>
              <a:gd name="connsiteX471" fmla="*/ 677572 w 4794266"/>
              <a:gd name="connsiteY471" fmla="*/ 0 h 6862288"/>
              <a:gd name="connsiteX472" fmla="*/ 778686 w 4794266"/>
              <a:gd name="connsiteY472" fmla="*/ 0 h 6862288"/>
              <a:gd name="connsiteX473" fmla="*/ 588085 w 4794266"/>
              <a:gd name="connsiteY473" fmla="*/ 371319 h 6862288"/>
              <a:gd name="connsiteX474" fmla="*/ 545333 w 4794266"/>
              <a:gd name="connsiteY474" fmla="*/ 279088 h 6862288"/>
              <a:gd name="connsiteX475" fmla="*/ 541771 w 4794266"/>
              <a:gd name="connsiteY475" fmla="*/ 275541 h 6862288"/>
              <a:gd name="connsiteX476" fmla="*/ 677572 w 4794266"/>
              <a:gd name="connsiteY476" fmla="*/ 0 h 6862288"/>
              <a:gd name="connsiteX477" fmla="*/ 483066 w 4794266"/>
              <a:gd name="connsiteY477" fmla="*/ 0 h 6862288"/>
              <a:gd name="connsiteX478" fmla="*/ 579239 w 4794266"/>
              <a:gd name="connsiteY478" fmla="*/ 0 h 6862288"/>
              <a:gd name="connsiteX479" fmla="*/ 496812 w 4794266"/>
              <a:gd name="connsiteY479" fmla="*/ 169055 h 6862288"/>
              <a:gd name="connsiteX480" fmla="*/ 448395 w 4794266"/>
              <a:gd name="connsiteY480" fmla="*/ 67508 h 6862288"/>
              <a:gd name="connsiteX481" fmla="*/ 483066 w 4794266"/>
              <a:gd name="connsiteY481" fmla="*/ 0 h 6862288"/>
              <a:gd name="connsiteX482" fmla="*/ 281623 w 4794266"/>
              <a:gd name="connsiteY482" fmla="*/ 0 h 6862288"/>
              <a:gd name="connsiteX483" fmla="*/ 380286 w 4794266"/>
              <a:gd name="connsiteY483" fmla="*/ 0 h 6862288"/>
              <a:gd name="connsiteX484" fmla="*/ 347483 w 4794266"/>
              <a:gd name="connsiteY484" fmla="*/ 69038 h 6862288"/>
              <a:gd name="connsiteX485" fmla="*/ 1036285 w 4794266"/>
              <a:gd name="connsiteY485" fmla="*/ 1460728 h 6862288"/>
              <a:gd name="connsiteX486" fmla="*/ 941880 w 4794266"/>
              <a:gd name="connsiteY486" fmla="*/ 1460728 h 6862288"/>
              <a:gd name="connsiteX487" fmla="*/ 246086 w 4794266"/>
              <a:gd name="connsiteY487" fmla="*/ 69038 h 6862288"/>
              <a:gd name="connsiteX488" fmla="*/ 281623 w 4794266"/>
              <a:gd name="connsiteY488" fmla="*/ 0 h 6862288"/>
              <a:gd name="connsiteX489" fmla="*/ 79031 w 4794266"/>
              <a:gd name="connsiteY489" fmla="*/ 0 h 6862288"/>
              <a:gd name="connsiteX490" fmla="*/ 173569 w 4794266"/>
              <a:gd name="connsiteY490" fmla="*/ 0 h 6862288"/>
              <a:gd name="connsiteX491" fmla="*/ 0 w 4794266"/>
              <a:gd name="connsiteY491" fmla="*/ 349055 h 6862288"/>
              <a:gd name="connsiteX492" fmla="*/ 0 w 4794266"/>
              <a:gd name="connsiteY492" fmla="*/ 155555 h 6862288"/>
              <a:gd name="connsiteX493" fmla="*/ 79031 w 4794266"/>
              <a:gd name="connsiteY493"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1308307 w 4794266"/>
              <a:gd name="connsiteY198" fmla="*/ 6862288 h 6862288"/>
              <a:gd name="connsiteX199" fmla="*/ 1205888 w 4794266"/>
              <a:gd name="connsiteY199" fmla="*/ 6862288 h 6862288"/>
              <a:gd name="connsiteX200" fmla="*/ 1206546 w 4794266"/>
              <a:gd name="connsiteY200" fmla="*/ 6860998 h 6862288"/>
              <a:gd name="connsiteX201" fmla="*/ 1127055 w 4794266"/>
              <a:gd name="connsiteY201" fmla="*/ 6860998 h 6862288"/>
              <a:gd name="connsiteX202" fmla="*/ 1081302 w 4794266"/>
              <a:gd name="connsiteY202" fmla="*/ 6769162 h 6862288"/>
              <a:gd name="connsiteX203" fmla="*/ 226066 w 4794266"/>
              <a:gd name="connsiteY203" fmla="*/ 5059594 h 6862288"/>
              <a:gd name="connsiteX204" fmla="*/ 183832 w 4794266"/>
              <a:gd name="connsiteY204" fmla="*/ 4974822 h 6862288"/>
              <a:gd name="connsiteX205" fmla="*/ 1880226 w 4794266"/>
              <a:gd name="connsiteY205" fmla="*/ 4974822 h 6862288"/>
              <a:gd name="connsiteX206" fmla="*/ 1834473 w 4794266"/>
              <a:gd name="connsiteY206" fmla="*/ 5059594 h 6862288"/>
              <a:gd name="connsiteX207" fmla="*/ 324611 w 4794266"/>
              <a:gd name="connsiteY207" fmla="*/ 5059594 h 6862288"/>
              <a:gd name="connsiteX208" fmla="*/ 1134094 w 4794266"/>
              <a:gd name="connsiteY208" fmla="*/ 6673793 h 6862288"/>
              <a:gd name="connsiteX209" fmla="*/ 1376939 w 4794266"/>
              <a:gd name="connsiteY209" fmla="*/ 6182822 h 6862288"/>
              <a:gd name="connsiteX210" fmla="*/ 2073798 w 4794266"/>
              <a:gd name="connsiteY210" fmla="*/ 4794681 h 6862288"/>
              <a:gd name="connsiteX211" fmla="*/ 2172342 w 4794266"/>
              <a:gd name="connsiteY211" fmla="*/ 4794681 h 6862288"/>
              <a:gd name="connsiteX212" fmla="*/ 1415653 w 4794266"/>
              <a:gd name="connsiteY212" fmla="*/ 6306448 h 6862288"/>
              <a:gd name="connsiteX213" fmla="*/ 1179847 w 4794266"/>
              <a:gd name="connsiteY213" fmla="*/ 6769162 h 6862288"/>
              <a:gd name="connsiteX214" fmla="*/ 1217546 w 4794266"/>
              <a:gd name="connsiteY214" fmla="*/ 6839426 h 6862288"/>
              <a:gd name="connsiteX215" fmla="*/ 2569126 w 4794266"/>
              <a:gd name="connsiteY215" fmla="*/ 4189024 h 6862288"/>
              <a:gd name="connsiteX216" fmla="*/ 2570556 w 4794266"/>
              <a:gd name="connsiteY216" fmla="*/ 4191982 h 6862288"/>
              <a:gd name="connsiteX217" fmla="*/ 3387196 w 4794266"/>
              <a:gd name="connsiteY217" fmla="*/ 2569217 h 6862288"/>
              <a:gd name="connsiteX218" fmla="*/ 1393478 w 4794266"/>
              <a:gd name="connsiteY218" fmla="*/ 2553652 h 6862288"/>
              <a:gd name="connsiteX219" fmla="*/ 2903768 w 4794266"/>
              <a:gd name="connsiteY219" fmla="*/ 2553652 h 6862288"/>
              <a:gd name="connsiteX220" fmla="*/ 2857787 w 4794266"/>
              <a:gd name="connsiteY220" fmla="*/ 2643437 h 6862288"/>
              <a:gd name="connsiteX221" fmla="*/ 1351035 w 4794266"/>
              <a:gd name="connsiteY221" fmla="*/ 2643437 h 6862288"/>
              <a:gd name="connsiteX222" fmla="*/ 1393478 w 4794266"/>
              <a:gd name="connsiteY222" fmla="*/ 2553652 h 6862288"/>
              <a:gd name="connsiteX223" fmla="*/ 1471298 w 4794266"/>
              <a:gd name="connsiteY223" fmla="*/ 2382466 h 6862288"/>
              <a:gd name="connsiteX224" fmla="*/ 2981587 w 4794266"/>
              <a:gd name="connsiteY224" fmla="*/ 2382466 h 6862288"/>
              <a:gd name="connsiteX225" fmla="*/ 2939143 w 4794266"/>
              <a:gd name="connsiteY225" fmla="*/ 2472251 h 6862288"/>
              <a:gd name="connsiteX226" fmla="*/ 1428853 w 4794266"/>
              <a:gd name="connsiteY226" fmla="*/ 2472251 h 6862288"/>
              <a:gd name="connsiteX227" fmla="*/ 1471298 w 4794266"/>
              <a:gd name="connsiteY227" fmla="*/ 2382466 h 6862288"/>
              <a:gd name="connsiteX228" fmla="*/ 1364286 w 4794266"/>
              <a:gd name="connsiteY228" fmla="*/ 2211271 h 6862288"/>
              <a:gd name="connsiteX229" fmla="*/ 3074965 w 4794266"/>
              <a:gd name="connsiteY229" fmla="*/ 2211271 h 6862288"/>
              <a:gd name="connsiteX230" fmla="*/ 3029017 w 4794266"/>
              <a:gd name="connsiteY230" fmla="*/ 2299248 h 6862288"/>
              <a:gd name="connsiteX231" fmla="*/ 1420838 w 4794266"/>
              <a:gd name="connsiteY231" fmla="*/ 2299248 h 6862288"/>
              <a:gd name="connsiteX232" fmla="*/ 204981 w 4794266"/>
              <a:gd name="connsiteY232" fmla="*/ 4713353 h 6862288"/>
              <a:gd name="connsiteX233" fmla="*/ 106016 w 4794266"/>
              <a:gd name="connsiteY233" fmla="*/ 4713353 h 6862288"/>
              <a:gd name="connsiteX234" fmla="*/ 1364286 w 4794266"/>
              <a:gd name="connsiteY234" fmla="*/ 2211271 h 6862288"/>
              <a:gd name="connsiteX235" fmla="*/ 0 w 4794266"/>
              <a:gd name="connsiteY235" fmla="*/ 2071210 h 6862288"/>
              <a:gd name="connsiteX236" fmla="*/ 740567 w 4794266"/>
              <a:gd name="connsiteY236" fmla="*/ 2071210 h 6862288"/>
              <a:gd name="connsiteX237" fmla="*/ 698268 w 4794266"/>
              <a:gd name="connsiteY237" fmla="*/ 2160994 h 6862288"/>
              <a:gd name="connsiteX238" fmla="*/ 0 w 4794266"/>
              <a:gd name="connsiteY238" fmla="*/ 2160994 h 6862288"/>
              <a:gd name="connsiteX239" fmla="*/ 0 w 4794266"/>
              <a:gd name="connsiteY239" fmla="*/ 2071210 h 6862288"/>
              <a:gd name="connsiteX240" fmla="*/ 1263349 w 4794266"/>
              <a:gd name="connsiteY240" fmla="*/ 2040088 h 6862288"/>
              <a:gd name="connsiteX241" fmla="*/ 3168348 w 4794266"/>
              <a:gd name="connsiteY241" fmla="*/ 2040088 h 6862288"/>
              <a:gd name="connsiteX242" fmla="*/ 3118959 w 4794266"/>
              <a:gd name="connsiteY242" fmla="*/ 2124996 h 6862288"/>
              <a:gd name="connsiteX243" fmla="*/ 1319793 w 4794266"/>
              <a:gd name="connsiteY243" fmla="*/ 2124996 h 6862288"/>
              <a:gd name="connsiteX244" fmla="*/ 14514 w 4794266"/>
              <a:gd name="connsiteY244" fmla="*/ 4728892 h 6862288"/>
              <a:gd name="connsiteX245" fmla="*/ 0 w 4794266"/>
              <a:gd name="connsiteY245" fmla="*/ 4728892 h 6862288"/>
              <a:gd name="connsiteX246" fmla="*/ 0 w 4794266"/>
              <a:gd name="connsiteY246" fmla="*/ 4557406 h 6862288"/>
              <a:gd name="connsiteX247" fmla="*/ 1263349 w 4794266"/>
              <a:gd name="connsiteY247" fmla="*/ 2040088 h 6862288"/>
              <a:gd name="connsiteX248" fmla="*/ 3495719 w 4794266"/>
              <a:gd name="connsiteY248" fmla="*/ 1977841 h 6862288"/>
              <a:gd name="connsiteX249" fmla="*/ 3541835 w 4794266"/>
              <a:gd name="connsiteY249" fmla="*/ 2080385 h 6862288"/>
              <a:gd name="connsiteX250" fmla="*/ 2197370 w 4794266"/>
              <a:gd name="connsiteY250" fmla="*/ 4728895 h 6862288"/>
              <a:gd name="connsiteX251" fmla="*/ 2098043 w 4794266"/>
              <a:gd name="connsiteY251" fmla="*/ 4728895 h 6862288"/>
              <a:gd name="connsiteX252" fmla="*/ 3495719 w 4794266"/>
              <a:gd name="connsiteY252" fmla="*/ 1977841 h 6862288"/>
              <a:gd name="connsiteX253" fmla="*/ 0 w 4794266"/>
              <a:gd name="connsiteY253" fmla="*/ 1900015 h 6862288"/>
              <a:gd name="connsiteX254" fmla="*/ 833922 w 4794266"/>
              <a:gd name="connsiteY254" fmla="*/ 1900015 h 6862288"/>
              <a:gd name="connsiteX255" fmla="*/ 791380 w 4794266"/>
              <a:gd name="connsiteY255" fmla="*/ 1989799 h 6862288"/>
              <a:gd name="connsiteX256" fmla="*/ 0 w 4794266"/>
              <a:gd name="connsiteY256" fmla="*/ 1989799 h 6862288"/>
              <a:gd name="connsiteX257" fmla="*/ 0 w 4794266"/>
              <a:gd name="connsiteY257" fmla="*/ 1900015 h 6862288"/>
              <a:gd name="connsiteX258" fmla="*/ 0 w 4794266"/>
              <a:gd name="connsiteY258" fmla="*/ 1728829 h 6862288"/>
              <a:gd name="connsiteX259" fmla="*/ 911757 w 4794266"/>
              <a:gd name="connsiteY259" fmla="*/ 1728829 h 6862288"/>
              <a:gd name="connsiteX260" fmla="*/ 869523 w 4794266"/>
              <a:gd name="connsiteY260" fmla="*/ 1818614 h 6862288"/>
              <a:gd name="connsiteX261" fmla="*/ 0 w 4794266"/>
              <a:gd name="connsiteY261" fmla="*/ 1818614 h 6862288"/>
              <a:gd name="connsiteX262" fmla="*/ 0 w 4794266"/>
              <a:gd name="connsiteY262" fmla="*/ 1728829 h 6862288"/>
              <a:gd name="connsiteX263" fmla="*/ 3236271 w 4794266"/>
              <a:gd name="connsiteY263" fmla="*/ 1682140 h 6862288"/>
              <a:gd name="connsiteX264" fmla="*/ 3292621 w 4794266"/>
              <a:gd name="connsiteY264" fmla="*/ 1787327 h 6862288"/>
              <a:gd name="connsiteX265" fmla="*/ 3187434 w 4794266"/>
              <a:gd name="connsiteY265" fmla="*/ 1787327 h 6862288"/>
              <a:gd name="connsiteX266" fmla="*/ 3236271 w 4794266"/>
              <a:gd name="connsiteY266" fmla="*/ 1682140 h 6862288"/>
              <a:gd name="connsiteX267" fmla="*/ 0 w 4794266"/>
              <a:gd name="connsiteY267" fmla="*/ 1542076 h 6862288"/>
              <a:gd name="connsiteX268" fmla="*/ 1005127 w 4794266"/>
              <a:gd name="connsiteY268" fmla="*/ 1542076 h 6862288"/>
              <a:gd name="connsiteX269" fmla="*/ 959295 w 4794266"/>
              <a:gd name="connsiteY269" fmla="*/ 1631861 h 6862288"/>
              <a:gd name="connsiteX270" fmla="*/ 0 w 4794266"/>
              <a:gd name="connsiteY270" fmla="*/ 1631861 h 6862288"/>
              <a:gd name="connsiteX271" fmla="*/ 0 w 4794266"/>
              <a:gd name="connsiteY271" fmla="*/ 1542076 h 6862288"/>
              <a:gd name="connsiteX272" fmla="*/ 3132571 w 4794266"/>
              <a:gd name="connsiteY272" fmla="*/ 1479829 h 6862288"/>
              <a:gd name="connsiteX273" fmla="*/ 3184006 w 4794266"/>
              <a:gd name="connsiteY273" fmla="*/ 1573753 h 6862288"/>
              <a:gd name="connsiteX274" fmla="*/ 3084565 w 4794266"/>
              <a:gd name="connsiteY274" fmla="*/ 1772037 h 6862288"/>
              <a:gd name="connsiteX275" fmla="*/ 2985124 w 4794266"/>
              <a:gd name="connsiteY275" fmla="*/ 1772037 h 6862288"/>
              <a:gd name="connsiteX276" fmla="*/ 3132571 w 4794266"/>
              <a:gd name="connsiteY276" fmla="*/ 1479829 h 6862288"/>
              <a:gd name="connsiteX277" fmla="*/ 3389755 w 4794266"/>
              <a:gd name="connsiteY277" fmla="*/ 1386453 h 6862288"/>
              <a:gd name="connsiteX278" fmla="*/ 3479540 w 4794266"/>
              <a:gd name="connsiteY278" fmla="*/ 1386453 h 6862288"/>
              <a:gd name="connsiteX279" fmla="*/ 3436443 w 4794266"/>
              <a:gd name="connsiteY279" fmla="*/ 1476239 h 6862288"/>
              <a:gd name="connsiteX280" fmla="*/ 3389755 w 4794266"/>
              <a:gd name="connsiteY280" fmla="*/ 1386453 h 6862288"/>
              <a:gd name="connsiteX281" fmla="*/ 0 w 4794266"/>
              <a:gd name="connsiteY281" fmla="*/ 1378844 h 6862288"/>
              <a:gd name="connsiteX282" fmla="*/ 40400 w 4794266"/>
              <a:gd name="connsiteY282" fmla="*/ 1460702 h 6862288"/>
              <a:gd name="connsiteX283" fmla="*/ 0 w 4794266"/>
              <a:gd name="connsiteY283" fmla="*/ 1460702 h 6862288"/>
              <a:gd name="connsiteX284" fmla="*/ 0 w 4794266"/>
              <a:gd name="connsiteY284" fmla="*/ 1378844 h 6862288"/>
              <a:gd name="connsiteX285" fmla="*/ 3041878 w 4794266"/>
              <a:gd name="connsiteY285" fmla="*/ 1277509 h 6862288"/>
              <a:gd name="connsiteX286" fmla="*/ 3087101 w 4794266"/>
              <a:gd name="connsiteY286" fmla="*/ 1365185 h 6862288"/>
              <a:gd name="connsiteX287" fmla="*/ 3090579 w 4794266"/>
              <a:gd name="connsiteY287" fmla="*/ 1375707 h 6862288"/>
              <a:gd name="connsiteX288" fmla="*/ 2892295 w 4794266"/>
              <a:gd name="connsiteY288" fmla="*/ 1772009 h 6862288"/>
              <a:gd name="connsiteX289" fmla="*/ 2798371 w 4794266"/>
              <a:gd name="connsiteY289" fmla="*/ 1772009 h 6862288"/>
              <a:gd name="connsiteX290" fmla="*/ 3041878 w 4794266"/>
              <a:gd name="connsiteY290" fmla="*/ 1277509 h 6862288"/>
              <a:gd name="connsiteX291" fmla="*/ 3311937 w 4794266"/>
              <a:gd name="connsiteY291" fmla="*/ 1215257 h 6862288"/>
              <a:gd name="connsiteX292" fmla="*/ 3572933 w 4794266"/>
              <a:gd name="connsiteY292" fmla="*/ 1215257 h 6862288"/>
              <a:gd name="connsiteX293" fmla="*/ 3530029 w 4794266"/>
              <a:gd name="connsiteY293" fmla="*/ 1305042 h 6862288"/>
              <a:gd name="connsiteX294" fmla="*/ 3354840 w 4794266"/>
              <a:gd name="connsiteY294" fmla="*/ 1305042 h 6862288"/>
              <a:gd name="connsiteX295" fmla="*/ 3311937 w 4794266"/>
              <a:gd name="connsiteY295" fmla="*/ 1215257 h 6862288"/>
              <a:gd name="connsiteX296" fmla="*/ 2950989 w 4794266"/>
              <a:gd name="connsiteY296" fmla="*/ 1075199 h 6862288"/>
              <a:gd name="connsiteX297" fmla="*/ 2993582 w 4794266"/>
              <a:gd name="connsiteY297" fmla="*/ 1160086 h 6862288"/>
              <a:gd name="connsiteX298" fmla="*/ 2997131 w 4794266"/>
              <a:gd name="connsiteY298" fmla="*/ 1174233 h 6862288"/>
              <a:gd name="connsiteX299" fmla="*/ 2698982 w 4794266"/>
              <a:gd name="connsiteY299" fmla="*/ 1771979 h 6862288"/>
              <a:gd name="connsiteX300" fmla="*/ 2596050 w 4794266"/>
              <a:gd name="connsiteY300" fmla="*/ 1771979 h 6862288"/>
              <a:gd name="connsiteX301" fmla="*/ 2950989 w 4794266"/>
              <a:gd name="connsiteY301" fmla="*/ 1075199 h 6862288"/>
              <a:gd name="connsiteX302" fmla="*/ 3218559 w 4794266"/>
              <a:gd name="connsiteY302" fmla="*/ 1044073 h 6862288"/>
              <a:gd name="connsiteX303" fmla="*/ 3650802 w 4794266"/>
              <a:gd name="connsiteY303" fmla="*/ 1044073 h 6862288"/>
              <a:gd name="connsiteX304" fmla="*/ 3608632 w 4794266"/>
              <a:gd name="connsiteY304" fmla="*/ 1133858 h 6862288"/>
              <a:gd name="connsiteX305" fmla="*/ 3264243 w 4794266"/>
              <a:gd name="connsiteY305" fmla="*/ 1133858 h 6862288"/>
              <a:gd name="connsiteX306" fmla="*/ 3218559 w 4794266"/>
              <a:gd name="connsiteY306" fmla="*/ 1044073 h 6862288"/>
              <a:gd name="connsiteX307" fmla="*/ 0 w 4794266"/>
              <a:gd name="connsiteY307" fmla="*/ 969072 h 6862288"/>
              <a:gd name="connsiteX308" fmla="*/ 242609 w 4794266"/>
              <a:gd name="connsiteY308" fmla="*/ 1445195 h 6862288"/>
              <a:gd name="connsiteX309" fmla="*/ 141781 w 4794266"/>
              <a:gd name="connsiteY309" fmla="*/ 1445195 h 6862288"/>
              <a:gd name="connsiteX310" fmla="*/ 0 w 4794266"/>
              <a:gd name="connsiteY310" fmla="*/ 1165963 h 6862288"/>
              <a:gd name="connsiteX311" fmla="*/ 0 w 4794266"/>
              <a:gd name="connsiteY311" fmla="*/ 969072 h 6862288"/>
              <a:gd name="connsiteX312" fmla="*/ 2839507 w 4794266"/>
              <a:gd name="connsiteY312" fmla="*/ 888446 h 6862288"/>
              <a:gd name="connsiteX313" fmla="*/ 2888263 w 4794266"/>
              <a:gd name="connsiteY313" fmla="*/ 984396 h 6862288"/>
              <a:gd name="connsiteX314" fmla="*/ 2494733 w 4794266"/>
              <a:gd name="connsiteY314" fmla="*/ 1787533 h 6862288"/>
              <a:gd name="connsiteX315" fmla="*/ 2393739 w 4794266"/>
              <a:gd name="connsiteY315" fmla="*/ 1787533 h 6862288"/>
              <a:gd name="connsiteX316" fmla="*/ 2839507 w 4794266"/>
              <a:gd name="connsiteY316" fmla="*/ 888446 h 6862288"/>
              <a:gd name="connsiteX317" fmla="*/ 3125183 w 4794266"/>
              <a:gd name="connsiteY317" fmla="*/ 872877 h 6862288"/>
              <a:gd name="connsiteX318" fmla="*/ 3744155 w 4794266"/>
              <a:gd name="connsiteY318" fmla="*/ 872877 h 6862288"/>
              <a:gd name="connsiteX319" fmla="*/ 3701711 w 4794266"/>
              <a:gd name="connsiteY319" fmla="*/ 962518 h 6862288"/>
              <a:gd name="connsiteX320" fmla="*/ 3171164 w 4794266"/>
              <a:gd name="connsiteY320" fmla="*/ 962518 h 6862288"/>
              <a:gd name="connsiteX321" fmla="*/ 3125183 w 4794266"/>
              <a:gd name="connsiteY321" fmla="*/ 872877 h 6862288"/>
              <a:gd name="connsiteX322" fmla="*/ 3047375 w 4794266"/>
              <a:gd name="connsiteY322" fmla="*/ 701692 h 6862288"/>
              <a:gd name="connsiteX323" fmla="*/ 3837527 w 4794266"/>
              <a:gd name="connsiteY323" fmla="*/ 701692 h 6862288"/>
              <a:gd name="connsiteX324" fmla="*/ 3795008 w 4794266"/>
              <a:gd name="connsiteY324" fmla="*/ 791333 h 6862288"/>
              <a:gd name="connsiteX325" fmla="*/ 3089894 w 4794266"/>
              <a:gd name="connsiteY325" fmla="*/ 791333 h 6862288"/>
              <a:gd name="connsiteX326" fmla="*/ 3047375 w 4794266"/>
              <a:gd name="connsiteY326" fmla="*/ 701692 h 6862288"/>
              <a:gd name="connsiteX327" fmla="*/ 2741909 w 4794266"/>
              <a:gd name="connsiteY327" fmla="*/ 670568 h 6862288"/>
              <a:gd name="connsiteX328" fmla="*/ 2794841 w 4794266"/>
              <a:gd name="connsiteY328" fmla="*/ 773272 h 6862288"/>
              <a:gd name="connsiteX329" fmla="*/ 2286696 w 4794266"/>
              <a:gd name="connsiteY329" fmla="*/ 1771977 h 6862288"/>
              <a:gd name="connsiteX330" fmla="*/ 2191419 w 4794266"/>
              <a:gd name="connsiteY330" fmla="*/ 1771977 h 6862288"/>
              <a:gd name="connsiteX331" fmla="*/ 2741909 w 4794266"/>
              <a:gd name="connsiteY331" fmla="*/ 670568 h 6862288"/>
              <a:gd name="connsiteX332" fmla="*/ 0 w 4794266"/>
              <a:gd name="connsiteY332" fmla="*/ 587906 h 6862288"/>
              <a:gd name="connsiteX333" fmla="*/ 429355 w 4794266"/>
              <a:gd name="connsiteY333" fmla="*/ 1460707 h 6862288"/>
              <a:gd name="connsiteX334" fmla="*/ 335326 w 4794266"/>
              <a:gd name="connsiteY334" fmla="*/ 1460707 h 6862288"/>
              <a:gd name="connsiteX335" fmla="*/ 0 w 4794266"/>
              <a:gd name="connsiteY335" fmla="*/ 791234 h 6862288"/>
              <a:gd name="connsiteX336" fmla="*/ 0 w 4794266"/>
              <a:gd name="connsiteY336" fmla="*/ 587906 h 6862288"/>
              <a:gd name="connsiteX337" fmla="*/ 2953999 w 4794266"/>
              <a:gd name="connsiteY337" fmla="*/ 514940 h 6862288"/>
              <a:gd name="connsiteX338" fmla="*/ 3915367 w 4794266"/>
              <a:gd name="connsiteY338" fmla="*/ 514940 h 6862288"/>
              <a:gd name="connsiteX339" fmla="*/ 3873109 w 4794266"/>
              <a:gd name="connsiteY339" fmla="*/ 604580 h 6862288"/>
              <a:gd name="connsiteX340" fmla="*/ 2999778 w 4794266"/>
              <a:gd name="connsiteY340" fmla="*/ 604580 h 6862288"/>
              <a:gd name="connsiteX341" fmla="*/ 2953999 w 4794266"/>
              <a:gd name="connsiteY341" fmla="*/ 514940 h 6862288"/>
              <a:gd name="connsiteX342" fmla="*/ 2633401 w 4794266"/>
              <a:gd name="connsiteY342" fmla="*/ 483816 h 6862288"/>
              <a:gd name="connsiteX343" fmla="*/ 2685925 w 4794266"/>
              <a:gd name="connsiteY343" fmla="*/ 582365 h 6862288"/>
              <a:gd name="connsiteX344" fmla="*/ 2090661 w 4794266"/>
              <a:gd name="connsiteY344" fmla="*/ 1771998 h 6862288"/>
              <a:gd name="connsiteX345" fmla="*/ 1989115 w 4794266"/>
              <a:gd name="connsiteY345" fmla="*/ 1771998 h 6862288"/>
              <a:gd name="connsiteX346" fmla="*/ 2633401 w 4794266"/>
              <a:gd name="connsiteY346" fmla="*/ 483816 h 6862288"/>
              <a:gd name="connsiteX347" fmla="*/ 89908 w 4794266"/>
              <a:gd name="connsiteY347" fmla="*/ 359310 h 6862288"/>
              <a:gd name="connsiteX348" fmla="*/ 647166 w 4794266"/>
              <a:gd name="connsiteY348" fmla="*/ 1445187 h 6862288"/>
              <a:gd name="connsiteX349" fmla="*/ 544233 w 4794266"/>
              <a:gd name="connsiteY349" fmla="*/ 1445187 h 6862288"/>
              <a:gd name="connsiteX350" fmla="*/ 43765 w 4794266"/>
              <a:gd name="connsiteY350" fmla="*/ 454193 h 6862288"/>
              <a:gd name="connsiteX351" fmla="*/ 50864 w 4794266"/>
              <a:gd name="connsiteY351" fmla="*/ 436622 h 6862288"/>
              <a:gd name="connsiteX352" fmla="*/ 89908 w 4794266"/>
              <a:gd name="connsiteY352" fmla="*/ 359310 h 6862288"/>
              <a:gd name="connsiteX353" fmla="*/ 2876180 w 4794266"/>
              <a:gd name="connsiteY353" fmla="*/ 343745 h 6862288"/>
              <a:gd name="connsiteX354" fmla="*/ 4008747 w 4794266"/>
              <a:gd name="connsiteY354" fmla="*/ 343745 h 6862288"/>
              <a:gd name="connsiteX355" fmla="*/ 3963022 w 4794266"/>
              <a:gd name="connsiteY355" fmla="*/ 433529 h 6862288"/>
              <a:gd name="connsiteX356" fmla="*/ 2918387 w 4794266"/>
              <a:gd name="connsiteY356" fmla="*/ 433529 h 6862288"/>
              <a:gd name="connsiteX357" fmla="*/ 2876180 w 4794266"/>
              <a:gd name="connsiteY357" fmla="*/ 343745 h 6862288"/>
              <a:gd name="connsiteX358" fmla="*/ 2531542 w 4794266"/>
              <a:gd name="connsiteY358" fmla="*/ 281495 h 6862288"/>
              <a:gd name="connsiteX359" fmla="*/ 2576996 w 4794266"/>
              <a:gd name="connsiteY359" fmla="*/ 380390 h 6862288"/>
              <a:gd name="connsiteX360" fmla="*/ 1888193 w 4794266"/>
              <a:gd name="connsiteY360" fmla="*/ 1771985 h 6862288"/>
              <a:gd name="connsiteX361" fmla="*/ 1786794 w 4794266"/>
              <a:gd name="connsiteY361" fmla="*/ 1771985 h 6862288"/>
              <a:gd name="connsiteX362" fmla="*/ 2531542 w 4794266"/>
              <a:gd name="connsiteY362" fmla="*/ 281495 h 6862288"/>
              <a:gd name="connsiteX363" fmla="*/ 2782803 w 4794266"/>
              <a:gd name="connsiteY363" fmla="*/ 172561 h 6862288"/>
              <a:gd name="connsiteX364" fmla="*/ 4102104 w 4794266"/>
              <a:gd name="connsiteY364" fmla="*/ 172561 h 6862288"/>
              <a:gd name="connsiteX365" fmla="*/ 4059660 w 4794266"/>
              <a:gd name="connsiteY365" fmla="*/ 262345 h 6862288"/>
              <a:gd name="connsiteX366" fmla="*/ 2825247 w 4794266"/>
              <a:gd name="connsiteY366" fmla="*/ 262345 h 6862288"/>
              <a:gd name="connsiteX367" fmla="*/ 2782803 w 4794266"/>
              <a:gd name="connsiteY367" fmla="*/ 172561 h 6862288"/>
              <a:gd name="connsiteX368" fmla="*/ 186164 w 4794266"/>
              <a:gd name="connsiteY368" fmla="*/ 172558 h 6862288"/>
              <a:gd name="connsiteX369" fmla="*/ 833967 w 4794266"/>
              <a:gd name="connsiteY369" fmla="*/ 1460741 h 6862288"/>
              <a:gd name="connsiteX370" fmla="*/ 735921 w 4794266"/>
              <a:gd name="connsiteY370" fmla="*/ 1460741 h 6862288"/>
              <a:gd name="connsiteX371" fmla="*/ 137141 w 4794266"/>
              <a:gd name="connsiteY371" fmla="*/ 271108 h 6862288"/>
              <a:gd name="connsiteX372" fmla="*/ 151148 w 4794266"/>
              <a:gd name="connsiteY372" fmla="*/ 246470 h 6862288"/>
              <a:gd name="connsiteX373" fmla="*/ 186164 w 4794266"/>
              <a:gd name="connsiteY373" fmla="*/ 172558 h 6862288"/>
              <a:gd name="connsiteX374" fmla="*/ 2434228 w 4794266"/>
              <a:gd name="connsiteY374" fmla="*/ 94743 h 6862288"/>
              <a:gd name="connsiteX375" fmla="*/ 2483591 w 4794266"/>
              <a:gd name="connsiteY375" fmla="*/ 190361 h 6862288"/>
              <a:gd name="connsiteX376" fmla="*/ 1683210 w 4794266"/>
              <a:gd name="connsiteY376" fmla="*/ 1787545 h 6862288"/>
              <a:gd name="connsiteX377" fmla="*/ 1584484 w 4794266"/>
              <a:gd name="connsiteY377" fmla="*/ 1787545 h 6862288"/>
              <a:gd name="connsiteX378" fmla="*/ 2434228 w 4794266"/>
              <a:gd name="connsiteY378" fmla="*/ 94743 h 6862288"/>
              <a:gd name="connsiteX379" fmla="*/ 4682467 w 4794266"/>
              <a:gd name="connsiteY379" fmla="*/ 0 h 6862288"/>
              <a:gd name="connsiteX380" fmla="*/ 4685835 w 4794266"/>
              <a:gd name="connsiteY380" fmla="*/ 0 h 6862288"/>
              <a:gd name="connsiteX381" fmla="*/ 3971455 w 4794266"/>
              <a:gd name="connsiteY381" fmla="*/ 1413615 h 6862288"/>
              <a:gd name="connsiteX382" fmla="*/ 4691881 w 4794266"/>
              <a:gd name="connsiteY382" fmla="*/ 0 h 6862288"/>
              <a:gd name="connsiteX383" fmla="*/ 4794266 w 4794266"/>
              <a:gd name="connsiteY383" fmla="*/ 0 h 6862288"/>
              <a:gd name="connsiteX384" fmla="*/ 3485882 w 4794266"/>
              <a:gd name="connsiteY384" fmla="*/ 2565697 h 6862288"/>
              <a:gd name="connsiteX385" fmla="*/ 3438634 w 4794266"/>
              <a:gd name="connsiteY385" fmla="*/ 2467962 h 6862288"/>
              <a:gd name="connsiteX386" fmla="*/ 3436438 w 4794266"/>
              <a:gd name="connsiteY386" fmla="*/ 2472308 h 6862288"/>
              <a:gd name="connsiteX387" fmla="*/ 3438631 w 4794266"/>
              <a:gd name="connsiteY387" fmla="*/ 2467957 h 6862288"/>
              <a:gd name="connsiteX388" fmla="*/ 3436438 w 4794266"/>
              <a:gd name="connsiteY388" fmla="*/ 2463422 h 6862288"/>
              <a:gd name="connsiteX389" fmla="*/ 3841129 w 4794266"/>
              <a:gd name="connsiteY389" fmla="*/ 1669341 h 6862288"/>
              <a:gd name="connsiteX390" fmla="*/ 4682467 w 4794266"/>
              <a:gd name="connsiteY390" fmla="*/ 0 h 6862288"/>
              <a:gd name="connsiteX391" fmla="*/ 4484198 w 4794266"/>
              <a:gd name="connsiteY391" fmla="*/ 0 h 6862288"/>
              <a:gd name="connsiteX392" fmla="*/ 4588266 w 4794266"/>
              <a:gd name="connsiteY392" fmla="*/ 0 h 6862288"/>
              <a:gd name="connsiteX393" fmla="*/ 3580336 w 4794266"/>
              <a:gd name="connsiteY393" fmla="*/ 1982087 h 6862288"/>
              <a:gd name="connsiteX394" fmla="*/ 3530766 w 4794266"/>
              <a:gd name="connsiteY394" fmla="*/ 1886815 h 6862288"/>
              <a:gd name="connsiteX395" fmla="*/ 4484198 w 4794266"/>
              <a:gd name="connsiteY395" fmla="*/ 0 h 6862288"/>
              <a:gd name="connsiteX396" fmla="*/ 2499096 w 4794266"/>
              <a:gd name="connsiteY396" fmla="*/ 0 h 6862288"/>
              <a:gd name="connsiteX397" fmla="*/ 2598201 w 4794266"/>
              <a:gd name="connsiteY397" fmla="*/ 0 h 6862288"/>
              <a:gd name="connsiteX398" fmla="*/ 3203991 w 4794266"/>
              <a:gd name="connsiteY398" fmla="*/ 1191538 h 6862288"/>
              <a:gd name="connsiteX399" fmla="*/ 3451229 w 4794266"/>
              <a:gd name="connsiteY399" fmla="*/ 1678703 h 6862288"/>
              <a:gd name="connsiteX400" fmla="*/ 4252986 w 4794266"/>
              <a:gd name="connsiteY400" fmla="*/ 83062 h 6862288"/>
              <a:gd name="connsiteX401" fmla="*/ 2748367 w 4794266"/>
              <a:gd name="connsiteY401" fmla="*/ 83062 h 6862288"/>
              <a:gd name="connsiteX402" fmla="*/ 2703352 w 4794266"/>
              <a:gd name="connsiteY402" fmla="*/ 0 h 6862288"/>
              <a:gd name="connsiteX403" fmla="*/ 4396965 w 4794266"/>
              <a:gd name="connsiteY403" fmla="*/ 0 h 6862288"/>
              <a:gd name="connsiteX404" fmla="*/ 4355413 w 4794266"/>
              <a:gd name="connsiteY404" fmla="*/ 83062 h 6862288"/>
              <a:gd name="connsiteX405" fmla="*/ 3497144 w 4794266"/>
              <a:gd name="connsiteY405" fmla="*/ 1777549 h 6862288"/>
              <a:gd name="connsiteX406" fmla="*/ 3451229 w 4794266"/>
              <a:gd name="connsiteY406" fmla="*/ 1876393 h 6862288"/>
              <a:gd name="connsiteX407" fmla="*/ 1981937 w 4794266"/>
              <a:gd name="connsiteY407" fmla="*/ 4795845 h 6862288"/>
              <a:gd name="connsiteX408" fmla="*/ 1939552 w 4794266"/>
              <a:gd name="connsiteY408" fmla="*/ 4884099 h 6862288"/>
              <a:gd name="connsiteX409" fmla="*/ 1932489 w 4794266"/>
              <a:gd name="connsiteY409" fmla="*/ 4884099 h 6862288"/>
              <a:gd name="connsiteX410" fmla="*/ 1837126 w 4794266"/>
              <a:gd name="connsiteY410" fmla="*/ 4884099 h 6862288"/>
              <a:gd name="connsiteX411" fmla="*/ 39353 w 4794266"/>
              <a:gd name="connsiteY411" fmla="*/ 4884099 h 6862288"/>
              <a:gd name="connsiteX412" fmla="*/ 1031836 w 4794266"/>
              <a:gd name="connsiteY412" fmla="*/ 6861000 h 6862288"/>
              <a:gd name="connsiteX413" fmla="*/ 936473 w 4794266"/>
              <a:gd name="connsiteY413" fmla="*/ 6861000 h 6862288"/>
              <a:gd name="connsiteX414" fmla="*/ 0 w 4794266"/>
              <a:gd name="connsiteY414" fmla="*/ 5005253 h 6862288"/>
              <a:gd name="connsiteX415" fmla="*/ 0 w 4794266"/>
              <a:gd name="connsiteY415" fmla="*/ 4795845 h 6862288"/>
              <a:gd name="connsiteX416" fmla="*/ 1879509 w 4794266"/>
              <a:gd name="connsiteY416" fmla="*/ 4795845 h 6862288"/>
              <a:gd name="connsiteX417" fmla="*/ 3401781 w 4794266"/>
              <a:gd name="connsiteY417" fmla="*/ 1777549 h 6862288"/>
              <a:gd name="connsiteX418" fmla="*/ 3165139 w 4794266"/>
              <a:gd name="connsiteY418" fmla="*/ 1315095 h 6862288"/>
              <a:gd name="connsiteX419" fmla="*/ 2499096 w 4794266"/>
              <a:gd name="connsiteY419" fmla="*/ 0 h 6862288"/>
              <a:gd name="connsiteX420" fmla="*/ 2282766 w 4794266"/>
              <a:gd name="connsiteY420" fmla="*/ 0 h 6862288"/>
              <a:gd name="connsiteX421" fmla="*/ 2383457 w 4794266"/>
              <a:gd name="connsiteY421" fmla="*/ 0 h 6862288"/>
              <a:gd name="connsiteX422" fmla="*/ 1448845 w 4794266"/>
              <a:gd name="connsiteY422" fmla="*/ 1858774 h 6862288"/>
              <a:gd name="connsiteX423" fmla="*/ 3246161 w 4794266"/>
              <a:gd name="connsiteY423" fmla="*/ 1858774 h 6862288"/>
              <a:gd name="connsiteX424" fmla="*/ 3203871 w 4794266"/>
              <a:gd name="connsiteY424" fmla="*/ 1943196 h 6862288"/>
              <a:gd name="connsiteX425" fmla="*/ 1403031 w 4794266"/>
              <a:gd name="connsiteY425" fmla="*/ 1943196 h 6862288"/>
              <a:gd name="connsiteX426" fmla="*/ 1392458 w 4794266"/>
              <a:gd name="connsiteY426" fmla="*/ 1943196 h 6862288"/>
              <a:gd name="connsiteX427" fmla="*/ 1304354 w 4794266"/>
              <a:gd name="connsiteY427" fmla="*/ 1943196 h 6862288"/>
              <a:gd name="connsiteX428" fmla="*/ 2282766 w 4794266"/>
              <a:gd name="connsiteY428" fmla="*/ 0 h 6862288"/>
              <a:gd name="connsiteX429" fmla="*/ 2085184 w 4794266"/>
              <a:gd name="connsiteY429" fmla="*/ 0 h 6862288"/>
              <a:gd name="connsiteX430" fmla="*/ 2180489 w 4794266"/>
              <a:gd name="connsiteY430" fmla="*/ 0 h 6862288"/>
              <a:gd name="connsiteX431" fmla="*/ 921627 w 4794266"/>
              <a:gd name="connsiteY431" fmla="*/ 2503438 h 6862288"/>
              <a:gd name="connsiteX432" fmla="*/ 0 w 4794266"/>
              <a:gd name="connsiteY432" fmla="*/ 2503438 h 6862288"/>
              <a:gd name="connsiteX433" fmla="*/ 0 w 4794266"/>
              <a:gd name="connsiteY433" fmla="*/ 2418757 h 6862288"/>
              <a:gd name="connsiteX434" fmla="*/ 868685 w 4794266"/>
              <a:gd name="connsiteY434" fmla="*/ 2418757 h 6862288"/>
              <a:gd name="connsiteX435" fmla="*/ 2085184 w 4794266"/>
              <a:gd name="connsiteY435" fmla="*/ 0 h 6862288"/>
              <a:gd name="connsiteX436" fmla="*/ 1883218 w 4794266"/>
              <a:gd name="connsiteY436" fmla="*/ 0 h 6862288"/>
              <a:gd name="connsiteX437" fmla="*/ 1978547 w 4794266"/>
              <a:gd name="connsiteY437" fmla="*/ 0 h 6862288"/>
              <a:gd name="connsiteX438" fmla="*/ 813769 w 4794266"/>
              <a:gd name="connsiteY438" fmla="*/ 2332241 h 6862288"/>
              <a:gd name="connsiteX439" fmla="*/ 0 w 4794266"/>
              <a:gd name="connsiteY439" fmla="*/ 2332241 h 6862288"/>
              <a:gd name="connsiteX440" fmla="*/ 0 w 4794266"/>
              <a:gd name="connsiteY440" fmla="*/ 2247501 h 6862288"/>
              <a:gd name="connsiteX441" fmla="*/ 753901 w 4794266"/>
              <a:gd name="connsiteY441" fmla="*/ 2247501 h 6862288"/>
              <a:gd name="connsiteX442" fmla="*/ 753901 w 4794266"/>
              <a:gd name="connsiteY442" fmla="*/ 2251031 h 6862288"/>
              <a:gd name="connsiteX443" fmla="*/ 1883218 w 4794266"/>
              <a:gd name="connsiteY443" fmla="*/ 0 h 6862288"/>
              <a:gd name="connsiteX444" fmla="*/ 1676567 w 4794266"/>
              <a:gd name="connsiteY444" fmla="*/ 0 h 6862288"/>
              <a:gd name="connsiteX445" fmla="*/ 1775670 w 4794266"/>
              <a:gd name="connsiteY445" fmla="*/ 0 h 6862288"/>
              <a:gd name="connsiteX446" fmla="*/ 1085842 w 4794266"/>
              <a:gd name="connsiteY446" fmla="*/ 1367346 h 6862288"/>
              <a:gd name="connsiteX447" fmla="*/ 1039779 w 4794266"/>
              <a:gd name="connsiteY447" fmla="*/ 1264773 h 6862288"/>
              <a:gd name="connsiteX448" fmla="*/ 1676567 w 4794266"/>
              <a:gd name="connsiteY448" fmla="*/ 0 h 6862288"/>
              <a:gd name="connsiteX449" fmla="*/ 1479705 w 4794266"/>
              <a:gd name="connsiteY449" fmla="*/ 0 h 6862288"/>
              <a:gd name="connsiteX450" fmla="*/ 1574216 w 4794266"/>
              <a:gd name="connsiteY450" fmla="*/ 0 h 6862288"/>
              <a:gd name="connsiteX451" fmla="*/ 995314 w 4794266"/>
              <a:gd name="connsiteY451" fmla="*/ 1165036 h 6862288"/>
              <a:gd name="connsiteX452" fmla="*/ 946402 w 4794266"/>
              <a:gd name="connsiteY452" fmla="*/ 1069591 h 6862288"/>
              <a:gd name="connsiteX453" fmla="*/ 1479705 w 4794266"/>
              <a:gd name="connsiteY453" fmla="*/ 0 h 6862288"/>
              <a:gd name="connsiteX454" fmla="*/ 1270221 w 4794266"/>
              <a:gd name="connsiteY454" fmla="*/ 0 h 6862288"/>
              <a:gd name="connsiteX455" fmla="*/ 1371191 w 4794266"/>
              <a:gd name="connsiteY455" fmla="*/ 0 h 6862288"/>
              <a:gd name="connsiteX456" fmla="*/ 886459 w 4794266"/>
              <a:gd name="connsiteY456" fmla="*/ 962730 h 6862288"/>
              <a:gd name="connsiteX457" fmla="*/ 837468 w 4794266"/>
              <a:gd name="connsiteY457" fmla="*/ 867670 h 6862288"/>
              <a:gd name="connsiteX458" fmla="*/ 1270221 w 4794266"/>
              <a:gd name="connsiteY458" fmla="*/ 0 h 6862288"/>
              <a:gd name="connsiteX459" fmla="*/ 1086586 w 4794266"/>
              <a:gd name="connsiteY459" fmla="*/ 0 h 6862288"/>
              <a:gd name="connsiteX460" fmla="*/ 1183878 w 4794266"/>
              <a:gd name="connsiteY460" fmla="*/ 0 h 6862288"/>
              <a:gd name="connsiteX461" fmla="*/ 797450 w 4794266"/>
              <a:gd name="connsiteY461" fmla="*/ 760440 h 6862288"/>
              <a:gd name="connsiteX462" fmla="*/ 744092 w 4794266"/>
              <a:gd name="connsiteY462" fmla="*/ 658939 h 6862288"/>
              <a:gd name="connsiteX463" fmla="*/ 1086586 w 4794266"/>
              <a:gd name="connsiteY463" fmla="*/ 0 h 6862288"/>
              <a:gd name="connsiteX464" fmla="*/ 882903 w 4794266"/>
              <a:gd name="connsiteY464" fmla="*/ 0 h 6862288"/>
              <a:gd name="connsiteX465" fmla="*/ 983094 w 4794266"/>
              <a:gd name="connsiteY465" fmla="*/ 0 h 6862288"/>
              <a:gd name="connsiteX466" fmla="*/ 699348 w 4794266"/>
              <a:gd name="connsiteY466" fmla="*/ 573640 h 6862288"/>
              <a:gd name="connsiteX467" fmla="*/ 657662 w 4794266"/>
              <a:gd name="connsiteY467" fmla="*/ 488488 h 6862288"/>
              <a:gd name="connsiteX468" fmla="*/ 650715 w 4794266"/>
              <a:gd name="connsiteY468" fmla="*/ 474296 h 6862288"/>
              <a:gd name="connsiteX469" fmla="*/ 882903 w 4794266"/>
              <a:gd name="connsiteY469" fmla="*/ 0 h 6862288"/>
              <a:gd name="connsiteX470" fmla="*/ 677572 w 4794266"/>
              <a:gd name="connsiteY470" fmla="*/ 0 h 6862288"/>
              <a:gd name="connsiteX471" fmla="*/ 778686 w 4794266"/>
              <a:gd name="connsiteY471" fmla="*/ 0 h 6862288"/>
              <a:gd name="connsiteX472" fmla="*/ 588085 w 4794266"/>
              <a:gd name="connsiteY472" fmla="*/ 371319 h 6862288"/>
              <a:gd name="connsiteX473" fmla="*/ 545333 w 4794266"/>
              <a:gd name="connsiteY473" fmla="*/ 279088 h 6862288"/>
              <a:gd name="connsiteX474" fmla="*/ 541771 w 4794266"/>
              <a:gd name="connsiteY474" fmla="*/ 275541 h 6862288"/>
              <a:gd name="connsiteX475" fmla="*/ 677572 w 4794266"/>
              <a:gd name="connsiteY475" fmla="*/ 0 h 6862288"/>
              <a:gd name="connsiteX476" fmla="*/ 483066 w 4794266"/>
              <a:gd name="connsiteY476" fmla="*/ 0 h 6862288"/>
              <a:gd name="connsiteX477" fmla="*/ 579239 w 4794266"/>
              <a:gd name="connsiteY477" fmla="*/ 0 h 6862288"/>
              <a:gd name="connsiteX478" fmla="*/ 496812 w 4794266"/>
              <a:gd name="connsiteY478" fmla="*/ 169055 h 6862288"/>
              <a:gd name="connsiteX479" fmla="*/ 448395 w 4794266"/>
              <a:gd name="connsiteY479" fmla="*/ 67508 h 6862288"/>
              <a:gd name="connsiteX480" fmla="*/ 483066 w 4794266"/>
              <a:gd name="connsiteY480" fmla="*/ 0 h 6862288"/>
              <a:gd name="connsiteX481" fmla="*/ 281623 w 4794266"/>
              <a:gd name="connsiteY481" fmla="*/ 0 h 6862288"/>
              <a:gd name="connsiteX482" fmla="*/ 380286 w 4794266"/>
              <a:gd name="connsiteY482" fmla="*/ 0 h 6862288"/>
              <a:gd name="connsiteX483" fmla="*/ 347483 w 4794266"/>
              <a:gd name="connsiteY483" fmla="*/ 69038 h 6862288"/>
              <a:gd name="connsiteX484" fmla="*/ 1036285 w 4794266"/>
              <a:gd name="connsiteY484" fmla="*/ 1460728 h 6862288"/>
              <a:gd name="connsiteX485" fmla="*/ 941880 w 4794266"/>
              <a:gd name="connsiteY485" fmla="*/ 1460728 h 6862288"/>
              <a:gd name="connsiteX486" fmla="*/ 246086 w 4794266"/>
              <a:gd name="connsiteY486" fmla="*/ 69038 h 6862288"/>
              <a:gd name="connsiteX487" fmla="*/ 281623 w 4794266"/>
              <a:gd name="connsiteY487" fmla="*/ 0 h 6862288"/>
              <a:gd name="connsiteX488" fmla="*/ 79031 w 4794266"/>
              <a:gd name="connsiteY488" fmla="*/ 0 h 6862288"/>
              <a:gd name="connsiteX489" fmla="*/ 173569 w 4794266"/>
              <a:gd name="connsiteY489" fmla="*/ 0 h 6862288"/>
              <a:gd name="connsiteX490" fmla="*/ 0 w 4794266"/>
              <a:gd name="connsiteY490" fmla="*/ 349055 h 6862288"/>
              <a:gd name="connsiteX491" fmla="*/ 0 w 4794266"/>
              <a:gd name="connsiteY491" fmla="*/ 155555 h 6862288"/>
              <a:gd name="connsiteX492" fmla="*/ 79031 w 4794266"/>
              <a:gd name="connsiteY492"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1308307 w 4794266"/>
              <a:gd name="connsiteY198" fmla="*/ 6862288 h 6862288"/>
              <a:gd name="connsiteX199" fmla="*/ 1205888 w 4794266"/>
              <a:gd name="connsiteY199" fmla="*/ 6862288 h 6862288"/>
              <a:gd name="connsiteX200" fmla="*/ 1206546 w 4794266"/>
              <a:gd name="connsiteY200" fmla="*/ 6860998 h 6862288"/>
              <a:gd name="connsiteX201" fmla="*/ 1127055 w 4794266"/>
              <a:gd name="connsiteY201" fmla="*/ 6860998 h 6862288"/>
              <a:gd name="connsiteX202" fmla="*/ 1081302 w 4794266"/>
              <a:gd name="connsiteY202" fmla="*/ 6769162 h 6862288"/>
              <a:gd name="connsiteX203" fmla="*/ 226066 w 4794266"/>
              <a:gd name="connsiteY203" fmla="*/ 5059594 h 6862288"/>
              <a:gd name="connsiteX204" fmla="*/ 183832 w 4794266"/>
              <a:gd name="connsiteY204" fmla="*/ 4974822 h 6862288"/>
              <a:gd name="connsiteX205" fmla="*/ 1880226 w 4794266"/>
              <a:gd name="connsiteY205" fmla="*/ 4974822 h 6862288"/>
              <a:gd name="connsiteX206" fmla="*/ 1834473 w 4794266"/>
              <a:gd name="connsiteY206" fmla="*/ 5059594 h 6862288"/>
              <a:gd name="connsiteX207" fmla="*/ 324611 w 4794266"/>
              <a:gd name="connsiteY207" fmla="*/ 5059594 h 6862288"/>
              <a:gd name="connsiteX208" fmla="*/ 1134094 w 4794266"/>
              <a:gd name="connsiteY208" fmla="*/ 6673793 h 6862288"/>
              <a:gd name="connsiteX209" fmla="*/ 1376939 w 4794266"/>
              <a:gd name="connsiteY209" fmla="*/ 6182822 h 6862288"/>
              <a:gd name="connsiteX210" fmla="*/ 2073798 w 4794266"/>
              <a:gd name="connsiteY210" fmla="*/ 4794681 h 6862288"/>
              <a:gd name="connsiteX211" fmla="*/ 2172342 w 4794266"/>
              <a:gd name="connsiteY211" fmla="*/ 4794681 h 6862288"/>
              <a:gd name="connsiteX212" fmla="*/ 1415653 w 4794266"/>
              <a:gd name="connsiteY212" fmla="*/ 6306448 h 6862288"/>
              <a:gd name="connsiteX213" fmla="*/ 1179847 w 4794266"/>
              <a:gd name="connsiteY213" fmla="*/ 6769162 h 6862288"/>
              <a:gd name="connsiteX214" fmla="*/ 1217546 w 4794266"/>
              <a:gd name="connsiteY214" fmla="*/ 6839426 h 6862288"/>
              <a:gd name="connsiteX215" fmla="*/ 2569126 w 4794266"/>
              <a:gd name="connsiteY215" fmla="*/ 4189024 h 6862288"/>
              <a:gd name="connsiteX216" fmla="*/ 3387196 w 4794266"/>
              <a:gd name="connsiteY216" fmla="*/ 2569217 h 6862288"/>
              <a:gd name="connsiteX217" fmla="*/ 1393478 w 4794266"/>
              <a:gd name="connsiteY217" fmla="*/ 2553652 h 6862288"/>
              <a:gd name="connsiteX218" fmla="*/ 2903768 w 4794266"/>
              <a:gd name="connsiteY218" fmla="*/ 2553652 h 6862288"/>
              <a:gd name="connsiteX219" fmla="*/ 2857787 w 4794266"/>
              <a:gd name="connsiteY219" fmla="*/ 2643437 h 6862288"/>
              <a:gd name="connsiteX220" fmla="*/ 1351035 w 4794266"/>
              <a:gd name="connsiteY220" fmla="*/ 2643437 h 6862288"/>
              <a:gd name="connsiteX221" fmla="*/ 1393478 w 4794266"/>
              <a:gd name="connsiteY221" fmla="*/ 2553652 h 6862288"/>
              <a:gd name="connsiteX222" fmla="*/ 1471298 w 4794266"/>
              <a:gd name="connsiteY222" fmla="*/ 2382466 h 6862288"/>
              <a:gd name="connsiteX223" fmla="*/ 2981587 w 4794266"/>
              <a:gd name="connsiteY223" fmla="*/ 2382466 h 6862288"/>
              <a:gd name="connsiteX224" fmla="*/ 2939143 w 4794266"/>
              <a:gd name="connsiteY224" fmla="*/ 2472251 h 6862288"/>
              <a:gd name="connsiteX225" fmla="*/ 1428853 w 4794266"/>
              <a:gd name="connsiteY225" fmla="*/ 2472251 h 6862288"/>
              <a:gd name="connsiteX226" fmla="*/ 1471298 w 4794266"/>
              <a:gd name="connsiteY226" fmla="*/ 2382466 h 6862288"/>
              <a:gd name="connsiteX227" fmla="*/ 1364286 w 4794266"/>
              <a:gd name="connsiteY227" fmla="*/ 2211271 h 6862288"/>
              <a:gd name="connsiteX228" fmla="*/ 3074965 w 4794266"/>
              <a:gd name="connsiteY228" fmla="*/ 2211271 h 6862288"/>
              <a:gd name="connsiteX229" fmla="*/ 3029017 w 4794266"/>
              <a:gd name="connsiteY229" fmla="*/ 2299248 h 6862288"/>
              <a:gd name="connsiteX230" fmla="*/ 1420838 w 4794266"/>
              <a:gd name="connsiteY230" fmla="*/ 2299248 h 6862288"/>
              <a:gd name="connsiteX231" fmla="*/ 204981 w 4794266"/>
              <a:gd name="connsiteY231" fmla="*/ 4713353 h 6862288"/>
              <a:gd name="connsiteX232" fmla="*/ 106016 w 4794266"/>
              <a:gd name="connsiteY232" fmla="*/ 4713353 h 6862288"/>
              <a:gd name="connsiteX233" fmla="*/ 1364286 w 4794266"/>
              <a:gd name="connsiteY233" fmla="*/ 2211271 h 6862288"/>
              <a:gd name="connsiteX234" fmla="*/ 0 w 4794266"/>
              <a:gd name="connsiteY234" fmla="*/ 2071210 h 6862288"/>
              <a:gd name="connsiteX235" fmla="*/ 740567 w 4794266"/>
              <a:gd name="connsiteY235" fmla="*/ 2071210 h 6862288"/>
              <a:gd name="connsiteX236" fmla="*/ 698268 w 4794266"/>
              <a:gd name="connsiteY236" fmla="*/ 2160994 h 6862288"/>
              <a:gd name="connsiteX237" fmla="*/ 0 w 4794266"/>
              <a:gd name="connsiteY237" fmla="*/ 2160994 h 6862288"/>
              <a:gd name="connsiteX238" fmla="*/ 0 w 4794266"/>
              <a:gd name="connsiteY238" fmla="*/ 2071210 h 6862288"/>
              <a:gd name="connsiteX239" fmla="*/ 1263349 w 4794266"/>
              <a:gd name="connsiteY239" fmla="*/ 2040088 h 6862288"/>
              <a:gd name="connsiteX240" fmla="*/ 3168348 w 4794266"/>
              <a:gd name="connsiteY240" fmla="*/ 2040088 h 6862288"/>
              <a:gd name="connsiteX241" fmla="*/ 3118959 w 4794266"/>
              <a:gd name="connsiteY241" fmla="*/ 2124996 h 6862288"/>
              <a:gd name="connsiteX242" fmla="*/ 1319793 w 4794266"/>
              <a:gd name="connsiteY242" fmla="*/ 2124996 h 6862288"/>
              <a:gd name="connsiteX243" fmla="*/ 14514 w 4794266"/>
              <a:gd name="connsiteY243" fmla="*/ 4728892 h 6862288"/>
              <a:gd name="connsiteX244" fmla="*/ 0 w 4794266"/>
              <a:gd name="connsiteY244" fmla="*/ 4728892 h 6862288"/>
              <a:gd name="connsiteX245" fmla="*/ 0 w 4794266"/>
              <a:gd name="connsiteY245" fmla="*/ 4557406 h 6862288"/>
              <a:gd name="connsiteX246" fmla="*/ 1263349 w 4794266"/>
              <a:gd name="connsiteY246" fmla="*/ 2040088 h 6862288"/>
              <a:gd name="connsiteX247" fmla="*/ 3495719 w 4794266"/>
              <a:gd name="connsiteY247" fmla="*/ 1977841 h 6862288"/>
              <a:gd name="connsiteX248" fmla="*/ 3541835 w 4794266"/>
              <a:gd name="connsiteY248" fmla="*/ 2080385 h 6862288"/>
              <a:gd name="connsiteX249" fmla="*/ 2197370 w 4794266"/>
              <a:gd name="connsiteY249" fmla="*/ 4728895 h 6862288"/>
              <a:gd name="connsiteX250" fmla="*/ 2098043 w 4794266"/>
              <a:gd name="connsiteY250" fmla="*/ 4728895 h 6862288"/>
              <a:gd name="connsiteX251" fmla="*/ 3495719 w 4794266"/>
              <a:gd name="connsiteY251" fmla="*/ 1977841 h 6862288"/>
              <a:gd name="connsiteX252" fmla="*/ 0 w 4794266"/>
              <a:gd name="connsiteY252" fmla="*/ 1900015 h 6862288"/>
              <a:gd name="connsiteX253" fmla="*/ 833922 w 4794266"/>
              <a:gd name="connsiteY253" fmla="*/ 1900015 h 6862288"/>
              <a:gd name="connsiteX254" fmla="*/ 791380 w 4794266"/>
              <a:gd name="connsiteY254" fmla="*/ 1989799 h 6862288"/>
              <a:gd name="connsiteX255" fmla="*/ 0 w 4794266"/>
              <a:gd name="connsiteY255" fmla="*/ 1989799 h 6862288"/>
              <a:gd name="connsiteX256" fmla="*/ 0 w 4794266"/>
              <a:gd name="connsiteY256" fmla="*/ 1900015 h 6862288"/>
              <a:gd name="connsiteX257" fmla="*/ 0 w 4794266"/>
              <a:gd name="connsiteY257" fmla="*/ 1728829 h 6862288"/>
              <a:gd name="connsiteX258" fmla="*/ 911757 w 4794266"/>
              <a:gd name="connsiteY258" fmla="*/ 1728829 h 6862288"/>
              <a:gd name="connsiteX259" fmla="*/ 869523 w 4794266"/>
              <a:gd name="connsiteY259" fmla="*/ 1818614 h 6862288"/>
              <a:gd name="connsiteX260" fmla="*/ 0 w 4794266"/>
              <a:gd name="connsiteY260" fmla="*/ 1818614 h 6862288"/>
              <a:gd name="connsiteX261" fmla="*/ 0 w 4794266"/>
              <a:gd name="connsiteY261" fmla="*/ 1728829 h 6862288"/>
              <a:gd name="connsiteX262" fmla="*/ 3236271 w 4794266"/>
              <a:gd name="connsiteY262" fmla="*/ 1682140 h 6862288"/>
              <a:gd name="connsiteX263" fmla="*/ 3292621 w 4794266"/>
              <a:gd name="connsiteY263" fmla="*/ 1787327 h 6862288"/>
              <a:gd name="connsiteX264" fmla="*/ 3187434 w 4794266"/>
              <a:gd name="connsiteY264" fmla="*/ 1787327 h 6862288"/>
              <a:gd name="connsiteX265" fmla="*/ 3236271 w 4794266"/>
              <a:gd name="connsiteY265" fmla="*/ 1682140 h 6862288"/>
              <a:gd name="connsiteX266" fmla="*/ 0 w 4794266"/>
              <a:gd name="connsiteY266" fmla="*/ 1542076 h 6862288"/>
              <a:gd name="connsiteX267" fmla="*/ 1005127 w 4794266"/>
              <a:gd name="connsiteY267" fmla="*/ 1542076 h 6862288"/>
              <a:gd name="connsiteX268" fmla="*/ 959295 w 4794266"/>
              <a:gd name="connsiteY268" fmla="*/ 1631861 h 6862288"/>
              <a:gd name="connsiteX269" fmla="*/ 0 w 4794266"/>
              <a:gd name="connsiteY269" fmla="*/ 1631861 h 6862288"/>
              <a:gd name="connsiteX270" fmla="*/ 0 w 4794266"/>
              <a:gd name="connsiteY270" fmla="*/ 1542076 h 6862288"/>
              <a:gd name="connsiteX271" fmla="*/ 3132571 w 4794266"/>
              <a:gd name="connsiteY271" fmla="*/ 1479829 h 6862288"/>
              <a:gd name="connsiteX272" fmla="*/ 3184006 w 4794266"/>
              <a:gd name="connsiteY272" fmla="*/ 1573753 h 6862288"/>
              <a:gd name="connsiteX273" fmla="*/ 3084565 w 4794266"/>
              <a:gd name="connsiteY273" fmla="*/ 1772037 h 6862288"/>
              <a:gd name="connsiteX274" fmla="*/ 2985124 w 4794266"/>
              <a:gd name="connsiteY274" fmla="*/ 1772037 h 6862288"/>
              <a:gd name="connsiteX275" fmla="*/ 3132571 w 4794266"/>
              <a:gd name="connsiteY275" fmla="*/ 1479829 h 6862288"/>
              <a:gd name="connsiteX276" fmla="*/ 3389755 w 4794266"/>
              <a:gd name="connsiteY276" fmla="*/ 1386453 h 6862288"/>
              <a:gd name="connsiteX277" fmla="*/ 3479540 w 4794266"/>
              <a:gd name="connsiteY277" fmla="*/ 1386453 h 6862288"/>
              <a:gd name="connsiteX278" fmla="*/ 3436443 w 4794266"/>
              <a:gd name="connsiteY278" fmla="*/ 1476239 h 6862288"/>
              <a:gd name="connsiteX279" fmla="*/ 3389755 w 4794266"/>
              <a:gd name="connsiteY279" fmla="*/ 1386453 h 6862288"/>
              <a:gd name="connsiteX280" fmla="*/ 0 w 4794266"/>
              <a:gd name="connsiteY280" fmla="*/ 1378844 h 6862288"/>
              <a:gd name="connsiteX281" fmla="*/ 40400 w 4794266"/>
              <a:gd name="connsiteY281" fmla="*/ 1460702 h 6862288"/>
              <a:gd name="connsiteX282" fmla="*/ 0 w 4794266"/>
              <a:gd name="connsiteY282" fmla="*/ 1460702 h 6862288"/>
              <a:gd name="connsiteX283" fmla="*/ 0 w 4794266"/>
              <a:gd name="connsiteY283" fmla="*/ 1378844 h 6862288"/>
              <a:gd name="connsiteX284" fmla="*/ 3041878 w 4794266"/>
              <a:gd name="connsiteY284" fmla="*/ 1277509 h 6862288"/>
              <a:gd name="connsiteX285" fmla="*/ 3087101 w 4794266"/>
              <a:gd name="connsiteY285" fmla="*/ 1365185 h 6862288"/>
              <a:gd name="connsiteX286" fmla="*/ 3090579 w 4794266"/>
              <a:gd name="connsiteY286" fmla="*/ 1375707 h 6862288"/>
              <a:gd name="connsiteX287" fmla="*/ 2892295 w 4794266"/>
              <a:gd name="connsiteY287" fmla="*/ 1772009 h 6862288"/>
              <a:gd name="connsiteX288" fmla="*/ 2798371 w 4794266"/>
              <a:gd name="connsiteY288" fmla="*/ 1772009 h 6862288"/>
              <a:gd name="connsiteX289" fmla="*/ 3041878 w 4794266"/>
              <a:gd name="connsiteY289" fmla="*/ 1277509 h 6862288"/>
              <a:gd name="connsiteX290" fmla="*/ 3311937 w 4794266"/>
              <a:gd name="connsiteY290" fmla="*/ 1215257 h 6862288"/>
              <a:gd name="connsiteX291" fmla="*/ 3572933 w 4794266"/>
              <a:gd name="connsiteY291" fmla="*/ 1215257 h 6862288"/>
              <a:gd name="connsiteX292" fmla="*/ 3530029 w 4794266"/>
              <a:gd name="connsiteY292" fmla="*/ 1305042 h 6862288"/>
              <a:gd name="connsiteX293" fmla="*/ 3354840 w 4794266"/>
              <a:gd name="connsiteY293" fmla="*/ 1305042 h 6862288"/>
              <a:gd name="connsiteX294" fmla="*/ 3311937 w 4794266"/>
              <a:gd name="connsiteY294" fmla="*/ 1215257 h 6862288"/>
              <a:gd name="connsiteX295" fmla="*/ 2950989 w 4794266"/>
              <a:gd name="connsiteY295" fmla="*/ 1075199 h 6862288"/>
              <a:gd name="connsiteX296" fmla="*/ 2993582 w 4794266"/>
              <a:gd name="connsiteY296" fmla="*/ 1160086 h 6862288"/>
              <a:gd name="connsiteX297" fmla="*/ 2997131 w 4794266"/>
              <a:gd name="connsiteY297" fmla="*/ 1174233 h 6862288"/>
              <a:gd name="connsiteX298" fmla="*/ 2698982 w 4794266"/>
              <a:gd name="connsiteY298" fmla="*/ 1771979 h 6862288"/>
              <a:gd name="connsiteX299" fmla="*/ 2596050 w 4794266"/>
              <a:gd name="connsiteY299" fmla="*/ 1771979 h 6862288"/>
              <a:gd name="connsiteX300" fmla="*/ 2950989 w 4794266"/>
              <a:gd name="connsiteY300" fmla="*/ 1075199 h 6862288"/>
              <a:gd name="connsiteX301" fmla="*/ 3218559 w 4794266"/>
              <a:gd name="connsiteY301" fmla="*/ 1044073 h 6862288"/>
              <a:gd name="connsiteX302" fmla="*/ 3650802 w 4794266"/>
              <a:gd name="connsiteY302" fmla="*/ 1044073 h 6862288"/>
              <a:gd name="connsiteX303" fmla="*/ 3608632 w 4794266"/>
              <a:gd name="connsiteY303" fmla="*/ 1133858 h 6862288"/>
              <a:gd name="connsiteX304" fmla="*/ 3264243 w 4794266"/>
              <a:gd name="connsiteY304" fmla="*/ 1133858 h 6862288"/>
              <a:gd name="connsiteX305" fmla="*/ 3218559 w 4794266"/>
              <a:gd name="connsiteY305" fmla="*/ 1044073 h 6862288"/>
              <a:gd name="connsiteX306" fmla="*/ 0 w 4794266"/>
              <a:gd name="connsiteY306" fmla="*/ 969072 h 6862288"/>
              <a:gd name="connsiteX307" fmla="*/ 242609 w 4794266"/>
              <a:gd name="connsiteY307" fmla="*/ 1445195 h 6862288"/>
              <a:gd name="connsiteX308" fmla="*/ 141781 w 4794266"/>
              <a:gd name="connsiteY308" fmla="*/ 1445195 h 6862288"/>
              <a:gd name="connsiteX309" fmla="*/ 0 w 4794266"/>
              <a:gd name="connsiteY309" fmla="*/ 1165963 h 6862288"/>
              <a:gd name="connsiteX310" fmla="*/ 0 w 4794266"/>
              <a:gd name="connsiteY310" fmla="*/ 969072 h 6862288"/>
              <a:gd name="connsiteX311" fmla="*/ 2839507 w 4794266"/>
              <a:gd name="connsiteY311" fmla="*/ 888446 h 6862288"/>
              <a:gd name="connsiteX312" fmla="*/ 2888263 w 4794266"/>
              <a:gd name="connsiteY312" fmla="*/ 984396 h 6862288"/>
              <a:gd name="connsiteX313" fmla="*/ 2494733 w 4794266"/>
              <a:gd name="connsiteY313" fmla="*/ 1787533 h 6862288"/>
              <a:gd name="connsiteX314" fmla="*/ 2393739 w 4794266"/>
              <a:gd name="connsiteY314" fmla="*/ 1787533 h 6862288"/>
              <a:gd name="connsiteX315" fmla="*/ 2839507 w 4794266"/>
              <a:gd name="connsiteY315" fmla="*/ 888446 h 6862288"/>
              <a:gd name="connsiteX316" fmla="*/ 3125183 w 4794266"/>
              <a:gd name="connsiteY316" fmla="*/ 872877 h 6862288"/>
              <a:gd name="connsiteX317" fmla="*/ 3744155 w 4794266"/>
              <a:gd name="connsiteY317" fmla="*/ 872877 h 6862288"/>
              <a:gd name="connsiteX318" fmla="*/ 3701711 w 4794266"/>
              <a:gd name="connsiteY318" fmla="*/ 962518 h 6862288"/>
              <a:gd name="connsiteX319" fmla="*/ 3171164 w 4794266"/>
              <a:gd name="connsiteY319" fmla="*/ 962518 h 6862288"/>
              <a:gd name="connsiteX320" fmla="*/ 3125183 w 4794266"/>
              <a:gd name="connsiteY320" fmla="*/ 872877 h 6862288"/>
              <a:gd name="connsiteX321" fmla="*/ 3047375 w 4794266"/>
              <a:gd name="connsiteY321" fmla="*/ 701692 h 6862288"/>
              <a:gd name="connsiteX322" fmla="*/ 3837527 w 4794266"/>
              <a:gd name="connsiteY322" fmla="*/ 701692 h 6862288"/>
              <a:gd name="connsiteX323" fmla="*/ 3795008 w 4794266"/>
              <a:gd name="connsiteY323" fmla="*/ 791333 h 6862288"/>
              <a:gd name="connsiteX324" fmla="*/ 3089894 w 4794266"/>
              <a:gd name="connsiteY324" fmla="*/ 791333 h 6862288"/>
              <a:gd name="connsiteX325" fmla="*/ 3047375 w 4794266"/>
              <a:gd name="connsiteY325" fmla="*/ 701692 h 6862288"/>
              <a:gd name="connsiteX326" fmla="*/ 2741909 w 4794266"/>
              <a:gd name="connsiteY326" fmla="*/ 670568 h 6862288"/>
              <a:gd name="connsiteX327" fmla="*/ 2794841 w 4794266"/>
              <a:gd name="connsiteY327" fmla="*/ 773272 h 6862288"/>
              <a:gd name="connsiteX328" fmla="*/ 2286696 w 4794266"/>
              <a:gd name="connsiteY328" fmla="*/ 1771977 h 6862288"/>
              <a:gd name="connsiteX329" fmla="*/ 2191419 w 4794266"/>
              <a:gd name="connsiteY329" fmla="*/ 1771977 h 6862288"/>
              <a:gd name="connsiteX330" fmla="*/ 2741909 w 4794266"/>
              <a:gd name="connsiteY330" fmla="*/ 670568 h 6862288"/>
              <a:gd name="connsiteX331" fmla="*/ 0 w 4794266"/>
              <a:gd name="connsiteY331" fmla="*/ 587906 h 6862288"/>
              <a:gd name="connsiteX332" fmla="*/ 429355 w 4794266"/>
              <a:gd name="connsiteY332" fmla="*/ 1460707 h 6862288"/>
              <a:gd name="connsiteX333" fmla="*/ 335326 w 4794266"/>
              <a:gd name="connsiteY333" fmla="*/ 1460707 h 6862288"/>
              <a:gd name="connsiteX334" fmla="*/ 0 w 4794266"/>
              <a:gd name="connsiteY334" fmla="*/ 791234 h 6862288"/>
              <a:gd name="connsiteX335" fmla="*/ 0 w 4794266"/>
              <a:gd name="connsiteY335" fmla="*/ 587906 h 6862288"/>
              <a:gd name="connsiteX336" fmla="*/ 2953999 w 4794266"/>
              <a:gd name="connsiteY336" fmla="*/ 514940 h 6862288"/>
              <a:gd name="connsiteX337" fmla="*/ 3915367 w 4794266"/>
              <a:gd name="connsiteY337" fmla="*/ 514940 h 6862288"/>
              <a:gd name="connsiteX338" fmla="*/ 3873109 w 4794266"/>
              <a:gd name="connsiteY338" fmla="*/ 604580 h 6862288"/>
              <a:gd name="connsiteX339" fmla="*/ 2999778 w 4794266"/>
              <a:gd name="connsiteY339" fmla="*/ 604580 h 6862288"/>
              <a:gd name="connsiteX340" fmla="*/ 2953999 w 4794266"/>
              <a:gd name="connsiteY340" fmla="*/ 514940 h 6862288"/>
              <a:gd name="connsiteX341" fmla="*/ 2633401 w 4794266"/>
              <a:gd name="connsiteY341" fmla="*/ 483816 h 6862288"/>
              <a:gd name="connsiteX342" fmla="*/ 2685925 w 4794266"/>
              <a:gd name="connsiteY342" fmla="*/ 582365 h 6862288"/>
              <a:gd name="connsiteX343" fmla="*/ 2090661 w 4794266"/>
              <a:gd name="connsiteY343" fmla="*/ 1771998 h 6862288"/>
              <a:gd name="connsiteX344" fmla="*/ 1989115 w 4794266"/>
              <a:gd name="connsiteY344" fmla="*/ 1771998 h 6862288"/>
              <a:gd name="connsiteX345" fmla="*/ 2633401 w 4794266"/>
              <a:gd name="connsiteY345" fmla="*/ 483816 h 6862288"/>
              <a:gd name="connsiteX346" fmla="*/ 89908 w 4794266"/>
              <a:gd name="connsiteY346" fmla="*/ 359310 h 6862288"/>
              <a:gd name="connsiteX347" fmla="*/ 647166 w 4794266"/>
              <a:gd name="connsiteY347" fmla="*/ 1445187 h 6862288"/>
              <a:gd name="connsiteX348" fmla="*/ 544233 w 4794266"/>
              <a:gd name="connsiteY348" fmla="*/ 1445187 h 6862288"/>
              <a:gd name="connsiteX349" fmla="*/ 43765 w 4794266"/>
              <a:gd name="connsiteY349" fmla="*/ 454193 h 6862288"/>
              <a:gd name="connsiteX350" fmla="*/ 50864 w 4794266"/>
              <a:gd name="connsiteY350" fmla="*/ 436622 h 6862288"/>
              <a:gd name="connsiteX351" fmla="*/ 89908 w 4794266"/>
              <a:gd name="connsiteY351" fmla="*/ 359310 h 6862288"/>
              <a:gd name="connsiteX352" fmla="*/ 2876180 w 4794266"/>
              <a:gd name="connsiteY352" fmla="*/ 343745 h 6862288"/>
              <a:gd name="connsiteX353" fmla="*/ 4008747 w 4794266"/>
              <a:gd name="connsiteY353" fmla="*/ 343745 h 6862288"/>
              <a:gd name="connsiteX354" fmla="*/ 3963022 w 4794266"/>
              <a:gd name="connsiteY354" fmla="*/ 433529 h 6862288"/>
              <a:gd name="connsiteX355" fmla="*/ 2918387 w 4794266"/>
              <a:gd name="connsiteY355" fmla="*/ 433529 h 6862288"/>
              <a:gd name="connsiteX356" fmla="*/ 2876180 w 4794266"/>
              <a:gd name="connsiteY356" fmla="*/ 343745 h 6862288"/>
              <a:gd name="connsiteX357" fmla="*/ 2531542 w 4794266"/>
              <a:gd name="connsiteY357" fmla="*/ 281495 h 6862288"/>
              <a:gd name="connsiteX358" fmla="*/ 2576996 w 4794266"/>
              <a:gd name="connsiteY358" fmla="*/ 380390 h 6862288"/>
              <a:gd name="connsiteX359" fmla="*/ 1888193 w 4794266"/>
              <a:gd name="connsiteY359" fmla="*/ 1771985 h 6862288"/>
              <a:gd name="connsiteX360" fmla="*/ 1786794 w 4794266"/>
              <a:gd name="connsiteY360" fmla="*/ 1771985 h 6862288"/>
              <a:gd name="connsiteX361" fmla="*/ 2531542 w 4794266"/>
              <a:gd name="connsiteY361" fmla="*/ 281495 h 6862288"/>
              <a:gd name="connsiteX362" fmla="*/ 2782803 w 4794266"/>
              <a:gd name="connsiteY362" fmla="*/ 172561 h 6862288"/>
              <a:gd name="connsiteX363" fmla="*/ 4102104 w 4794266"/>
              <a:gd name="connsiteY363" fmla="*/ 172561 h 6862288"/>
              <a:gd name="connsiteX364" fmla="*/ 4059660 w 4794266"/>
              <a:gd name="connsiteY364" fmla="*/ 262345 h 6862288"/>
              <a:gd name="connsiteX365" fmla="*/ 2825247 w 4794266"/>
              <a:gd name="connsiteY365" fmla="*/ 262345 h 6862288"/>
              <a:gd name="connsiteX366" fmla="*/ 2782803 w 4794266"/>
              <a:gd name="connsiteY366" fmla="*/ 172561 h 6862288"/>
              <a:gd name="connsiteX367" fmla="*/ 186164 w 4794266"/>
              <a:gd name="connsiteY367" fmla="*/ 172558 h 6862288"/>
              <a:gd name="connsiteX368" fmla="*/ 833967 w 4794266"/>
              <a:gd name="connsiteY368" fmla="*/ 1460741 h 6862288"/>
              <a:gd name="connsiteX369" fmla="*/ 735921 w 4794266"/>
              <a:gd name="connsiteY369" fmla="*/ 1460741 h 6862288"/>
              <a:gd name="connsiteX370" fmla="*/ 137141 w 4794266"/>
              <a:gd name="connsiteY370" fmla="*/ 271108 h 6862288"/>
              <a:gd name="connsiteX371" fmla="*/ 151148 w 4794266"/>
              <a:gd name="connsiteY371" fmla="*/ 246470 h 6862288"/>
              <a:gd name="connsiteX372" fmla="*/ 186164 w 4794266"/>
              <a:gd name="connsiteY372" fmla="*/ 172558 h 6862288"/>
              <a:gd name="connsiteX373" fmla="*/ 2434228 w 4794266"/>
              <a:gd name="connsiteY373" fmla="*/ 94743 h 6862288"/>
              <a:gd name="connsiteX374" fmla="*/ 2483591 w 4794266"/>
              <a:gd name="connsiteY374" fmla="*/ 190361 h 6862288"/>
              <a:gd name="connsiteX375" fmla="*/ 1683210 w 4794266"/>
              <a:gd name="connsiteY375" fmla="*/ 1787545 h 6862288"/>
              <a:gd name="connsiteX376" fmla="*/ 1584484 w 4794266"/>
              <a:gd name="connsiteY376" fmla="*/ 1787545 h 6862288"/>
              <a:gd name="connsiteX377" fmla="*/ 2434228 w 4794266"/>
              <a:gd name="connsiteY377" fmla="*/ 94743 h 6862288"/>
              <a:gd name="connsiteX378" fmla="*/ 4682467 w 4794266"/>
              <a:gd name="connsiteY378" fmla="*/ 0 h 6862288"/>
              <a:gd name="connsiteX379" fmla="*/ 4685835 w 4794266"/>
              <a:gd name="connsiteY379" fmla="*/ 0 h 6862288"/>
              <a:gd name="connsiteX380" fmla="*/ 3971455 w 4794266"/>
              <a:gd name="connsiteY380" fmla="*/ 1413615 h 6862288"/>
              <a:gd name="connsiteX381" fmla="*/ 4691881 w 4794266"/>
              <a:gd name="connsiteY381" fmla="*/ 0 h 6862288"/>
              <a:gd name="connsiteX382" fmla="*/ 4794266 w 4794266"/>
              <a:gd name="connsiteY382" fmla="*/ 0 h 6862288"/>
              <a:gd name="connsiteX383" fmla="*/ 3485882 w 4794266"/>
              <a:gd name="connsiteY383" fmla="*/ 2565697 h 6862288"/>
              <a:gd name="connsiteX384" fmla="*/ 3438634 w 4794266"/>
              <a:gd name="connsiteY384" fmla="*/ 2467962 h 6862288"/>
              <a:gd name="connsiteX385" fmla="*/ 3436438 w 4794266"/>
              <a:gd name="connsiteY385" fmla="*/ 2472308 h 6862288"/>
              <a:gd name="connsiteX386" fmla="*/ 3438631 w 4794266"/>
              <a:gd name="connsiteY386" fmla="*/ 2467957 h 6862288"/>
              <a:gd name="connsiteX387" fmla="*/ 3436438 w 4794266"/>
              <a:gd name="connsiteY387" fmla="*/ 2463422 h 6862288"/>
              <a:gd name="connsiteX388" fmla="*/ 3841129 w 4794266"/>
              <a:gd name="connsiteY388" fmla="*/ 1669341 h 6862288"/>
              <a:gd name="connsiteX389" fmla="*/ 4682467 w 4794266"/>
              <a:gd name="connsiteY389" fmla="*/ 0 h 6862288"/>
              <a:gd name="connsiteX390" fmla="*/ 4484198 w 4794266"/>
              <a:gd name="connsiteY390" fmla="*/ 0 h 6862288"/>
              <a:gd name="connsiteX391" fmla="*/ 4588266 w 4794266"/>
              <a:gd name="connsiteY391" fmla="*/ 0 h 6862288"/>
              <a:gd name="connsiteX392" fmla="*/ 3580336 w 4794266"/>
              <a:gd name="connsiteY392" fmla="*/ 1982087 h 6862288"/>
              <a:gd name="connsiteX393" fmla="*/ 3530766 w 4794266"/>
              <a:gd name="connsiteY393" fmla="*/ 1886815 h 6862288"/>
              <a:gd name="connsiteX394" fmla="*/ 4484198 w 4794266"/>
              <a:gd name="connsiteY394" fmla="*/ 0 h 6862288"/>
              <a:gd name="connsiteX395" fmla="*/ 2499096 w 4794266"/>
              <a:gd name="connsiteY395" fmla="*/ 0 h 6862288"/>
              <a:gd name="connsiteX396" fmla="*/ 2598201 w 4794266"/>
              <a:gd name="connsiteY396" fmla="*/ 0 h 6862288"/>
              <a:gd name="connsiteX397" fmla="*/ 3203991 w 4794266"/>
              <a:gd name="connsiteY397" fmla="*/ 1191538 h 6862288"/>
              <a:gd name="connsiteX398" fmla="*/ 3451229 w 4794266"/>
              <a:gd name="connsiteY398" fmla="*/ 1678703 h 6862288"/>
              <a:gd name="connsiteX399" fmla="*/ 4252986 w 4794266"/>
              <a:gd name="connsiteY399" fmla="*/ 83062 h 6862288"/>
              <a:gd name="connsiteX400" fmla="*/ 2748367 w 4794266"/>
              <a:gd name="connsiteY400" fmla="*/ 83062 h 6862288"/>
              <a:gd name="connsiteX401" fmla="*/ 2703352 w 4794266"/>
              <a:gd name="connsiteY401" fmla="*/ 0 h 6862288"/>
              <a:gd name="connsiteX402" fmla="*/ 4396965 w 4794266"/>
              <a:gd name="connsiteY402" fmla="*/ 0 h 6862288"/>
              <a:gd name="connsiteX403" fmla="*/ 4355413 w 4794266"/>
              <a:gd name="connsiteY403" fmla="*/ 83062 h 6862288"/>
              <a:gd name="connsiteX404" fmla="*/ 3497144 w 4794266"/>
              <a:gd name="connsiteY404" fmla="*/ 1777549 h 6862288"/>
              <a:gd name="connsiteX405" fmla="*/ 3451229 w 4794266"/>
              <a:gd name="connsiteY405" fmla="*/ 1876393 h 6862288"/>
              <a:gd name="connsiteX406" fmla="*/ 1981937 w 4794266"/>
              <a:gd name="connsiteY406" fmla="*/ 4795845 h 6862288"/>
              <a:gd name="connsiteX407" fmla="*/ 1939552 w 4794266"/>
              <a:gd name="connsiteY407" fmla="*/ 4884099 h 6862288"/>
              <a:gd name="connsiteX408" fmla="*/ 1932489 w 4794266"/>
              <a:gd name="connsiteY408" fmla="*/ 4884099 h 6862288"/>
              <a:gd name="connsiteX409" fmla="*/ 1837126 w 4794266"/>
              <a:gd name="connsiteY409" fmla="*/ 4884099 h 6862288"/>
              <a:gd name="connsiteX410" fmla="*/ 39353 w 4794266"/>
              <a:gd name="connsiteY410" fmla="*/ 4884099 h 6862288"/>
              <a:gd name="connsiteX411" fmla="*/ 1031836 w 4794266"/>
              <a:gd name="connsiteY411" fmla="*/ 6861000 h 6862288"/>
              <a:gd name="connsiteX412" fmla="*/ 936473 w 4794266"/>
              <a:gd name="connsiteY412" fmla="*/ 6861000 h 6862288"/>
              <a:gd name="connsiteX413" fmla="*/ 0 w 4794266"/>
              <a:gd name="connsiteY413" fmla="*/ 5005253 h 6862288"/>
              <a:gd name="connsiteX414" fmla="*/ 0 w 4794266"/>
              <a:gd name="connsiteY414" fmla="*/ 4795845 h 6862288"/>
              <a:gd name="connsiteX415" fmla="*/ 1879509 w 4794266"/>
              <a:gd name="connsiteY415" fmla="*/ 4795845 h 6862288"/>
              <a:gd name="connsiteX416" fmla="*/ 3401781 w 4794266"/>
              <a:gd name="connsiteY416" fmla="*/ 1777549 h 6862288"/>
              <a:gd name="connsiteX417" fmla="*/ 3165139 w 4794266"/>
              <a:gd name="connsiteY417" fmla="*/ 1315095 h 6862288"/>
              <a:gd name="connsiteX418" fmla="*/ 2499096 w 4794266"/>
              <a:gd name="connsiteY418" fmla="*/ 0 h 6862288"/>
              <a:gd name="connsiteX419" fmla="*/ 2282766 w 4794266"/>
              <a:gd name="connsiteY419" fmla="*/ 0 h 6862288"/>
              <a:gd name="connsiteX420" fmla="*/ 2383457 w 4794266"/>
              <a:gd name="connsiteY420" fmla="*/ 0 h 6862288"/>
              <a:gd name="connsiteX421" fmla="*/ 1448845 w 4794266"/>
              <a:gd name="connsiteY421" fmla="*/ 1858774 h 6862288"/>
              <a:gd name="connsiteX422" fmla="*/ 3246161 w 4794266"/>
              <a:gd name="connsiteY422" fmla="*/ 1858774 h 6862288"/>
              <a:gd name="connsiteX423" fmla="*/ 3203871 w 4794266"/>
              <a:gd name="connsiteY423" fmla="*/ 1943196 h 6862288"/>
              <a:gd name="connsiteX424" fmla="*/ 1403031 w 4794266"/>
              <a:gd name="connsiteY424" fmla="*/ 1943196 h 6862288"/>
              <a:gd name="connsiteX425" fmla="*/ 1392458 w 4794266"/>
              <a:gd name="connsiteY425" fmla="*/ 1943196 h 6862288"/>
              <a:gd name="connsiteX426" fmla="*/ 1304354 w 4794266"/>
              <a:gd name="connsiteY426" fmla="*/ 1943196 h 6862288"/>
              <a:gd name="connsiteX427" fmla="*/ 2282766 w 4794266"/>
              <a:gd name="connsiteY427" fmla="*/ 0 h 6862288"/>
              <a:gd name="connsiteX428" fmla="*/ 2085184 w 4794266"/>
              <a:gd name="connsiteY428" fmla="*/ 0 h 6862288"/>
              <a:gd name="connsiteX429" fmla="*/ 2180489 w 4794266"/>
              <a:gd name="connsiteY429" fmla="*/ 0 h 6862288"/>
              <a:gd name="connsiteX430" fmla="*/ 921627 w 4794266"/>
              <a:gd name="connsiteY430" fmla="*/ 2503438 h 6862288"/>
              <a:gd name="connsiteX431" fmla="*/ 0 w 4794266"/>
              <a:gd name="connsiteY431" fmla="*/ 2503438 h 6862288"/>
              <a:gd name="connsiteX432" fmla="*/ 0 w 4794266"/>
              <a:gd name="connsiteY432" fmla="*/ 2418757 h 6862288"/>
              <a:gd name="connsiteX433" fmla="*/ 868685 w 4794266"/>
              <a:gd name="connsiteY433" fmla="*/ 2418757 h 6862288"/>
              <a:gd name="connsiteX434" fmla="*/ 2085184 w 4794266"/>
              <a:gd name="connsiteY434" fmla="*/ 0 h 6862288"/>
              <a:gd name="connsiteX435" fmla="*/ 1883218 w 4794266"/>
              <a:gd name="connsiteY435" fmla="*/ 0 h 6862288"/>
              <a:gd name="connsiteX436" fmla="*/ 1978547 w 4794266"/>
              <a:gd name="connsiteY436" fmla="*/ 0 h 6862288"/>
              <a:gd name="connsiteX437" fmla="*/ 813769 w 4794266"/>
              <a:gd name="connsiteY437" fmla="*/ 2332241 h 6862288"/>
              <a:gd name="connsiteX438" fmla="*/ 0 w 4794266"/>
              <a:gd name="connsiteY438" fmla="*/ 2332241 h 6862288"/>
              <a:gd name="connsiteX439" fmla="*/ 0 w 4794266"/>
              <a:gd name="connsiteY439" fmla="*/ 2247501 h 6862288"/>
              <a:gd name="connsiteX440" fmla="*/ 753901 w 4794266"/>
              <a:gd name="connsiteY440" fmla="*/ 2247501 h 6862288"/>
              <a:gd name="connsiteX441" fmla="*/ 753901 w 4794266"/>
              <a:gd name="connsiteY441" fmla="*/ 2251031 h 6862288"/>
              <a:gd name="connsiteX442" fmla="*/ 1883218 w 4794266"/>
              <a:gd name="connsiteY442" fmla="*/ 0 h 6862288"/>
              <a:gd name="connsiteX443" fmla="*/ 1676567 w 4794266"/>
              <a:gd name="connsiteY443" fmla="*/ 0 h 6862288"/>
              <a:gd name="connsiteX444" fmla="*/ 1775670 w 4794266"/>
              <a:gd name="connsiteY444" fmla="*/ 0 h 6862288"/>
              <a:gd name="connsiteX445" fmla="*/ 1085842 w 4794266"/>
              <a:gd name="connsiteY445" fmla="*/ 1367346 h 6862288"/>
              <a:gd name="connsiteX446" fmla="*/ 1039779 w 4794266"/>
              <a:gd name="connsiteY446" fmla="*/ 1264773 h 6862288"/>
              <a:gd name="connsiteX447" fmla="*/ 1676567 w 4794266"/>
              <a:gd name="connsiteY447" fmla="*/ 0 h 6862288"/>
              <a:gd name="connsiteX448" fmla="*/ 1479705 w 4794266"/>
              <a:gd name="connsiteY448" fmla="*/ 0 h 6862288"/>
              <a:gd name="connsiteX449" fmla="*/ 1574216 w 4794266"/>
              <a:gd name="connsiteY449" fmla="*/ 0 h 6862288"/>
              <a:gd name="connsiteX450" fmla="*/ 995314 w 4794266"/>
              <a:gd name="connsiteY450" fmla="*/ 1165036 h 6862288"/>
              <a:gd name="connsiteX451" fmla="*/ 946402 w 4794266"/>
              <a:gd name="connsiteY451" fmla="*/ 1069591 h 6862288"/>
              <a:gd name="connsiteX452" fmla="*/ 1479705 w 4794266"/>
              <a:gd name="connsiteY452" fmla="*/ 0 h 6862288"/>
              <a:gd name="connsiteX453" fmla="*/ 1270221 w 4794266"/>
              <a:gd name="connsiteY453" fmla="*/ 0 h 6862288"/>
              <a:gd name="connsiteX454" fmla="*/ 1371191 w 4794266"/>
              <a:gd name="connsiteY454" fmla="*/ 0 h 6862288"/>
              <a:gd name="connsiteX455" fmla="*/ 886459 w 4794266"/>
              <a:gd name="connsiteY455" fmla="*/ 962730 h 6862288"/>
              <a:gd name="connsiteX456" fmla="*/ 837468 w 4794266"/>
              <a:gd name="connsiteY456" fmla="*/ 867670 h 6862288"/>
              <a:gd name="connsiteX457" fmla="*/ 1270221 w 4794266"/>
              <a:gd name="connsiteY457" fmla="*/ 0 h 6862288"/>
              <a:gd name="connsiteX458" fmla="*/ 1086586 w 4794266"/>
              <a:gd name="connsiteY458" fmla="*/ 0 h 6862288"/>
              <a:gd name="connsiteX459" fmla="*/ 1183878 w 4794266"/>
              <a:gd name="connsiteY459" fmla="*/ 0 h 6862288"/>
              <a:gd name="connsiteX460" fmla="*/ 797450 w 4794266"/>
              <a:gd name="connsiteY460" fmla="*/ 760440 h 6862288"/>
              <a:gd name="connsiteX461" fmla="*/ 744092 w 4794266"/>
              <a:gd name="connsiteY461" fmla="*/ 658939 h 6862288"/>
              <a:gd name="connsiteX462" fmla="*/ 1086586 w 4794266"/>
              <a:gd name="connsiteY462" fmla="*/ 0 h 6862288"/>
              <a:gd name="connsiteX463" fmla="*/ 882903 w 4794266"/>
              <a:gd name="connsiteY463" fmla="*/ 0 h 6862288"/>
              <a:gd name="connsiteX464" fmla="*/ 983094 w 4794266"/>
              <a:gd name="connsiteY464" fmla="*/ 0 h 6862288"/>
              <a:gd name="connsiteX465" fmla="*/ 699348 w 4794266"/>
              <a:gd name="connsiteY465" fmla="*/ 573640 h 6862288"/>
              <a:gd name="connsiteX466" fmla="*/ 657662 w 4794266"/>
              <a:gd name="connsiteY466" fmla="*/ 488488 h 6862288"/>
              <a:gd name="connsiteX467" fmla="*/ 650715 w 4794266"/>
              <a:gd name="connsiteY467" fmla="*/ 474296 h 6862288"/>
              <a:gd name="connsiteX468" fmla="*/ 882903 w 4794266"/>
              <a:gd name="connsiteY468" fmla="*/ 0 h 6862288"/>
              <a:gd name="connsiteX469" fmla="*/ 677572 w 4794266"/>
              <a:gd name="connsiteY469" fmla="*/ 0 h 6862288"/>
              <a:gd name="connsiteX470" fmla="*/ 778686 w 4794266"/>
              <a:gd name="connsiteY470" fmla="*/ 0 h 6862288"/>
              <a:gd name="connsiteX471" fmla="*/ 588085 w 4794266"/>
              <a:gd name="connsiteY471" fmla="*/ 371319 h 6862288"/>
              <a:gd name="connsiteX472" fmla="*/ 545333 w 4794266"/>
              <a:gd name="connsiteY472" fmla="*/ 279088 h 6862288"/>
              <a:gd name="connsiteX473" fmla="*/ 541771 w 4794266"/>
              <a:gd name="connsiteY473" fmla="*/ 275541 h 6862288"/>
              <a:gd name="connsiteX474" fmla="*/ 677572 w 4794266"/>
              <a:gd name="connsiteY474" fmla="*/ 0 h 6862288"/>
              <a:gd name="connsiteX475" fmla="*/ 483066 w 4794266"/>
              <a:gd name="connsiteY475" fmla="*/ 0 h 6862288"/>
              <a:gd name="connsiteX476" fmla="*/ 579239 w 4794266"/>
              <a:gd name="connsiteY476" fmla="*/ 0 h 6862288"/>
              <a:gd name="connsiteX477" fmla="*/ 496812 w 4794266"/>
              <a:gd name="connsiteY477" fmla="*/ 169055 h 6862288"/>
              <a:gd name="connsiteX478" fmla="*/ 448395 w 4794266"/>
              <a:gd name="connsiteY478" fmla="*/ 67508 h 6862288"/>
              <a:gd name="connsiteX479" fmla="*/ 483066 w 4794266"/>
              <a:gd name="connsiteY479" fmla="*/ 0 h 6862288"/>
              <a:gd name="connsiteX480" fmla="*/ 281623 w 4794266"/>
              <a:gd name="connsiteY480" fmla="*/ 0 h 6862288"/>
              <a:gd name="connsiteX481" fmla="*/ 380286 w 4794266"/>
              <a:gd name="connsiteY481" fmla="*/ 0 h 6862288"/>
              <a:gd name="connsiteX482" fmla="*/ 347483 w 4794266"/>
              <a:gd name="connsiteY482" fmla="*/ 69038 h 6862288"/>
              <a:gd name="connsiteX483" fmla="*/ 1036285 w 4794266"/>
              <a:gd name="connsiteY483" fmla="*/ 1460728 h 6862288"/>
              <a:gd name="connsiteX484" fmla="*/ 941880 w 4794266"/>
              <a:gd name="connsiteY484" fmla="*/ 1460728 h 6862288"/>
              <a:gd name="connsiteX485" fmla="*/ 246086 w 4794266"/>
              <a:gd name="connsiteY485" fmla="*/ 69038 h 6862288"/>
              <a:gd name="connsiteX486" fmla="*/ 281623 w 4794266"/>
              <a:gd name="connsiteY486" fmla="*/ 0 h 6862288"/>
              <a:gd name="connsiteX487" fmla="*/ 79031 w 4794266"/>
              <a:gd name="connsiteY487" fmla="*/ 0 h 6862288"/>
              <a:gd name="connsiteX488" fmla="*/ 173569 w 4794266"/>
              <a:gd name="connsiteY488" fmla="*/ 0 h 6862288"/>
              <a:gd name="connsiteX489" fmla="*/ 0 w 4794266"/>
              <a:gd name="connsiteY489" fmla="*/ 349055 h 6862288"/>
              <a:gd name="connsiteX490" fmla="*/ 0 w 4794266"/>
              <a:gd name="connsiteY490" fmla="*/ 155555 h 6862288"/>
              <a:gd name="connsiteX491" fmla="*/ 79031 w 4794266"/>
              <a:gd name="connsiteY491"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1308307 w 4794266"/>
              <a:gd name="connsiteY197" fmla="*/ 6862288 h 6862288"/>
              <a:gd name="connsiteX198" fmla="*/ 1205888 w 4794266"/>
              <a:gd name="connsiteY198" fmla="*/ 6862288 h 6862288"/>
              <a:gd name="connsiteX199" fmla="*/ 1206546 w 4794266"/>
              <a:gd name="connsiteY199" fmla="*/ 6860998 h 6862288"/>
              <a:gd name="connsiteX200" fmla="*/ 1127055 w 4794266"/>
              <a:gd name="connsiteY200" fmla="*/ 6860998 h 6862288"/>
              <a:gd name="connsiteX201" fmla="*/ 1081302 w 4794266"/>
              <a:gd name="connsiteY201" fmla="*/ 6769162 h 6862288"/>
              <a:gd name="connsiteX202" fmla="*/ 226066 w 4794266"/>
              <a:gd name="connsiteY202" fmla="*/ 5059594 h 6862288"/>
              <a:gd name="connsiteX203" fmla="*/ 183832 w 4794266"/>
              <a:gd name="connsiteY203" fmla="*/ 4974822 h 6862288"/>
              <a:gd name="connsiteX204" fmla="*/ 1880226 w 4794266"/>
              <a:gd name="connsiteY204" fmla="*/ 4974822 h 6862288"/>
              <a:gd name="connsiteX205" fmla="*/ 1834473 w 4794266"/>
              <a:gd name="connsiteY205" fmla="*/ 5059594 h 6862288"/>
              <a:gd name="connsiteX206" fmla="*/ 324611 w 4794266"/>
              <a:gd name="connsiteY206" fmla="*/ 5059594 h 6862288"/>
              <a:gd name="connsiteX207" fmla="*/ 1134094 w 4794266"/>
              <a:gd name="connsiteY207" fmla="*/ 6673793 h 6862288"/>
              <a:gd name="connsiteX208" fmla="*/ 1376939 w 4794266"/>
              <a:gd name="connsiteY208" fmla="*/ 6182822 h 6862288"/>
              <a:gd name="connsiteX209" fmla="*/ 2073798 w 4794266"/>
              <a:gd name="connsiteY209" fmla="*/ 4794681 h 6862288"/>
              <a:gd name="connsiteX210" fmla="*/ 2172342 w 4794266"/>
              <a:gd name="connsiteY210" fmla="*/ 4794681 h 6862288"/>
              <a:gd name="connsiteX211" fmla="*/ 1415653 w 4794266"/>
              <a:gd name="connsiteY211" fmla="*/ 6306448 h 6862288"/>
              <a:gd name="connsiteX212" fmla="*/ 1179847 w 4794266"/>
              <a:gd name="connsiteY212" fmla="*/ 6769162 h 6862288"/>
              <a:gd name="connsiteX213" fmla="*/ 1217546 w 4794266"/>
              <a:gd name="connsiteY213" fmla="*/ 6839426 h 6862288"/>
              <a:gd name="connsiteX214" fmla="*/ 2569126 w 4794266"/>
              <a:gd name="connsiteY214" fmla="*/ 4189024 h 6862288"/>
              <a:gd name="connsiteX215" fmla="*/ 3387196 w 4794266"/>
              <a:gd name="connsiteY215" fmla="*/ 2569217 h 6862288"/>
              <a:gd name="connsiteX216" fmla="*/ 1393478 w 4794266"/>
              <a:gd name="connsiteY216" fmla="*/ 2553652 h 6862288"/>
              <a:gd name="connsiteX217" fmla="*/ 2903768 w 4794266"/>
              <a:gd name="connsiteY217" fmla="*/ 2553652 h 6862288"/>
              <a:gd name="connsiteX218" fmla="*/ 2857787 w 4794266"/>
              <a:gd name="connsiteY218" fmla="*/ 2643437 h 6862288"/>
              <a:gd name="connsiteX219" fmla="*/ 1351035 w 4794266"/>
              <a:gd name="connsiteY219" fmla="*/ 2643437 h 6862288"/>
              <a:gd name="connsiteX220" fmla="*/ 1393478 w 4794266"/>
              <a:gd name="connsiteY220" fmla="*/ 2553652 h 6862288"/>
              <a:gd name="connsiteX221" fmla="*/ 1471298 w 4794266"/>
              <a:gd name="connsiteY221" fmla="*/ 2382466 h 6862288"/>
              <a:gd name="connsiteX222" fmla="*/ 2981587 w 4794266"/>
              <a:gd name="connsiteY222" fmla="*/ 2382466 h 6862288"/>
              <a:gd name="connsiteX223" fmla="*/ 2939143 w 4794266"/>
              <a:gd name="connsiteY223" fmla="*/ 2472251 h 6862288"/>
              <a:gd name="connsiteX224" fmla="*/ 1428853 w 4794266"/>
              <a:gd name="connsiteY224" fmla="*/ 2472251 h 6862288"/>
              <a:gd name="connsiteX225" fmla="*/ 1471298 w 4794266"/>
              <a:gd name="connsiteY225" fmla="*/ 2382466 h 6862288"/>
              <a:gd name="connsiteX226" fmla="*/ 1364286 w 4794266"/>
              <a:gd name="connsiteY226" fmla="*/ 2211271 h 6862288"/>
              <a:gd name="connsiteX227" fmla="*/ 3074965 w 4794266"/>
              <a:gd name="connsiteY227" fmla="*/ 2211271 h 6862288"/>
              <a:gd name="connsiteX228" fmla="*/ 3029017 w 4794266"/>
              <a:gd name="connsiteY228" fmla="*/ 2299248 h 6862288"/>
              <a:gd name="connsiteX229" fmla="*/ 1420838 w 4794266"/>
              <a:gd name="connsiteY229" fmla="*/ 2299248 h 6862288"/>
              <a:gd name="connsiteX230" fmla="*/ 204981 w 4794266"/>
              <a:gd name="connsiteY230" fmla="*/ 4713353 h 6862288"/>
              <a:gd name="connsiteX231" fmla="*/ 106016 w 4794266"/>
              <a:gd name="connsiteY231" fmla="*/ 4713353 h 6862288"/>
              <a:gd name="connsiteX232" fmla="*/ 1364286 w 4794266"/>
              <a:gd name="connsiteY232" fmla="*/ 2211271 h 6862288"/>
              <a:gd name="connsiteX233" fmla="*/ 0 w 4794266"/>
              <a:gd name="connsiteY233" fmla="*/ 2071210 h 6862288"/>
              <a:gd name="connsiteX234" fmla="*/ 740567 w 4794266"/>
              <a:gd name="connsiteY234" fmla="*/ 2071210 h 6862288"/>
              <a:gd name="connsiteX235" fmla="*/ 698268 w 4794266"/>
              <a:gd name="connsiteY235" fmla="*/ 2160994 h 6862288"/>
              <a:gd name="connsiteX236" fmla="*/ 0 w 4794266"/>
              <a:gd name="connsiteY236" fmla="*/ 2160994 h 6862288"/>
              <a:gd name="connsiteX237" fmla="*/ 0 w 4794266"/>
              <a:gd name="connsiteY237" fmla="*/ 2071210 h 6862288"/>
              <a:gd name="connsiteX238" fmla="*/ 1263349 w 4794266"/>
              <a:gd name="connsiteY238" fmla="*/ 2040088 h 6862288"/>
              <a:gd name="connsiteX239" fmla="*/ 3168348 w 4794266"/>
              <a:gd name="connsiteY239" fmla="*/ 2040088 h 6862288"/>
              <a:gd name="connsiteX240" fmla="*/ 3118959 w 4794266"/>
              <a:gd name="connsiteY240" fmla="*/ 2124996 h 6862288"/>
              <a:gd name="connsiteX241" fmla="*/ 1319793 w 4794266"/>
              <a:gd name="connsiteY241" fmla="*/ 2124996 h 6862288"/>
              <a:gd name="connsiteX242" fmla="*/ 14514 w 4794266"/>
              <a:gd name="connsiteY242" fmla="*/ 4728892 h 6862288"/>
              <a:gd name="connsiteX243" fmla="*/ 0 w 4794266"/>
              <a:gd name="connsiteY243" fmla="*/ 4728892 h 6862288"/>
              <a:gd name="connsiteX244" fmla="*/ 0 w 4794266"/>
              <a:gd name="connsiteY244" fmla="*/ 4557406 h 6862288"/>
              <a:gd name="connsiteX245" fmla="*/ 1263349 w 4794266"/>
              <a:gd name="connsiteY245" fmla="*/ 2040088 h 6862288"/>
              <a:gd name="connsiteX246" fmla="*/ 3495719 w 4794266"/>
              <a:gd name="connsiteY246" fmla="*/ 1977841 h 6862288"/>
              <a:gd name="connsiteX247" fmla="*/ 3541835 w 4794266"/>
              <a:gd name="connsiteY247" fmla="*/ 2080385 h 6862288"/>
              <a:gd name="connsiteX248" fmla="*/ 2197370 w 4794266"/>
              <a:gd name="connsiteY248" fmla="*/ 4728895 h 6862288"/>
              <a:gd name="connsiteX249" fmla="*/ 2098043 w 4794266"/>
              <a:gd name="connsiteY249" fmla="*/ 4728895 h 6862288"/>
              <a:gd name="connsiteX250" fmla="*/ 3495719 w 4794266"/>
              <a:gd name="connsiteY250" fmla="*/ 1977841 h 6862288"/>
              <a:gd name="connsiteX251" fmla="*/ 0 w 4794266"/>
              <a:gd name="connsiteY251" fmla="*/ 1900015 h 6862288"/>
              <a:gd name="connsiteX252" fmla="*/ 833922 w 4794266"/>
              <a:gd name="connsiteY252" fmla="*/ 1900015 h 6862288"/>
              <a:gd name="connsiteX253" fmla="*/ 791380 w 4794266"/>
              <a:gd name="connsiteY253" fmla="*/ 1989799 h 6862288"/>
              <a:gd name="connsiteX254" fmla="*/ 0 w 4794266"/>
              <a:gd name="connsiteY254" fmla="*/ 1989799 h 6862288"/>
              <a:gd name="connsiteX255" fmla="*/ 0 w 4794266"/>
              <a:gd name="connsiteY255" fmla="*/ 1900015 h 6862288"/>
              <a:gd name="connsiteX256" fmla="*/ 0 w 4794266"/>
              <a:gd name="connsiteY256" fmla="*/ 1728829 h 6862288"/>
              <a:gd name="connsiteX257" fmla="*/ 911757 w 4794266"/>
              <a:gd name="connsiteY257" fmla="*/ 1728829 h 6862288"/>
              <a:gd name="connsiteX258" fmla="*/ 869523 w 4794266"/>
              <a:gd name="connsiteY258" fmla="*/ 1818614 h 6862288"/>
              <a:gd name="connsiteX259" fmla="*/ 0 w 4794266"/>
              <a:gd name="connsiteY259" fmla="*/ 1818614 h 6862288"/>
              <a:gd name="connsiteX260" fmla="*/ 0 w 4794266"/>
              <a:gd name="connsiteY260" fmla="*/ 1728829 h 6862288"/>
              <a:gd name="connsiteX261" fmla="*/ 3236271 w 4794266"/>
              <a:gd name="connsiteY261" fmla="*/ 1682140 h 6862288"/>
              <a:gd name="connsiteX262" fmla="*/ 3292621 w 4794266"/>
              <a:gd name="connsiteY262" fmla="*/ 1787327 h 6862288"/>
              <a:gd name="connsiteX263" fmla="*/ 3187434 w 4794266"/>
              <a:gd name="connsiteY263" fmla="*/ 1787327 h 6862288"/>
              <a:gd name="connsiteX264" fmla="*/ 3236271 w 4794266"/>
              <a:gd name="connsiteY264" fmla="*/ 1682140 h 6862288"/>
              <a:gd name="connsiteX265" fmla="*/ 0 w 4794266"/>
              <a:gd name="connsiteY265" fmla="*/ 1542076 h 6862288"/>
              <a:gd name="connsiteX266" fmla="*/ 1005127 w 4794266"/>
              <a:gd name="connsiteY266" fmla="*/ 1542076 h 6862288"/>
              <a:gd name="connsiteX267" fmla="*/ 959295 w 4794266"/>
              <a:gd name="connsiteY267" fmla="*/ 1631861 h 6862288"/>
              <a:gd name="connsiteX268" fmla="*/ 0 w 4794266"/>
              <a:gd name="connsiteY268" fmla="*/ 1631861 h 6862288"/>
              <a:gd name="connsiteX269" fmla="*/ 0 w 4794266"/>
              <a:gd name="connsiteY269" fmla="*/ 1542076 h 6862288"/>
              <a:gd name="connsiteX270" fmla="*/ 3132571 w 4794266"/>
              <a:gd name="connsiteY270" fmla="*/ 1479829 h 6862288"/>
              <a:gd name="connsiteX271" fmla="*/ 3184006 w 4794266"/>
              <a:gd name="connsiteY271" fmla="*/ 1573753 h 6862288"/>
              <a:gd name="connsiteX272" fmla="*/ 3084565 w 4794266"/>
              <a:gd name="connsiteY272" fmla="*/ 1772037 h 6862288"/>
              <a:gd name="connsiteX273" fmla="*/ 2985124 w 4794266"/>
              <a:gd name="connsiteY273" fmla="*/ 1772037 h 6862288"/>
              <a:gd name="connsiteX274" fmla="*/ 3132571 w 4794266"/>
              <a:gd name="connsiteY274" fmla="*/ 1479829 h 6862288"/>
              <a:gd name="connsiteX275" fmla="*/ 3389755 w 4794266"/>
              <a:gd name="connsiteY275" fmla="*/ 1386453 h 6862288"/>
              <a:gd name="connsiteX276" fmla="*/ 3479540 w 4794266"/>
              <a:gd name="connsiteY276" fmla="*/ 1386453 h 6862288"/>
              <a:gd name="connsiteX277" fmla="*/ 3436443 w 4794266"/>
              <a:gd name="connsiteY277" fmla="*/ 1476239 h 6862288"/>
              <a:gd name="connsiteX278" fmla="*/ 3389755 w 4794266"/>
              <a:gd name="connsiteY278" fmla="*/ 1386453 h 6862288"/>
              <a:gd name="connsiteX279" fmla="*/ 0 w 4794266"/>
              <a:gd name="connsiteY279" fmla="*/ 1378844 h 6862288"/>
              <a:gd name="connsiteX280" fmla="*/ 40400 w 4794266"/>
              <a:gd name="connsiteY280" fmla="*/ 1460702 h 6862288"/>
              <a:gd name="connsiteX281" fmla="*/ 0 w 4794266"/>
              <a:gd name="connsiteY281" fmla="*/ 1460702 h 6862288"/>
              <a:gd name="connsiteX282" fmla="*/ 0 w 4794266"/>
              <a:gd name="connsiteY282" fmla="*/ 1378844 h 6862288"/>
              <a:gd name="connsiteX283" fmla="*/ 3041878 w 4794266"/>
              <a:gd name="connsiteY283" fmla="*/ 1277509 h 6862288"/>
              <a:gd name="connsiteX284" fmla="*/ 3087101 w 4794266"/>
              <a:gd name="connsiteY284" fmla="*/ 1365185 h 6862288"/>
              <a:gd name="connsiteX285" fmla="*/ 3090579 w 4794266"/>
              <a:gd name="connsiteY285" fmla="*/ 1375707 h 6862288"/>
              <a:gd name="connsiteX286" fmla="*/ 2892295 w 4794266"/>
              <a:gd name="connsiteY286" fmla="*/ 1772009 h 6862288"/>
              <a:gd name="connsiteX287" fmla="*/ 2798371 w 4794266"/>
              <a:gd name="connsiteY287" fmla="*/ 1772009 h 6862288"/>
              <a:gd name="connsiteX288" fmla="*/ 3041878 w 4794266"/>
              <a:gd name="connsiteY288" fmla="*/ 1277509 h 6862288"/>
              <a:gd name="connsiteX289" fmla="*/ 3311937 w 4794266"/>
              <a:gd name="connsiteY289" fmla="*/ 1215257 h 6862288"/>
              <a:gd name="connsiteX290" fmla="*/ 3572933 w 4794266"/>
              <a:gd name="connsiteY290" fmla="*/ 1215257 h 6862288"/>
              <a:gd name="connsiteX291" fmla="*/ 3530029 w 4794266"/>
              <a:gd name="connsiteY291" fmla="*/ 1305042 h 6862288"/>
              <a:gd name="connsiteX292" fmla="*/ 3354840 w 4794266"/>
              <a:gd name="connsiteY292" fmla="*/ 1305042 h 6862288"/>
              <a:gd name="connsiteX293" fmla="*/ 3311937 w 4794266"/>
              <a:gd name="connsiteY293" fmla="*/ 1215257 h 6862288"/>
              <a:gd name="connsiteX294" fmla="*/ 2950989 w 4794266"/>
              <a:gd name="connsiteY294" fmla="*/ 1075199 h 6862288"/>
              <a:gd name="connsiteX295" fmla="*/ 2993582 w 4794266"/>
              <a:gd name="connsiteY295" fmla="*/ 1160086 h 6862288"/>
              <a:gd name="connsiteX296" fmla="*/ 2997131 w 4794266"/>
              <a:gd name="connsiteY296" fmla="*/ 1174233 h 6862288"/>
              <a:gd name="connsiteX297" fmla="*/ 2698982 w 4794266"/>
              <a:gd name="connsiteY297" fmla="*/ 1771979 h 6862288"/>
              <a:gd name="connsiteX298" fmla="*/ 2596050 w 4794266"/>
              <a:gd name="connsiteY298" fmla="*/ 1771979 h 6862288"/>
              <a:gd name="connsiteX299" fmla="*/ 2950989 w 4794266"/>
              <a:gd name="connsiteY299" fmla="*/ 1075199 h 6862288"/>
              <a:gd name="connsiteX300" fmla="*/ 3218559 w 4794266"/>
              <a:gd name="connsiteY300" fmla="*/ 1044073 h 6862288"/>
              <a:gd name="connsiteX301" fmla="*/ 3650802 w 4794266"/>
              <a:gd name="connsiteY301" fmla="*/ 1044073 h 6862288"/>
              <a:gd name="connsiteX302" fmla="*/ 3608632 w 4794266"/>
              <a:gd name="connsiteY302" fmla="*/ 1133858 h 6862288"/>
              <a:gd name="connsiteX303" fmla="*/ 3264243 w 4794266"/>
              <a:gd name="connsiteY303" fmla="*/ 1133858 h 6862288"/>
              <a:gd name="connsiteX304" fmla="*/ 3218559 w 4794266"/>
              <a:gd name="connsiteY304" fmla="*/ 1044073 h 6862288"/>
              <a:gd name="connsiteX305" fmla="*/ 0 w 4794266"/>
              <a:gd name="connsiteY305" fmla="*/ 969072 h 6862288"/>
              <a:gd name="connsiteX306" fmla="*/ 242609 w 4794266"/>
              <a:gd name="connsiteY306" fmla="*/ 1445195 h 6862288"/>
              <a:gd name="connsiteX307" fmla="*/ 141781 w 4794266"/>
              <a:gd name="connsiteY307" fmla="*/ 1445195 h 6862288"/>
              <a:gd name="connsiteX308" fmla="*/ 0 w 4794266"/>
              <a:gd name="connsiteY308" fmla="*/ 1165963 h 6862288"/>
              <a:gd name="connsiteX309" fmla="*/ 0 w 4794266"/>
              <a:gd name="connsiteY309" fmla="*/ 969072 h 6862288"/>
              <a:gd name="connsiteX310" fmla="*/ 2839507 w 4794266"/>
              <a:gd name="connsiteY310" fmla="*/ 888446 h 6862288"/>
              <a:gd name="connsiteX311" fmla="*/ 2888263 w 4794266"/>
              <a:gd name="connsiteY311" fmla="*/ 984396 h 6862288"/>
              <a:gd name="connsiteX312" fmla="*/ 2494733 w 4794266"/>
              <a:gd name="connsiteY312" fmla="*/ 1787533 h 6862288"/>
              <a:gd name="connsiteX313" fmla="*/ 2393739 w 4794266"/>
              <a:gd name="connsiteY313" fmla="*/ 1787533 h 6862288"/>
              <a:gd name="connsiteX314" fmla="*/ 2839507 w 4794266"/>
              <a:gd name="connsiteY314" fmla="*/ 888446 h 6862288"/>
              <a:gd name="connsiteX315" fmla="*/ 3125183 w 4794266"/>
              <a:gd name="connsiteY315" fmla="*/ 872877 h 6862288"/>
              <a:gd name="connsiteX316" fmla="*/ 3744155 w 4794266"/>
              <a:gd name="connsiteY316" fmla="*/ 872877 h 6862288"/>
              <a:gd name="connsiteX317" fmla="*/ 3701711 w 4794266"/>
              <a:gd name="connsiteY317" fmla="*/ 962518 h 6862288"/>
              <a:gd name="connsiteX318" fmla="*/ 3171164 w 4794266"/>
              <a:gd name="connsiteY318" fmla="*/ 962518 h 6862288"/>
              <a:gd name="connsiteX319" fmla="*/ 3125183 w 4794266"/>
              <a:gd name="connsiteY319" fmla="*/ 872877 h 6862288"/>
              <a:gd name="connsiteX320" fmla="*/ 3047375 w 4794266"/>
              <a:gd name="connsiteY320" fmla="*/ 701692 h 6862288"/>
              <a:gd name="connsiteX321" fmla="*/ 3837527 w 4794266"/>
              <a:gd name="connsiteY321" fmla="*/ 701692 h 6862288"/>
              <a:gd name="connsiteX322" fmla="*/ 3795008 w 4794266"/>
              <a:gd name="connsiteY322" fmla="*/ 791333 h 6862288"/>
              <a:gd name="connsiteX323" fmla="*/ 3089894 w 4794266"/>
              <a:gd name="connsiteY323" fmla="*/ 791333 h 6862288"/>
              <a:gd name="connsiteX324" fmla="*/ 3047375 w 4794266"/>
              <a:gd name="connsiteY324" fmla="*/ 701692 h 6862288"/>
              <a:gd name="connsiteX325" fmla="*/ 2741909 w 4794266"/>
              <a:gd name="connsiteY325" fmla="*/ 670568 h 6862288"/>
              <a:gd name="connsiteX326" fmla="*/ 2794841 w 4794266"/>
              <a:gd name="connsiteY326" fmla="*/ 773272 h 6862288"/>
              <a:gd name="connsiteX327" fmla="*/ 2286696 w 4794266"/>
              <a:gd name="connsiteY327" fmla="*/ 1771977 h 6862288"/>
              <a:gd name="connsiteX328" fmla="*/ 2191419 w 4794266"/>
              <a:gd name="connsiteY328" fmla="*/ 1771977 h 6862288"/>
              <a:gd name="connsiteX329" fmla="*/ 2741909 w 4794266"/>
              <a:gd name="connsiteY329" fmla="*/ 670568 h 6862288"/>
              <a:gd name="connsiteX330" fmla="*/ 0 w 4794266"/>
              <a:gd name="connsiteY330" fmla="*/ 587906 h 6862288"/>
              <a:gd name="connsiteX331" fmla="*/ 429355 w 4794266"/>
              <a:gd name="connsiteY331" fmla="*/ 1460707 h 6862288"/>
              <a:gd name="connsiteX332" fmla="*/ 335326 w 4794266"/>
              <a:gd name="connsiteY332" fmla="*/ 1460707 h 6862288"/>
              <a:gd name="connsiteX333" fmla="*/ 0 w 4794266"/>
              <a:gd name="connsiteY333" fmla="*/ 791234 h 6862288"/>
              <a:gd name="connsiteX334" fmla="*/ 0 w 4794266"/>
              <a:gd name="connsiteY334" fmla="*/ 587906 h 6862288"/>
              <a:gd name="connsiteX335" fmla="*/ 2953999 w 4794266"/>
              <a:gd name="connsiteY335" fmla="*/ 514940 h 6862288"/>
              <a:gd name="connsiteX336" fmla="*/ 3915367 w 4794266"/>
              <a:gd name="connsiteY336" fmla="*/ 514940 h 6862288"/>
              <a:gd name="connsiteX337" fmla="*/ 3873109 w 4794266"/>
              <a:gd name="connsiteY337" fmla="*/ 604580 h 6862288"/>
              <a:gd name="connsiteX338" fmla="*/ 2999778 w 4794266"/>
              <a:gd name="connsiteY338" fmla="*/ 604580 h 6862288"/>
              <a:gd name="connsiteX339" fmla="*/ 2953999 w 4794266"/>
              <a:gd name="connsiteY339" fmla="*/ 514940 h 6862288"/>
              <a:gd name="connsiteX340" fmla="*/ 2633401 w 4794266"/>
              <a:gd name="connsiteY340" fmla="*/ 483816 h 6862288"/>
              <a:gd name="connsiteX341" fmla="*/ 2685925 w 4794266"/>
              <a:gd name="connsiteY341" fmla="*/ 582365 h 6862288"/>
              <a:gd name="connsiteX342" fmla="*/ 2090661 w 4794266"/>
              <a:gd name="connsiteY342" fmla="*/ 1771998 h 6862288"/>
              <a:gd name="connsiteX343" fmla="*/ 1989115 w 4794266"/>
              <a:gd name="connsiteY343" fmla="*/ 1771998 h 6862288"/>
              <a:gd name="connsiteX344" fmla="*/ 2633401 w 4794266"/>
              <a:gd name="connsiteY344" fmla="*/ 483816 h 6862288"/>
              <a:gd name="connsiteX345" fmla="*/ 89908 w 4794266"/>
              <a:gd name="connsiteY345" fmla="*/ 359310 h 6862288"/>
              <a:gd name="connsiteX346" fmla="*/ 647166 w 4794266"/>
              <a:gd name="connsiteY346" fmla="*/ 1445187 h 6862288"/>
              <a:gd name="connsiteX347" fmla="*/ 544233 w 4794266"/>
              <a:gd name="connsiteY347" fmla="*/ 1445187 h 6862288"/>
              <a:gd name="connsiteX348" fmla="*/ 43765 w 4794266"/>
              <a:gd name="connsiteY348" fmla="*/ 454193 h 6862288"/>
              <a:gd name="connsiteX349" fmla="*/ 50864 w 4794266"/>
              <a:gd name="connsiteY349" fmla="*/ 436622 h 6862288"/>
              <a:gd name="connsiteX350" fmla="*/ 89908 w 4794266"/>
              <a:gd name="connsiteY350" fmla="*/ 359310 h 6862288"/>
              <a:gd name="connsiteX351" fmla="*/ 2876180 w 4794266"/>
              <a:gd name="connsiteY351" fmla="*/ 343745 h 6862288"/>
              <a:gd name="connsiteX352" fmla="*/ 4008747 w 4794266"/>
              <a:gd name="connsiteY352" fmla="*/ 343745 h 6862288"/>
              <a:gd name="connsiteX353" fmla="*/ 3963022 w 4794266"/>
              <a:gd name="connsiteY353" fmla="*/ 433529 h 6862288"/>
              <a:gd name="connsiteX354" fmla="*/ 2918387 w 4794266"/>
              <a:gd name="connsiteY354" fmla="*/ 433529 h 6862288"/>
              <a:gd name="connsiteX355" fmla="*/ 2876180 w 4794266"/>
              <a:gd name="connsiteY355" fmla="*/ 343745 h 6862288"/>
              <a:gd name="connsiteX356" fmla="*/ 2531542 w 4794266"/>
              <a:gd name="connsiteY356" fmla="*/ 281495 h 6862288"/>
              <a:gd name="connsiteX357" fmla="*/ 2576996 w 4794266"/>
              <a:gd name="connsiteY357" fmla="*/ 380390 h 6862288"/>
              <a:gd name="connsiteX358" fmla="*/ 1888193 w 4794266"/>
              <a:gd name="connsiteY358" fmla="*/ 1771985 h 6862288"/>
              <a:gd name="connsiteX359" fmla="*/ 1786794 w 4794266"/>
              <a:gd name="connsiteY359" fmla="*/ 1771985 h 6862288"/>
              <a:gd name="connsiteX360" fmla="*/ 2531542 w 4794266"/>
              <a:gd name="connsiteY360" fmla="*/ 281495 h 6862288"/>
              <a:gd name="connsiteX361" fmla="*/ 2782803 w 4794266"/>
              <a:gd name="connsiteY361" fmla="*/ 172561 h 6862288"/>
              <a:gd name="connsiteX362" fmla="*/ 4102104 w 4794266"/>
              <a:gd name="connsiteY362" fmla="*/ 172561 h 6862288"/>
              <a:gd name="connsiteX363" fmla="*/ 4059660 w 4794266"/>
              <a:gd name="connsiteY363" fmla="*/ 262345 h 6862288"/>
              <a:gd name="connsiteX364" fmla="*/ 2825247 w 4794266"/>
              <a:gd name="connsiteY364" fmla="*/ 262345 h 6862288"/>
              <a:gd name="connsiteX365" fmla="*/ 2782803 w 4794266"/>
              <a:gd name="connsiteY365" fmla="*/ 172561 h 6862288"/>
              <a:gd name="connsiteX366" fmla="*/ 186164 w 4794266"/>
              <a:gd name="connsiteY366" fmla="*/ 172558 h 6862288"/>
              <a:gd name="connsiteX367" fmla="*/ 833967 w 4794266"/>
              <a:gd name="connsiteY367" fmla="*/ 1460741 h 6862288"/>
              <a:gd name="connsiteX368" fmla="*/ 735921 w 4794266"/>
              <a:gd name="connsiteY368" fmla="*/ 1460741 h 6862288"/>
              <a:gd name="connsiteX369" fmla="*/ 137141 w 4794266"/>
              <a:gd name="connsiteY369" fmla="*/ 271108 h 6862288"/>
              <a:gd name="connsiteX370" fmla="*/ 151148 w 4794266"/>
              <a:gd name="connsiteY370" fmla="*/ 246470 h 6862288"/>
              <a:gd name="connsiteX371" fmla="*/ 186164 w 4794266"/>
              <a:gd name="connsiteY371" fmla="*/ 172558 h 6862288"/>
              <a:gd name="connsiteX372" fmla="*/ 2434228 w 4794266"/>
              <a:gd name="connsiteY372" fmla="*/ 94743 h 6862288"/>
              <a:gd name="connsiteX373" fmla="*/ 2483591 w 4794266"/>
              <a:gd name="connsiteY373" fmla="*/ 190361 h 6862288"/>
              <a:gd name="connsiteX374" fmla="*/ 1683210 w 4794266"/>
              <a:gd name="connsiteY374" fmla="*/ 1787545 h 6862288"/>
              <a:gd name="connsiteX375" fmla="*/ 1584484 w 4794266"/>
              <a:gd name="connsiteY375" fmla="*/ 1787545 h 6862288"/>
              <a:gd name="connsiteX376" fmla="*/ 2434228 w 4794266"/>
              <a:gd name="connsiteY376" fmla="*/ 94743 h 6862288"/>
              <a:gd name="connsiteX377" fmla="*/ 4682467 w 4794266"/>
              <a:gd name="connsiteY377" fmla="*/ 0 h 6862288"/>
              <a:gd name="connsiteX378" fmla="*/ 4685835 w 4794266"/>
              <a:gd name="connsiteY378" fmla="*/ 0 h 6862288"/>
              <a:gd name="connsiteX379" fmla="*/ 3971455 w 4794266"/>
              <a:gd name="connsiteY379" fmla="*/ 1413615 h 6862288"/>
              <a:gd name="connsiteX380" fmla="*/ 4691881 w 4794266"/>
              <a:gd name="connsiteY380" fmla="*/ 0 h 6862288"/>
              <a:gd name="connsiteX381" fmla="*/ 4794266 w 4794266"/>
              <a:gd name="connsiteY381" fmla="*/ 0 h 6862288"/>
              <a:gd name="connsiteX382" fmla="*/ 3485882 w 4794266"/>
              <a:gd name="connsiteY382" fmla="*/ 2565697 h 6862288"/>
              <a:gd name="connsiteX383" fmla="*/ 3438634 w 4794266"/>
              <a:gd name="connsiteY383" fmla="*/ 2467962 h 6862288"/>
              <a:gd name="connsiteX384" fmla="*/ 3436438 w 4794266"/>
              <a:gd name="connsiteY384" fmla="*/ 2472308 h 6862288"/>
              <a:gd name="connsiteX385" fmla="*/ 3438631 w 4794266"/>
              <a:gd name="connsiteY385" fmla="*/ 2467957 h 6862288"/>
              <a:gd name="connsiteX386" fmla="*/ 3436438 w 4794266"/>
              <a:gd name="connsiteY386" fmla="*/ 2463422 h 6862288"/>
              <a:gd name="connsiteX387" fmla="*/ 3841129 w 4794266"/>
              <a:gd name="connsiteY387" fmla="*/ 1669341 h 6862288"/>
              <a:gd name="connsiteX388" fmla="*/ 4682467 w 4794266"/>
              <a:gd name="connsiteY388" fmla="*/ 0 h 6862288"/>
              <a:gd name="connsiteX389" fmla="*/ 4484198 w 4794266"/>
              <a:gd name="connsiteY389" fmla="*/ 0 h 6862288"/>
              <a:gd name="connsiteX390" fmla="*/ 4588266 w 4794266"/>
              <a:gd name="connsiteY390" fmla="*/ 0 h 6862288"/>
              <a:gd name="connsiteX391" fmla="*/ 3580336 w 4794266"/>
              <a:gd name="connsiteY391" fmla="*/ 1982087 h 6862288"/>
              <a:gd name="connsiteX392" fmla="*/ 3530766 w 4794266"/>
              <a:gd name="connsiteY392" fmla="*/ 1886815 h 6862288"/>
              <a:gd name="connsiteX393" fmla="*/ 4484198 w 4794266"/>
              <a:gd name="connsiteY393" fmla="*/ 0 h 6862288"/>
              <a:gd name="connsiteX394" fmla="*/ 2499096 w 4794266"/>
              <a:gd name="connsiteY394" fmla="*/ 0 h 6862288"/>
              <a:gd name="connsiteX395" fmla="*/ 2598201 w 4794266"/>
              <a:gd name="connsiteY395" fmla="*/ 0 h 6862288"/>
              <a:gd name="connsiteX396" fmla="*/ 3203991 w 4794266"/>
              <a:gd name="connsiteY396" fmla="*/ 1191538 h 6862288"/>
              <a:gd name="connsiteX397" fmla="*/ 3451229 w 4794266"/>
              <a:gd name="connsiteY397" fmla="*/ 1678703 h 6862288"/>
              <a:gd name="connsiteX398" fmla="*/ 4252986 w 4794266"/>
              <a:gd name="connsiteY398" fmla="*/ 83062 h 6862288"/>
              <a:gd name="connsiteX399" fmla="*/ 2748367 w 4794266"/>
              <a:gd name="connsiteY399" fmla="*/ 83062 h 6862288"/>
              <a:gd name="connsiteX400" fmla="*/ 2703352 w 4794266"/>
              <a:gd name="connsiteY400" fmla="*/ 0 h 6862288"/>
              <a:gd name="connsiteX401" fmla="*/ 4396965 w 4794266"/>
              <a:gd name="connsiteY401" fmla="*/ 0 h 6862288"/>
              <a:gd name="connsiteX402" fmla="*/ 4355413 w 4794266"/>
              <a:gd name="connsiteY402" fmla="*/ 83062 h 6862288"/>
              <a:gd name="connsiteX403" fmla="*/ 3497144 w 4794266"/>
              <a:gd name="connsiteY403" fmla="*/ 1777549 h 6862288"/>
              <a:gd name="connsiteX404" fmla="*/ 3451229 w 4794266"/>
              <a:gd name="connsiteY404" fmla="*/ 1876393 h 6862288"/>
              <a:gd name="connsiteX405" fmla="*/ 1981937 w 4794266"/>
              <a:gd name="connsiteY405" fmla="*/ 4795845 h 6862288"/>
              <a:gd name="connsiteX406" fmla="*/ 1939552 w 4794266"/>
              <a:gd name="connsiteY406" fmla="*/ 4884099 h 6862288"/>
              <a:gd name="connsiteX407" fmla="*/ 1932489 w 4794266"/>
              <a:gd name="connsiteY407" fmla="*/ 4884099 h 6862288"/>
              <a:gd name="connsiteX408" fmla="*/ 1837126 w 4794266"/>
              <a:gd name="connsiteY408" fmla="*/ 4884099 h 6862288"/>
              <a:gd name="connsiteX409" fmla="*/ 39353 w 4794266"/>
              <a:gd name="connsiteY409" fmla="*/ 4884099 h 6862288"/>
              <a:gd name="connsiteX410" fmla="*/ 1031836 w 4794266"/>
              <a:gd name="connsiteY410" fmla="*/ 6861000 h 6862288"/>
              <a:gd name="connsiteX411" fmla="*/ 936473 w 4794266"/>
              <a:gd name="connsiteY411" fmla="*/ 6861000 h 6862288"/>
              <a:gd name="connsiteX412" fmla="*/ 0 w 4794266"/>
              <a:gd name="connsiteY412" fmla="*/ 5005253 h 6862288"/>
              <a:gd name="connsiteX413" fmla="*/ 0 w 4794266"/>
              <a:gd name="connsiteY413" fmla="*/ 4795845 h 6862288"/>
              <a:gd name="connsiteX414" fmla="*/ 1879509 w 4794266"/>
              <a:gd name="connsiteY414" fmla="*/ 4795845 h 6862288"/>
              <a:gd name="connsiteX415" fmla="*/ 3401781 w 4794266"/>
              <a:gd name="connsiteY415" fmla="*/ 1777549 h 6862288"/>
              <a:gd name="connsiteX416" fmla="*/ 3165139 w 4794266"/>
              <a:gd name="connsiteY416" fmla="*/ 1315095 h 6862288"/>
              <a:gd name="connsiteX417" fmla="*/ 2499096 w 4794266"/>
              <a:gd name="connsiteY417" fmla="*/ 0 h 6862288"/>
              <a:gd name="connsiteX418" fmla="*/ 2282766 w 4794266"/>
              <a:gd name="connsiteY418" fmla="*/ 0 h 6862288"/>
              <a:gd name="connsiteX419" fmla="*/ 2383457 w 4794266"/>
              <a:gd name="connsiteY419" fmla="*/ 0 h 6862288"/>
              <a:gd name="connsiteX420" fmla="*/ 1448845 w 4794266"/>
              <a:gd name="connsiteY420" fmla="*/ 1858774 h 6862288"/>
              <a:gd name="connsiteX421" fmla="*/ 3246161 w 4794266"/>
              <a:gd name="connsiteY421" fmla="*/ 1858774 h 6862288"/>
              <a:gd name="connsiteX422" fmla="*/ 3203871 w 4794266"/>
              <a:gd name="connsiteY422" fmla="*/ 1943196 h 6862288"/>
              <a:gd name="connsiteX423" fmla="*/ 1403031 w 4794266"/>
              <a:gd name="connsiteY423" fmla="*/ 1943196 h 6862288"/>
              <a:gd name="connsiteX424" fmla="*/ 1392458 w 4794266"/>
              <a:gd name="connsiteY424" fmla="*/ 1943196 h 6862288"/>
              <a:gd name="connsiteX425" fmla="*/ 1304354 w 4794266"/>
              <a:gd name="connsiteY425" fmla="*/ 1943196 h 6862288"/>
              <a:gd name="connsiteX426" fmla="*/ 2282766 w 4794266"/>
              <a:gd name="connsiteY426" fmla="*/ 0 h 6862288"/>
              <a:gd name="connsiteX427" fmla="*/ 2085184 w 4794266"/>
              <a:gd name="connsiteY427" fmla="*/ 0 h 6862288"/>
              <a:gd name="connsiteX428" fmla="*/ 2180489 w 4794266"/>
              <a:gd name="connsiteY428" fmla="*/ 0 h 6862288"/>
              <a:gd name="connsiteX429" fmla="*/ 921627 w 4794266"/>
              <a:gd name="connsiteY429" fmla="*/ 2503438 h 6862288"/>
              <a:gd name="connsiteX430" fmla="*/ 0 w 4794266"/>
              <a:gd name="connsiteY430" fmla="*/ 2503438 h 6862288"/>
              <a:gd name="connsiteX431" fmla="*/ 0 w 4794266"/>
              <a:gd name="connsiteY431" fmla="*/ 2418757 h 6862288"/>
              <a:gd name="connsiteX432" fmla="*/ 868685 w 4794266"/>
              <a:gd name="connsiteY432" fmla="*/ 2418757 h 6862288"/>
              <a:gd name="connsiteX433" fmla="*/ 2085184 w 4794266"/>
              <a:gd name="connsiteY433" fmla="*/ 0 h 6862288"/>
              <a:gd name="connsiteX434" fmla="*/ 1883218 w 4794266"/>
              <a:gd name="connsiteY434" fmla="*/ 0 h 6862288"/>
              <a:gd name="connsiteX435" fmla="*/ 1978547 w 4794266"/>
              <a:gd name="connsiteY435" fmla="*/ 0 h 6862288"/>
              <a:gd name="connsiteX436" fmla="*/ 813769 w 4794266"/>
              <a:gd name="connsiteY436" fmla="*/ 2332241 h 6862288"/>
              <a:gd name="connsiteX437" fmla="*/ 0 w 4794266"/>
              <a:gd name="connsiteY437" fmla="*/ 2332241 h 6862288"/>
              <a:gd name="connsiteX438" fmla="*/ 0 w 4794266"/>
              <a:gd name="connsiteY438" fmla="*/ 2247501 h 6862288"/>
              <a:gd name="connsiteX439" fmla="*/ 753901 w 4794266"/>
              <a:gd name="connsiteY439" fmla="*/ 2247501 h 6862288"/>
              <a:gd name="connsiteX440" fmla="*/ 753901 w 4794266"/>
              <a:gd name="connsiteY440" fmla="*/ 2251031 h 6862288"/>
              <a:gd name="connsiteX441" fmla="*/ 1883218 w 4794266"/>
              <a:gd name="connsiteY441" fmla="*/ 0 h 6862288"/>
              <a:gd name="connsiteX442" fmla="*/ 1676567 w 4794266"/>
              <a:gd name="connsiteY442" fmla="*/ 0 h 6862288"/>
              <a:gd name="connsiteX443" fmla="*/ 1775670 w 4794266"/>
              <a:gd name="connsiteY443" fmla="*/ 0 h 6862288"/>
              <a:gd name="connsiteX444" fmla="*/ 1085842 w 4794266"/>
              <a:gd name="connsiteY444" fmla="*/ 1367346 h 6862288"/>
              <a:gd name="connsiteX445" fmla="*/ 1039779 w 4794266"/>
              <a:gd name="connsiteY445" fmla="*/ 1264773 h 6862288"/>
              <a:gd name="connsiteX446" fmla="*/ 1676567 w 4794266"/>
              <a:gd name="connsiteY446" fmla="*/ 0 h 6862288"/>
              <a:gd name="connsiteX447" fmla="*/ 1479705 w 4794266"/>
              <a:gd name="connsiteY447" fmla="*/ 0 h 6862288"/>
              <a:gd name="connsiteX448" fmla="*/ 1574216 w 4794266"/>
              <a:gd name="connsiteY448" fmla="*/ 0 h 6862288"/>
              <a:gd name="connsiteX449" fmla="*/ 995314 w 4794266"/>
              <a:gd name="connsiteY449" fmla="*/ 1165036 h 6862288"/>
              <a:gd name="connsiteX450" fmla="*/ 946402 w 4794266"/>
              <a:gd name="connsiteY450" fmla="*/ 1069591 h 6862288"/>
              <a:gd name="connsiteX451" fmla="*/ 1479705 w 4794266"/>
              <a:gd name="connsiteY451" fmla="*/ 0 h 6862288"/>
              <a:gd name="connsiteX452" fmla="*/ 1270221 w 4794266"/>
              <a:gd name="connsiteY452" fmla="*/ 0 h 6862288"/>
              <a:gd name="connsiteX453" fmla="*/ 1371191 w 4794266"/>
              <a:gd name="connsiteY453" fmla="*/ 0 h 6862288"/>
              <a:gd name="connsiteX454" fmla="*/ 886459 w 4794266"/>
              <a:gd name="connsiteY454" fmla="*/ 962730 h 6862288"/>
              <a:gd name="connsiteX455" fmla="*/ 837468 w 4794266"/>
              <a:gd name="connsiteY455" fmla="*/ 867670 h 6862288"/>
              <a:gd name="connsiteX456" fmla="*/ 1270221 w 4794266"/>
              <a:gd name="connsiteY456" fmla="*/ 0 h 6862288"/>
              <a:gd name="connsiteX457" fmla="*/ 1086586 w 4794266"/>
              <a:gd name="connsiteY457" fmla="*/ 0 h 6862288"/>
              <a:gd name="connsiteX458" fmla="*/ 1183878 w 4794266"/>
              <a:gd name="connsiteY458" fmla="*/ 0 h 6862288"/>
              <a:gd name="connsiteX459" fmla="*/ 797450 w 4794266"/>
              <a:gd name="connsiteY459" fmla="*/ 760440 h 6862288"/>
              <a:gd name="connsiteX460" fmla="*/ 744092 w 4794266"/>
              <a:gd name="connsiteY460" fmla="*/ 658939 h 6862288"/>
              <a:gd name="connsiteX461" fmla="*/ 1086586 w 4794266"/>
              <a:gd name="connsiteY461" fmla="*/ 0 h 6862288"/>
              <a:gd name="connsiteX462" fmla="*/ 882903 w 4794266"/>
              <a:gd name="connsiteY462" fmla="*/ 0 h 6862288"/>
              <a:gd name="connsiteX463" fmla="*/ 983094 w 4794266"/>
              <a:gd name="connsiteY463" fmla="*/ 0 h 6862288"/>
              <a:gd name="connsiteX464" fmla="*/ 699348 w 4794266"/>
              <a:gd name="connsiteY464" fmla="*/ 573640 h 6862288"/>
              <a:gd name="connsiteX465" fmla="*/ 657662 w 4794266"/>
              <a:gd name="connsiteY465" fmla="*/ 488488 h 6862288"/>
              <a:gd name="connsiteX466" fmla="*/ 650715 w 4794266"/>
              <a:gd name="connsiteY466" fmla="*/ 474296 h 6862288"/>
              <a:gd name="connsiteX467" fmla="*/ 882903 w 4794266"/>
              <a:gd name="connsiteY467" fmla="*/ 0 h 6862288"/>
              <a:gd name="connsiteX468" fmla="*/ 677572 w 4794266"/>
              <a:gd name="connsiteY468" fmla="*/ 0 h 6862288"/>
              <a:gd name="connsiteX469" fmla="*/ 778686 w 4794266"/>
              <a:gd name="connsiteY469" fmla="*/ 0 h 6862288"/>
              <a:gd name="connsiteX470" fmla="*/ 588085 w 4794266"/>
              <a:gd name="connsiteY470" fmla="*/ 371319 h 6862288"/>
              <a:gd name="connsiteX471" fmla="*/ 545333 w 4794266"/>
              <a:gd name="connsiteY471" fmla="*/ 279088 h 6862288"/>
              <a:gd name="connsiteX472" fmla="*/ 541771 w 4794266"/>
              <a:gd name="connsiteY472" fmla="*/ 275541 h 6862288"/>
              <a:gd name="connsiteX473" fmla="*/ 677572 w 4794266"/>
              <a:gd name="connsiteY473" fmla="*/ 0 h 6862288"/>
              <a:gd name="connsiteX474" fmla="*/ 483066 w 4794266"/>
              <a:gd name="connsiteY474" fmla="*/ 0 h 6862288"/>
              <a:gd name="connsiteX475" fmla="*/ 579239 w 4794266"/>
              <a:gd name="connsiteY475" fmla="*/ 0 h 6862288"/>
              <a:gd name="connsiteX476" fmla="*/ 496812 w 4794266"/>
              <a:gd name="connsiteY476" fmla="*/ 169055 h 6862288"/>
              <a:gd name="connsiteX477" fmla="*/ 448395 w 4794266"/>
              <a:gd name="connsiteY477" fmla="*/ 67508 h 6862288"/>
              <a:gd name="connsiteX478" fmla="*/ 483066 w 4794266"/>
              <a:gd name="connsiteY478" fmla="*/ 0 h 6862288"/>
              <a:gd name="connsiteX479" fmla="*/ 281623 w 4794266"/>
              <a:gd name="connsiteY479" fmla="*/ 0 h 6862288"/>
              <a:gd name="connsiteX480" fmla="*/ 380286 w 4794266"/>
              <a:gd name="connsiteY480" fmla="*/ 0 h 6862288"/>
              <a:gd name="connsiteX481" fmla="*/ 347483 w 4794266"/>
              <a:gd name="connsiteY481" fmla="*/ 69038 h 6862288"/>
              <a:gd name="connsiteX482" fmla="*/ 1036285 w 4794266"/>
              <a:gd name="connsiteY482" fmla="*/ 1460728 h 6862288"/>
              <a:gd name="connsiteX483" fmla="*/ 941880 w 4794266"/>
              <a:gd name="connsiteY483" fmla="*/ 1460728 h 6862288"/>
              <a:gd name="connsiteX484" fmla="*/ 246086 w 4794266"/>
              <a:gd name="connsiteY484" fmla="*/ 69038 h 6862288"/>
              <a:gd name="connsiteX485" fmla="*/ 281623 w 4794266"/>
              <a:gd name="connsiteY485" fmla="*/ 0 h 6862288"/>
              <a:gd name="connsiteX486" fmla="*/ 79031 w 4794266"/>
              <a:gd name="connsiteY486" fmla="*/ 0 h 6862288"/>
              <a:gd name="connsiteX487" fmla="*/ 173569 w 4794266"/>
              <a:gd name="connsiteY487" fmla="*/ 0 h 6862288"/>
              <a:gd name="connsiteX488" fmla="*/ 0 w 4794266"/>
              <a:gd name="connsiteY488" fmla="*/ 349055 h 6862288"/>
              <a:gd name="connsiteX489" fmla="*/ 0 w 4794266"/>
              <a:gd name="connsiteY489" fmla="*/ 155555 h 6862288"/>
              <a:gd name="connsiteX490" fmla="*/ 79031 w 4794266"/>
              <a:gd name="connsiteY490"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1308307 w 4794266"/>
              <a:gd name="connsiteY196" fmla="*/ 6862288 h 6862288"/>
              <a:gd name="connsiteX197" fmla="*/ 1205888 w 4794266"/>
              <a:gd name="connsiteY197" fmla="*/ 6862288 h 6862288"/>
              <a:gd name="connsiteX198" fmla="*/ 1206546 w 4794266"/>
              <a:gd name="connsiteY198" fmla="*/ 6860998 h 6862288"/>
              <a:gd name="connsiteX199" fmla="*/ 1127055 w 4794266"/>
              <a:gd name="connsiteY199" fmla="*/ 6860998 h 6862288"/>
              <a:gd name="connsiteX200" fmla="*/ 1081302 w 4794266"/>
              <a:gd name="connsiteY200" fmla="*/ 6769162 h 6862288"/>
              <a:gd name="connsiteX201" fmla="*/ 226066 w 4794266"/>
              <a:gd name="connsiteY201" fmla="*/ 5059594 h 6862288"/>
              <a:gd name="connsiteX202" fmla="*/ 183832 w 4794266"/>
              <a:gd name="connsiteY202" fmla="*/ 4974822 h 6862288"/>
              <a:gd name="connsiteX203" fmla="*/ 1880226 w 4794266"/>
              <a:gd name="connsiteY203" fmla="*/ 4974822 h 6862288"/>
              <a:gd name="connsiteX204" fmla="*/ 1834473 w 4794266"/>
              <a:gd name="connsiteY204" fmla="*/ 5059594 h 6862288"/>
              <a:gd name="connsiteX205" fmla="*/ 324611 w 4794266"/>
              <a:gd name="connsiteY205" fmla="*/ 5059594 h 6862288"/>
              <a:gd name="connsiteX206" fmla="*/ 1134094 w 4794266"/>
              <a:gd name="connsiteY206" fmla="*/ 6673793 h 6862288"/>
              <a:gd name="connsiteX207" fmla="*/ 1376939 w 4794266"/>
              <a:gd name="connsiteY207" fmla="*/ 6182822 h 6862288"/>
              <a:gd name="connsiteX208" fmla="*/ 2073798 w 4794266"/>
              <a:gd name="connsiteY208" fmla="*/ 4794681 h 6862288"/>
              <a:gd name="connsiteX209" fmla="*/ 2172342 w 4794266"/>
              <a:gd name="connsiteY209" fmla="*/ 4794681 h 6862288"/>
              <a:gd name="connsiteX210" fmla="*/ 1415653 w 4794266"/>
              <a:gd name="connsiteY210" fmla="*/ 6306448 h 6862288"/>
              <a:gd name="connsiteX211" fmla="*/ 1179847 w 4794266"/>
              <a:gd name="connsiteY211" fmla="*/ 6769162 h 6862288"/>
              <a:gd name="connsiteX212" fmla="*/ 1217546 w 4794266"/>
              <a:gd name="connsiteY212" fmla="*/ 6839426 h 6862288"/>
              <a:gd name="connsiteX213" fmla="*/ 2569126 w 4794266"/>
              <a:gd name="connsiteY213" fmla="*/ 4189024 h 6862288"/>
              <a:gd name="connsiteX214" fmla="*/ 3387196 w 4794266"/>
              <a:gd name="connsiteY214" fmla="*/ 2569217 h 6862288"/>
              <a:gd name="connsiteX215" fmla="*/ 1393478 w 4794266"/>
              <a:gd name="connsiteY215" fmla="*/ 2553652 h 6862288"/>
              <a:gd name="connsiteX216" fmla="*/ 2903768 w 4794266"/>
              <a:gd name="connsiteY216" fmla="*/ 2553652 h 6862288"/>
              <a:gd name="connsiteX217" fmla="*/ 2857787 w 4794266"/>
              <a:gd name="connsiteY217" fmla="*/ 2643437 h 6862288"/>
              <a:gd name="connsiteX218" fmla="*/ 1351035 w 4794266"/>
              <a:gd name="connsiteY218" fmla="*/ 2643437 h 6862288"/>
              <a:gd name="connsiteX219" fmla="*/ 1393478 w 4794266"/>
              <a:gd name="connsiteY219" fmla="*/ 2553652 h 6862288"/>
              <a:gd name="connsiteX220" fmla="*/ 1471298 w 4794266"/>
              <a:gd name="connsiteY220" fmla="*/ 2382466 h 6862288"/>
              <a:gd name="connsiteX221" fmla="*/ 2981587 w 4794266"/>
              <a:gd name="connsiteY221" fmla="*/ 2382466 h 6862288"/>
              <a:gd name="connsiteX222" fmla="*/ 2939143 w 4794266"/>
              <a:gd name="connsiteY222" fmla="*/ 2472251 h 6862288"/>
              <a:gd name="connsiteX223" fmla="*/ 1428853 w 4794266"/>
              <a:gd name="connsiteY223" fmla="*/ 2472251 h 6862288"/>
              <a:gd name="connsiteX224" fmla="*/ 1471298 w 4794266"/>
              <a:gd name="connsiteY224" fmla="*/ 2382466 h 6862288"/>
              <a:gd name="connsiteX225" fmla="*/ 1364286 w 4794266"/>
              <a:gd name="connsiteY225" fmla="*/ 2211271 h 6862288"/>
              <a:gd name="connsiteX226" fmla="*/ 3074965 w 4794266"/>
              <a:gd name="connsiteY226" fmla="*/ 2211271 h 6862288"/>
              <a:gd name="connsiteX227" fmla="*/ 3029017 w 4794266"/>
              <a:gd name="connsiteY227" fmla="*/ 2299248 h 6862288"/>
              <a:gd name="connsiteX228" fmla="*/ 1420838 w 4794266"/>
              <a:gd name="connsiteY228" fmla="*/ 2299248 h 6862288"/>
              <a:gd name="connsiteX229" fmla="*/ 204981 w 4794266"/>
              <a:gd name="connsiteY229" fmla="*/ 4713353 h 6862288"/>
              <a:gd name="connsiteX230" fmla="*/ 106016 w 4794266"/>
              <a:gd name="connsiteY230" fmla="*/ 4713353 h 6862288"/>
              <a:gd name="connsiteX231" fmla="*/ 1364286 w 4794266"/>
              <a:gd name="connsiteY231" fmla="*/ 2211271 h 6862288"/>
              <a:gd name="connsiteX232" fmla="*/ 0 w 4794266"/>
              <a:gd name="connsiteY232" fmla="*/ 2071210 h 6862288"/>
              <a:gd name="connsiteX233" fmla="*/ 740567 w 4794266"/>
              <a:gd name="connsiteY233" fmla="*/ 2071210 h 6862288"/>
              <a:gd name="connsiteX234" fmla="*/ 698268 w 4794266"/>
              <a:gd name="connsiteY234" fmla="*/ 2160994 h 6862288"/>
              <a:gd name="connsiteX235" fmla="*/ 0 w 4794266"/>
              <a:gd name="connsiteY235" fmla="*/ 2160994 h 6862288"/>
              <a:gd name="connsiteX236" fmla="*/ 0 w 4794266"/>
              <a:gd name="connsiteY236" fmla="*/ 2071210 h 6862288"/>
              <a:gd name="connsiteX237" fmla="*/ 1263349 w 4794266"/>
              <a:gd name="connsiteY237" fmla="*/ 2040088 h 6862288"/>
              <a:gd name="connsiteX238" fmla="*/ 3168348 w 4794266"/>
              <a:gd name="connsiteY238" fmla="*/ 2040088 h 6862288"/>
              <a:gd name="connsiteX239" fmla="*/ 3118959 w 4794266"/>
              <a:gd name="connsiteY239" fmla="*/ 2124996 h 6862288"/>
              <a:gd name="connsiteX240" fmla="*/ 1319793 w 4794266"/>
              <a:gd name="connsiteY240" fmla="*/ 2124996 h 6862288"/>
              <a:gd name="connsiteX241" fmla="*/ 14514 w 4794266"/>
              <a:gd name="connsiteY241" fmla="*/ 4728892 h 6862288"/>
              <a:gd name="connsiteX242" fmla="*/ 0 w 4794266"/>
              <a:gd name="connsiteY242" fmla="*/ 4728892 h 6862288"/>
              <a:gd name="connsiteX243" fmla="*/ 0 w 4794266"/>
              <a:gd name="connsiteY243" fmla="*/ 4557406 h 6862288"/>
              <a:gd name="connsiteX244" fmla="*/ 1263349 w 4794266"/>
              <a:gd name="connsiteY244" fmla="*/ 2040088 h 6862288"/>
              <a:gd name="connsiteX245" fmla="*/ 3495719 w 4794266"/>
              <a:gd name="connsiteY245" fmla="*/ 1977841 h 6862288"/>
              <a:gd name="connsiteX246" fmla="*/ 3541835 w 4794266"/>
              <a:gd name="connsiteY246" fmla="*/ 2080385 h 6862288"/>
              <a:gd name="connsiteX247" fmla="*/ 2197370 w 4794266"/>
              <a:gd name="connsiteY247" fmla="*/ 4728895 h 6862288"/>
              <a:gd name="connsiteX248" fmla="*/ 2098043 w 4794266"/>
              <a:gd name="connsiteY248" fmla="*/ 4728895 h 6862288"/>
              <a:gd name="connsiteX249" fmla="*/ 3495719 w 4794266"/>
              <a:gd name="connsiteY249" fmla="*/ 1977841 h 6862288"/>
              <a:gd name="connsiteX250" fmla="*/ 0 w 4794266"/>
              <a:gd name="connsiteY250" fmla="*/ 1900015 h 6862288"/>
              <a:gd name="connsiteX251" fmla="*/ 833922 w 4794266"/>
              <a:gd name="connsiteY251" fmla="*/ 1900015 h 6862288"/>
              <a:gd name="connsiteX252" fmla="*/ 791380 w 4794266"/>
              <a:gd name="connsiteY252" fmla="*/ 1989799 h 6862288"/>
              <a:gd name="connsiteX253" fmla="*/ 0 w 4794266"/>
              <a:gd name="connsiteY253" fmla="*/ 1989799 h 6862288"/>
              <a:gd name="connsiteX254" fmla="*/ 0 w 4794266"/>
              <a:gd name="connsiteY254" fmla="*/ 1900015 h 6862288"/>
              <a:gd name="connsiteX255" fmla="*/ 0 w 4794266"/>
              <a:gd name="connsiteY255" fmla="*/ 1728829 h 6862288"/>
              <a:gd name="connsiteX256" fmla="*/ 911757 w 4794266"/>
              <a:gd name="connsiteY256" fmla="*/ 1728829 h 6862288"/>
              <a:gd name="connsiteX257" fmla="*/ 869523 w 4794266"/>
              <a:gd name="connsiteY257" fmla="*/ 1818614 h 6862288"/>
              <a:gd name="connsiteX258" fmla="*/ 0 w 4794266"/>
              <a:gd name="connsiteY258" fmla="*/ 1818614 h 6862288"/>
              <a:gd name="connsiteX259" fmla="*/ 0 w 4794266"/>
              <a:gd name="connsiteY259" fmla="*/ 1728829 h 6862288"/>
              <a:gd name="connsiteX260" fmla="*/ 3236271 w 4794266"/>
              <a:gd name="connsiteY260" fmla="*/ 1682140 h 6862288"/>
              <a:gd name="connsiteX261" fmla="*/ 3292621 w 4794266"/>
              <a:gd name="connsiteY261" fmla="*/ 1787327 h 6862288"/>
              <a:gd name="connsiteX262" fmla="*/ 3187434 w 4794266"/>
              <a:gd name="connsiteY262" fmla="*/ 1787327 h 6862288"/>
              <a:gd name="connsiteX263" fmla="*/ 3236271 w 4794266"/>
              <a:gd name="connsiteY263" fmla="*/ 1682140 h 6862288"/>
              <a:gd name="connsiteX264" fmla="*/ 0 w 4794266"/>
              <a:gd name="connsiteY264" fmla="*/ 1542076 h 6862288"/>
              <a:gd name="connsiteX265" fmla="*/ 1005127 w 4794266"/>
              <a:gd name="connsiteY265" fmla="*/ 1542076 h 6862288"/>
              <a:gd name="connsiteX266" fmla="*/ 959295 w 4794266"/>
              <a:gd name="connsiteY266" fmla="*/ 1631861 h 6862288"/>
              <a:gd name="connsiteX267" fmla="*/ 0 w 4794266"/>
              <a:gd name="connsiteY267" fmla="*/ 1631861 h 6862288"/>
              <a:gd name="connsiteX268" fmla="*/ 0 w 4794266"/>
              <a:gd name="connsiteY268" fmla="*/ 1542076 h 6862288"/>
              <a:gd name="connsiteX269" fmla="*/ 3132571 w 4794266"/>
              <a:gd name="connsiteY269" fmla="*/ 1479829 h 6862288"/>
              <a:gd name="connsiteX270" fmla="*/ 3184006 w 4794266"/>
              <a:gd name="connsiteY270" fmla="*/ 1573753 h 6862288"/>
              <a:gd name="connsiteX271" fmla="*/ 3084565 w 4794266"/>
              <a:gd name="connsiteY271" fmla="*/ 1772037 h 6862288"/>
              <a:gd name="connsiteX272" fmla="*/ 2985124 w 4794266"/>
              <a:gd name="connsiteY272" fmla="*/ 1772037 h 6862288"/>
              <a:gd name="connsiteX273" fmla="*/ 3132571 w 4794266"/>
              <a:gd name="connsiteY273" fmla="*/ 1479829 h 6862288"/>
              <a:gd name="connsiteX274" fmla="*/ 3389755 w 4794266"/>
              <a:gd name="connsiteY274" fmla="*/ 1386453 h 6862288"/>
              <a:gd name="connsiteX275" fmla="*/ 3479540 w 4794266"/>
              <a:gd name="connsiteY275" fmla="*/ 1386453 h 6862288"/>
              <a:gd name="connsiteX276" fmla="*/ 3436443 w 4794266"/>
              <a:gd name="connsiteY276" fmla="*/ 1476239 h 6862288"/>
              <a:gd name="connsiteX277" fmla="*/ 3389755 w 4794266"/>
              <a:gd name="connsiteY277" fmla="*/ 1386453 h 6862288"/>
              <a:gd name="connsiteX278" fmla="*/ 0 w 4794266"/>
              <a:gd name="connsiteY278" fmla="*/ 1378844 h 6862288"/>
              <a:gd name="connsiteX279" fmla="*/ 40400 w 4794266"/>
              <a:gd name="connsiteY279" fmla="*/ 1460702 h 6862288"/>
              <a:gd name="connsiteX280" fmla="*/ 0 w 4794266"/>
              <a:gd name="connsiteY280" fmla="*/ 1460702 h 6862288"/>
              <a:gd name="connsiteX281" fmla="*/ 0 w 4794266"/>
              <a:gd name="connsiteY281" fmla="*/ 1378844 h 6862288"/>
              <a:gd name="connsiteX282" fmla="*/ 3041878 w 4794266"/>
              <a:gd name="connsiteY282" fmla="*/ 1277509 h 6862288"/>
              <a:gd name="connsiteX283" fmla="*/ 3087101 w 4794266"/>
              <a:gd name="connsiteY283" fmla="*/ 1365185 h 6862288"/>
              <a:gd name="connsiteX284" fmla="*/ 3090579 w 4794266"/>
              <a:gd name="connsiteY284" fmla="*/ 1375707 h 6862288"/>
              <a:gd name="connsiteX285" fmla="*/ 2892295 w 4794266"/>
              <a:gd name="connsiteY285" fmla="*/ 1772009 h 6862288"/>
              <a:gd name="connsiteX286" fmla="*/ 2798371 w 4794266"/>
              <a:gd name="connsiteY286" fmla="*/ 1772009 h 6862288"/>
              <a:gd name="connsiteX287" fmla="*/ 3041878 w 4794266"/>
              <a:gd name="connsiteY287" fmla="*/ 1277509 h 6862288"/>
              <a:gd name="connsiteX288" fmla="*/ 3311937 w 4794266"/>
              <a:gd name="connsiteY288" fmla="*/ 1215257 h 6862288"/>
              <a:gd name="connsiteX289" fmla="*/ 3572933 w 4794266"/>
              <a:gd name="connsiteY289" fmla="*/ 1215257 h 6862288"/>
              <a:gd name="connsiteX290" fmla="*/ 3530029 w 4794266"/>
              <a:gd name="connsiteY290" fmla="*/ 1305042 h 6862288"/>
              <a:gd name="connsiteX291" fmla="*/ 3354840 w 4794266"/>
              <a:gd name="connsiteY291" fmla="*/ 1305042 h 6862288"/>
              <a:gd name="connsiteX292" fmla="*/ 3311937 w 4794266"/>
              <a:gd name="connsiteY292" fmla="*/ 1215257 h 6862288"/>
              <a:gd name="connsiteX293" fmla="*/ 2950989 w 4794266"/>
              <a:gd name="connsiteY293" fmla="*/ 1075199 h 6862288"/>
              <a:gd name="connsiteX294" fmla="*/ 2993582 w 4794266"/>
              <a:gd name="connsiteY294" fmla="*/ 1160086 h 6862288"/>
              <a:gd name="connsiteX295" fmla="*/ 2997131 w 4794266"/>
              <a:gd name="connsiteY295" fmla="*/ 1174233 h 6862288"/>
              <a:gd name="connsiteX296" fmla="*/ 2698982 w 4794266"/>
              <a:gd name="connsiteY296" fmla="*/ 1771979 h 6862288"/>
              <a:gd name="connsiteX297" fmla="*/ 2596050 w 4794266"/>
              <a:gd name="connsiteY297" fmla="*/ 1771979 h 6862288"/>
              <a:gd name="connsiteX298" fmla="*/ 2950989 w 4794266"/>
              <a:gd name="connsiteY298" fmla="*/ 1075199 h 6862288"/>
              <a:gd name="connsiteX299" fmla="*/ 3218559 w 4794266"/>
              <a:gd name="connsiteY299" fmla="*/ 1044073 h 6862288"/>
              <a:gd name="connsiteX300" fmla="*/ 3650802 w 4794266"/>
              <a:gd name="connsiteY300" fmla="*/ 1044073 h 6862288"/>
              <a:gd name="connsiteX301" fmla="*/ 3608632 w 4794266"/>
              <a:gd name="connsiteY301" fmla="*/ 1133858 h 6862288"/>
              <a:gd name="connsiteX302" fmla="*/ 3264243 w 4794266"/>
              <a:gd name="connsiteY302" fmla="*/ 1133858 h 6862288"/>
              <a:gd name="connsiteX303" fmla="*/ 3218559 w 4794266"/>
              <a:gd name="connsiteY303" fmla="*/ 1044073 h 6862288"/>
              <a:gd name="connsiteX304" fmla="*/ 0 w 4794266"/>
              <a:gd name="connsiteY304" fmla="*/ 969072 h 6862288"/>
              <a:gd name="connsiteX305" fmla="*/ 242609 w 4794266"/>
              <a:gd name="connsiteY305" fmla="*/ 1445195 h 6862288"/>
              <a:gd name="connsiteX306" fmla="*/ 141781 w 4794266"/>
              <a:gd name="connsiteY306" fmla="*/ 1445195 h 6862288"/>
              <a:gd name="connsiteX307" fmla="*/ 0 w 4794266"/>
              <a:gd name="connsiteY307" fmla="*/ 1165963 h 6862288"/>
              <a:gd name="connsiteX308" fmla="*/ 0 w 4794266"/>
              <a:gd name="connsiteY308" fmla="*/ 969072 h 6862288"/>
              <a:gd name="connsiteX309" fmla="*/ 2839507 w 4794266"/>
              <a:gd name="connsiteY309" fmla="*/ 888446 h 6862288"/>
              <a:gd name="connsiteX310" fmla="*/ 2888263 w 4794266"/>
              <a:gd name="connsiteY310" fmla="*/ 984396 h 6862288"/>
              <a:gd name="connsiteX311" fmla="*/ 2494733 w 4794266"/>
              <a:gd name="connsiteY311" fmla="*/ 1787533 h 6862288"/>
              <a:gd name="connsiteX312" fmla="*/ 2393739 w 4794266"/>
              <a:gd name="connsiteY312" fmla="*/ 1787533 h 6862288"/>
              <a:gd name="connsiteX313" fmla="*/ 2839507 w 4794266"/>
              <a:gd name="connsiteY313" fmla="*/ 888446 h 6862288"/>
              <a:gd name="connsiteX314" fmla="*/ 3125183 w 4794266"/>
              <a:gd name="connsiteY314" fmla="*/ 872877 h 6862288"/>
              <a:gd name="connsiteX315" fmla="*/ 3744155 w 4794266"/>
              <a:gd name="connsiteY315" fmla="*/ 872877 h 6862288"/>
              <a:gd name="connsiteX316" fmla="*/ 3701711 w 4794266"/>
              <a:gd name="connsiteY316" fmla="*/ 962518 h 6862288"/>
              <a:gd name="connsiteX317" fmla="*/ 3171164 w 4794266"/>
              <a:gd name="connsiteY317" fmla="*/ 962518 h 6862288"/>
              <a:gd name="connsiteX318" fmla="*/ 3125183 w 4794266"/>
              <a:gd name="connsiteY318" fmla="*/ 872877 h 6862288"/>
              <a:gd name="connsiteX319" fmla="*/ 3047375 w 4794266"/>
              <a:gd name="connsiteY319" fmla="*/ 701692 h 6862288"/>
              <a:gd name="connsiteX320" fmla="*/ 3837527 w 4794266"/>
              <a:gd name="connsiteY320" fmla="*/ 701692 h 6862288"/>
              <a:gd name="connsiteX321" fmla="*/ 3795008 w 4794266"/>
              <a:gd name="connsiteY321" fmla="*/ 791333 h 6862288"/>
              <a:gd name="connsiteX322" fmla="*/ 3089894 w 4794266"/>
              <a:gd name="connsiteY322" fmla="*/ 791333 h 6862288"/>
              <a:gd name="connsiteX323" fmla="*/ 3047375 w 4794266"/>
              <a:gd name="connsiteY323" fmla="*/ 701692 h 6862288"/>
              <a:gd name="connsiteX324" fmla="*/ 2741909 w 4794266"/>
              <a:gd name="connsiteY324" fmla="*/ 670568 h 6862288"/>
              <a:gd name="connsiteX325" fmla="*/ 2794841 w 4794266"/>
              <a:gd name="connsiteY325" fmla="*/ 773272 h 6862288"/>
              <a:gd name="connsiteX326" fmla="*/ 2286696 w 4794266"/>
              <a:gd name="connsiteY326" fmla="*/ 1771977 h 6862288"/>
              <a:gd name="connsiteX327" fmla="*/ 2191419 w 4794266"/>
              <a:gd name="connsiteY327" fmla="*/ 1771977 h 6862288"/>
              <a:gd name="connsiteX328" fmla="*/ 2741909 w 4794266"/>
              <a:gd name="connsiteY328" fmla="*/ 670568 h 6862288"/>
              <a:gd name="connsiteX329" fmla="*/ 0 w 4794266"/>
              <a:gd name="connsiteY329" fmla="*/ 587906 h 6862288"/>
              <a:gd name="connsiteX330" fmla="*/ 429355 w 4794266"/>
              <a:gd name="connsiteY330" fmla="*/ 1460707 h 6862288"/>
              <a:gd name="connsiteX331" fmla="*/ 335326 w 4794266"/>
              <a:gd name="connsiteY331" fmla="*/ 1460707 h 6862288"/>
              <a:gd name="connsiteX332" fmla="*/ 0 w 4794266"/>
              <a:gd name="connsiteY332" fmla="*/ 791234 h 6862288"/>
              <a:gd name="connsiteX333" fmla="*/ 0 w 4794266"/>
              <a:gd name="connsiteY333" fmla="*/ 587906 h 6862288"/>
              <a:gd name="connsiteX334" fmla="*/ 2953999 w 4794266"/>
              <a:gd name="connsiteY334" fmla="*/ 514940 h 6862288"/>
              <a:gd name="connsiteX335" fmla="*/ 3915367 w 4794266"/>
              <a:gd name="connsiteY335" fmla="*/ 514940 h 6862288"/>
              <a:gd name="connsiteX336" fmla="*/ 3873109 w 4794266"/>
              <a:gd name="connsiteY336" fmla="*/ 604580 h 6862288"/>
              <a:gd name="connsiteX337" fmla="*/ 2999778 w 4794266"/>
              <a:gd name="connsiteY337" fmla="*/ 604580 h 6862288"/>
              <a:gd name="connsiteX338" fmla="*/ 2953999 w 4794266"/>
              <a:gd name="connsiteY338" fmla="*/ 514940 h 6862288"/>
              <a:gd name="connsiteX339" fmla="*/ 2633401 w 4794266"/>
              <a:gd name="connsiteY339" fmla="*/ 483816 h 6862288"/>
              <a:gd name="connsiteX340" fmla="*/ 2685925 w 4794266"/>
              <a:gd name="connsiteY340" fmla="*/ 582365 h 6862288"/>
              <a:gd name="connsiteX341" fmla="*/ 2090661 w 4794266"/>
              <a:gd name="connsiteY341" fmla="*/ 1771998 h 6862288"/>
              <a:gd name="connsiteX342" fmla="*/ 1989115 w 4794266"/>
              <a:gd name="connsiteY342" fmla="*/ 1771998 h 6862288"/>
              <a:gd name="connsiteX343" fmla="*/ 2633401 w 4794266"/>
              <a:gd name="connsiteY343" fmla="*/ 483816 h 6862288"/>
              <a:gd name="connsiteX344" fmla="*/ 89908 w 4794266"/>
              <a:gd name="connsiteY344" fmla="*/ 359310 h 6862288"/>
              <a:gd name="connsiteX345" fmla="*/ 647166 w 4794266"/>
              <a:gd name="connsiteY345" fmla="*/ 1445187 h 6862288"/>
              <a:gd name="connsiteX346" fmla="*/ 544233 w 4794266"/>
              <a:gd name="connsiteY346" fmla="*/ 1445187 h 6862288"/>
              <a:gd name="connsiteX347" fmla="*/ 43765 w 4794266"/>
              <a:gd name="connsiteY347" fmla="*/ 454193 h 6862288"/>
              <a:gd name="connsiteX348" fmla="*/ 50864 w 4794266"/>
              <a:gd name="connsiteY348" fmla="*/ 436622 h 6862288"/>
              <a:gd name="connsiteX349" fmla="*/ 89908 w 4794266"/>
              <a:gd name="connsiteY349" fmla="*/ 359310 h 6862288"/>
              <a:gd name="connsiteX350" fmla="*/ 2876180 w 4794266"/>
              <a:gd name="connsiteY350" fmla="*/ 343745 h 6862288"/>
              <a:gd name="connsiteX351" fmla="*/ 4008747 w 4794266"/>
              <a:gd name="connsiteY351" fmla="*/ 343745 h 6862288"/>
              <a:gd name="connsiteX352" fmla="*/ 3963022 w 4794266"/>
              <a:gd name="connsiteY352" fmla="*/ 433529 h 6862288"/>
              <a:gd name="connsiteX353" fmla="*/ 2918387 w 4794266"/>
              <a:gd name="connsiteY353" fmla="*/ 433529 h 6862288"/>
              <a:gd name="connsiteX354" fmla="*/ 2876180 w 4794266"/>
              <a:gd name="connsiteY354" fmla="*/ 343745 h 6862288"/>
              <a:gd name="connsiteX355" fmla="*/ 2531542 w 4794266"/>
              <a:gd name="connsiteY355" fmla="*/ 281495 h 6862288"/>
              <a:gd name="connsiteX356" fmla="*/ 2576996 w 4794266"/>
              <a:gd name="connsiteY356" fmla="*/ 380390 h 6862288"/>
              <a:gd name="connsiteX357" fmla="*/ 1888193 w 4794266"/>
              <a:gd name="connsiteY357" fmla="*/ 1771985 h 6862288"/>
              <a:gd name="connsiteX358" fmla="*/ 1786794 w 4794266"/>
              <a:gd name="connsiteY358" fmla="*/ 1771985 h 6862288"/>
              <a:gd name="connsiteX359" fmla="*/ 2531542 w 4794266"/>
              <a:gd name="connsiteY359" fmla="*/ 281495 h 6862288"/>
              <a:gd name="connsiteX360" fmla="*/ 2782803 w 4794266"/>
              <a:gd name="connsiteY360" fmla="*/ 172561 h 6862288"/>
              <a:gd name="connsiteX361" fmla="*/ 4102104 w 4794266"/>
              <a:gd name="connsiteY361" fmla="*/ 172561 h 6862288"/>
              <a:gd name="connsiteX362" fmla="*/ 4059660 w 4794266"/>
              <a:gd name="connsiteY362" fmla="*/ 262345 h 6862288"/>
              <a:gd name="connsiteX363" fmla="*/ 2825247 w 4794266"/>
              <a:gd name="connsiteY363" fmla="*/ 262345 h 6862288"/>
              <a:gd name="connsiteX364" fmla="*/ 2782803 w 4794266"/>
              <a:gd name="connsiteY364" fmla="*/ 172561 h 6862288"/>
              <a:gd name="connsiteX365" fmla="*/ 186164 w 4794266"/>
              <a:gd name="connsiteY365" fmla="*/ 172558 h 6862288"/>
              <a:gd name="connsiteX366" fmla="*/ 833967 w 4794266"/>
              <a:gd name="connsiteY366" fmla="*/ 1460741 h 6862288"/>
              <a:gd name="connsiteX367" fmla="*/ 735921 w 4794266"/>
              <a:gd name="connsiteY367" fmla="*/ 1460741 h 6862288"/>
              <a:gd name="connsiteX368" fmla="*/ 137141 w 4794266"/>
              <a:gd name="connsiteY368" fmla="*/ 271108 h 6862288"/>
              <a:gd name="connsiteX369" fmla="*/ 151148 w 4794266"/>
              <a:gd name="connsiteY369" fmla="*/ 246470 h 6862288"/>
              <a:gd name="connsiteX370" fmla="*/ 186164 w 4794266"/>
              <a:gd name="connsiteY370" fmla="*/ 172558 h 6862288"/>
              <a:gd name="connsiteX371" fmla="*/ 2434228 w 4794266"/>
              <a:gd name="connsiteY371" fmla="*/ 94743 h 6862288"/>
              <a:gd name="connsiteX372" fmla="*/ 2483591 w 4794266"/>
              <a:gd name="connsiteY372" fmla="*/ 190361 h 6862288"/>
              <a:gd name="connsiteX373" fmla="*/ 1683210 w 4794266"/>
              <a:gd name="connsiteY373" fmla="*/ 1787545 h 6862288"/>
              <a:gd name="connsiteX374" fmla="*/ 1584484 w 4794266"/>
              <a:gd name="connsiteY374" fmla="*/ 1787545 h 6862288"/>
              <a:gd name="connsiteX375" fmla="*/ 2434228 w 4794266"/>
              <a:gd name="connsiteY375" fmla="*/ 94743 h 6862288"/>
              <a:gd name="connsiteX376" fmla="*/ 4682467 w 4794266"/>
              <a:gd name="connsiteY376" fmla="*/ 0 h 6862288"/>
              <a:gd name="connsiteX377" fmla="*/ 4685835 w 4794266"/>
              <a:gd name="connsiteY377" fmla="*/ 0 h 6862288"/>
              <a:gd name="connsiteX378" fmla="*/ 3971455 w 4794266"/>
              <a:gd name="connsiteY378" fmla="*/ 1413615 h 6862288"/>
              <a:gd name="connsiteX379" fmla="*/ 4691881 w 4794266"/>
              <a:gd name="connsiteY379" fmla="*/ 0 h 6862288"/>
              <a:gd name="connsiteX380" fmla="*/ 4794266 w 4794266"/>
              <a:gd name="connsiteY380" fmla="*/ 0 h 6862288"/>
              <a:gd name="connsiteX381" fmla="*/ 3485882 w 4794266"/>
              <a:gd name="connsiteY381" fmla="*/ 2565697 h 6862288"/>
              <a:gd name="connsiteX382" fmla="*/ 3438634 w 4794266"/>
              <a:gd name="connsiteY382" fmla="*/ 2467962 h 6862288"/>
              <a:gd name="connsiteX383" fmla="*/ 3436438 w 4794266"/>
              <a:gd name="connsiteY383" fmla="*/ 2472308 h 6862288"/>
              <a:gd name="connsiteX384" fmla="*/ 3438631 w 4794266"/>
              <a:gd name="connsiteY384" fmla="*/ 2467957 h 6862288"/>
              <a:gd name="connsiteX385" fmla="*/ 3436438 w 4794266"/>
              <a:gd name="connsiteY385" fmla="*/ 2463422 h 6862288"/>
              <a:gd name="connsiteX386" fmla="*/ 3841129 w 4794266"/>
              <a:gd name="connsiteY386" fmla="*/ 1669341 h 6862288"/>
              <a:gd name="connsiteX387" fmla="*/ 4682467 w 4794266"/>
              <a:gd name="connsiteY387" fmla="*/ 0 h 6862288"/>
              <a:gd name="connsiteX388" fmla="*/ 4484198 w 4794266"/>
              <a:gd name="connsiteY388" fmla="*/ 0 h 6862288"/>
              <a:gd name="connsiteX389" fmla="*/ 4588266 w 4794266"/>
              <a:gd name="connsiteY389" fmla="*/ 0 h 6862288"/>
              <a:gd name="connsiteX390" fmla="*/ 3580336 w 4794266"/>
              <a:gd name="connsiteY390" fmla="*/ 1982087 h 6862288"/>
              <a:gd name="connsiteX391" fmla="*/ 3530766 w 4794266"/>
              <a:gd name="connsiteY391" fmla="*/ 1886815 h 6862288"/>
              <a:gd name="connsiteX392" fmla="*/ 4484198 w 4794266"/>
              <a:gd name="connsiteY392" fmla="*/ 0 h 6862288"/>
              <a:gd name="connsiteX393" fmla="*/ 2499096 w 4794266"/>
              <a:gd name="connsiteY393" fmla="*/ 0 h 6862288"/>
              <a:gd name="connsiteX394" fmla="*/ 2598201 w 4794266"/>
              <a:gd name="connsiteY394" fmla="*/ 0 h 6862288"/>
              <a:gd name="connsiteX395" fmla="*/ 3203991 w 4794266"/>
              <a:gd name="connsiteY395" fmla="*/ 1191538 h 6862288"/>
              <a:gd name="connsiteX396" fmla="*/ 3451229 w 4794266"/>
              <a:gd name="connsiteY396" fmla="*/ 1678703 h 6862288"/>
              <a:gd name="connsiteX397" fmla="*/ 4252986 w 4794266"/>
              <a:gd name="connsiteY397" fmla="*/ 83062 h 6862288"/>
              <a:gd name="connsiteX398" fmla="*/ 2748367 w 4794266"/>
              <a:gd name="connsiteY398" fmla="*/ 83062 h 6862288"/>
              <a:gd name="connsiteX399" fmla="*/ 2703352 w 4794266"/>
              <a:gd name="connsiteY399" fmla="*/ 0 h 6862288"/>
              <a:gd name="connsiteX400" fmla="*/ 4396965 w 4794266"/>
              <a:gd name="connsiteY400" fmla="*/ 0 h 6862288"/>
              <a:gd name="connsiteX401" fmla="*/ 4355413 w 4794266"/>
              <a:gd name="connsiteY401" fmla="*/ 83062 h 6862288"/>
              <a:gd name="connsiteX402" fmla="*/ 3497144 w 4794266"/>
              <a:gd name="connsiteY402" fmla="*/ 1777549 h 6862288"/>
              <a:gd name="connsiteX403" fmla="*/ 3451229 w 4794266"/>
              <a:gd name="connsiteY403" fmla="*/ 1876393 h 6862288"/>
              <a:gd name="connsiteX404" fmla="*/ 1981937 w 4794266"/>
              <a:gd name="connsiteY404" fmla="*/ 4795845 h 6862288"/>
              <a:gd name="connsiteX405" fmla="*/ 1939552 w 4794266"/>
              <a:gd name="connsiteY405" fmla="*/ 4884099 h 6862288"/>
              <a:gd name="connsiteX406" fmla="*/ 1932489 w 4794266"/>
              <a:gd name="connsiteY406" fmla="*/ 4884099 h 6862288"/>
              <a:gd name="connsiteX407" fmla="*/ 1837126 w 4794266"/>
              <a:gd name="connsiteY407" fmla="*/ 4884099 h 6862288"/>
              <a:gd name="connsiteX408" fmla="*/ 39353 w 4794266"/>
              <a:gd name="connsiteY408" fmla="*/ 4884099 h 6862288"/>
              <a:gd name="connsiteX409" fmla="*/ 1031836 w 4794266"/>
              <a:gd name="connsiteY409" fmla="*/ 6861000 h 6862288"/>
              <a:gd name="connsiteX410" fmla="*/ 936473 w 4794266"/>
              <a:gd name="connsiteY410" fmla="*/ 6861000 h 6862288"/>
              <a:gd name="connsiteX411" fmla="*/ 0 w 4794266"/>
              <a:gd name="connsiteY411" fmla="*/ 5005253 h 6862288"/>
              <a:gd name="connsiteX412" fmla="*/ 0 w 4794266"/>
              <a:gd name="connsiteY412" fmla="*/ 4795845 h 6862288"/>
              <a:gd name="connsiteX413" fmla="*/ 1879509 w 4794266"/>
              <a:gd name="connsiteY413" fmla="*/ 4795845 h 6862288"/>
              <a:gd name="connsiteX414" fmla="*/ 3401781 w 4794266"/>
              <a:gd name="connsiteY414" fmla="*/ 1777549 h 6862288"/>
              <a:gd name="connsiteX415" fmla="*/ 3165139 w 4794266"/>
              <a:gd name="connsiteY415" fmla="*/ 1315095 h 6862288"/>
              <a:gd name="connsiteX416" fmla="*/ 2499096 w 4794266"/>
              <a:gd name="connsiteY416" fmla="*/ 0 h 6862288"/>
              <a:gd name="connsiteX417" fmla="*/ 2282766 w 4794266"/>
              <a:gd name="connsiteY417" fmla="*/ 0 h 6862288"/>
              <a:gd name="connsiteX418" fmla="*/ 2383457 w 4794266"/>
              <a:gd name="connsiteY418" fmla="*/ 0 h 6862288"/>
              <a:gd name="connsiteX419" fmla="*/ 1448845 w 4794266"/>
              <a:gd name="connsiteY419" fmla="*/ 1858774 h 6862288"/>
              <a:gd name="connsiteX420" fmla="*/ 3246161 w 4794266"/>
              <a:gd name="connsiteY420" fmla="*/ 1858774 h 6862288"/>
              <a:gd name="connsiteX421" fmla="*/ 3203871 w 4794266"/>
              <a:gd name="connsiteY421" fmla="*/ 1943196 h 6862288"/>
              <a:gd name="connsiteX422" fmla="*/ 1403031 w 4794266"/>
              <a:gd name="connsiteY422" fmla="*/ 1943196 h 6862288"/>
              <a:gd name="connsiteX423" fmla="*/ 1392458 w 4794266"/>
              <a:gd name="connsiteY423" fmla="*/ 1943196 h 6862288"/>
              <a:gd name="connsiteX424" fmla="*/ 1304354 w 4794266"/>
              <a:gd name="connsiteY424" fmla="*/ 1943196 h 6862288"/>
              <a:gd name="connsiteX425" fmla="*/ 2282766 w 4794266"/>
              <a:gd name="connsiteY425" fmla="*/ 0 h 6862288"/>
              <a:gd name="connsiteX426" fmla="*/ 2085184 w 4794266"/>
              <a:gd name="connsiteY426" fmla="*/ 0 h 6862288"/>
              <a:gd name="connsiteX427" fmla="*/ 2180489 w 4794266"/>
              <a:gd name="connsiteY427" fmla="*/ 0 h 6862288"/>
              <a:gd name="connsiteX428" fmla="*/ 921627 w 4794266"/>
              <a:gd name="connsiteY428" fmla="*/ 2503438 h 6862288"/>
              <a:gd name="connsiteX429" fmla="*/ 0 w 4794266"/>
              <a:gd name="connsiteY429" fmla="*/ 2503438 h 6862288"/>
              <a:gd name="connsiteX430" fmla="*/ 0 w 4794266"/>
              <a:gd name="connsiteY430" fmla="*/ 2418757 h 6862288"/>
              <a:gd name="connsiteX431" fmla="*/ 868685 w 4794266"/>
              <a:gd name="connsiteY431" fmla="*/ 2418757 h 6862288"/>
              <a:gd name="connsiteX432" fmla="*/ 2085184 w 4794266"/>
              <a:gd name="connsiteY432" fmla="*/ 0 h 6862288"/>
              <a:gd name="connsiteX433" fmla="*/ 1883218 w 4794266"/>
              <a:gd name="connsiteY433" fmla="*/ 0 h 6862288"/>
              <a:gd name="connsiteX434" fmla="*/ 1978547 w 4794266"/>
              <a:gd name="connsiteY434" fmla="*/ 0 h 6862288"/>
              <a:gd name="connsiteX435" fmla="*/ 813769 w 4794266"/>
              <a:gd name="connsiteY435" fmla="*/ 2332241 h 6862288"/>
              <a:gd name="connsiteX436" fmla="*/ 0 w 4794266"/>
              <a:gd name="connsiteY436" fmla="*/ 2332241 h 6862288"/>
              <a:gd name="connsiteX437" fmla="*/ 0 w 4794266"/>
              <a:gd name="connsiteY437" fmla="*/ 2247501 h 6862288"/>
              <a:gd name="connsiteX438" fmla="*/ 753901 w 4794266"/>
              <a:gd name="connsiteY438" fmla="*/ 2247501 h 6862288"/>
              <a:gd name="connsiteX439" fmla="*/ 753901 w 4794266"/>
              <a:gd name="connsiteY439" fmla="*/ 2251031 h 6862288"/>
              <a:gd name="connsiteX440" fmla="*/ 1883218 w 4794266"/>
              <a:gd name="connsiteY440" fmla="*/ 0 h 6862288"/>
              <a:gd name="connsiteX441" fmla="*/ 1676567 w 4794266"/>
              <a:gd name="connsiteY441" fmla="*/ 0 h 6862288"/>
              <a:gd name="connsiteX442" fmla="*/ 1775670 w 4794266"/>
              <a:gd name="connsiteY442" fmla="*/ 0 h 6862288"/>
              <a:gd name="connsiteX443" fmla="*/ 1085842 w 4794266"/>
              <a:gd name="connsiteY443" fmla="*/ 1367346 h 6862288"/>
              <a:gd name="connsiteX444" fmla="*/ 1039779 w 4794266"/>
              <a:gd name="connsiteY444" fmla="*/ 1264773 h 6862288"/>
              <a:gd name="connsiteX445" fmla="*/ 1676567 w 4794266"/>
              <a:gd name="connsiteY445" fmla="*/ 0 h 6862288"/>
              <a:gd name="connsiteX446" fmla="*/ 1479705 w 4794266"/>
              <a:gd name="connsiteY446" fmla="*/ 0 h 6862288"/>
              <a:gd name="connsiteX447" fmla="*/ 1574216 w 4794266"/>
              <a:gd name="connsiteY447" fmla="*/ 0 h 6862288"/>
              <a:gd name="connsiteX448" fmla="*/ 995314 w 4794266"/>
              <a:gd name="connsiteY448" fmla="*/ 1165036 h 6862288"/>
              <a:gd name="connsiteX449" fmla="*/ 946402 w 4794266"/>
              <a:gd name="connsiteY449" fmla="*/ 1069591 h 6862288"/>
              <a:gd name="connsiteX450" fmla="*/ 1479705 w 4794266"/>
              <a:gd name="connsiteY450" fmla="*/ 0 h 6862288"/>
              <a:gd name="connsiteX451" fmla="*/ 1270221 w 4794266"/>
              <a:gd name="connsiteY451" fmla="*/ 0 h 6862288"/>
              <a:gd name="connsiteX452" fmla="*/ 1371191 w 4794266"/>
              <a:gd name="connsiteY452" fmla="*/ 0 h 6862288"/>
              <a:gd name="connsiteX453" fmla="*/ 886459 w 4794266"/>
              <a:gd name="connsiteY453" fmla="*/ 962730 h 6862288"/>
              <a:gd name="connsiteX454" fmla="*/ 837468 w 4794266"/>
              <a:gd name="connsiteY454" fmla="*/ 867670 h 6862288"/>
              <a:gd name="connsiteX455" fmla="*/ 1270221 w 4794266"/>
              <a:gd name="connsiteY455" fmla="*/ 0 h 6862288"/>
              <a:gd name="connsiteX456" fmla="*/ 1086586 w 4794266"/>
              <a:gd name="connsiteY456" fmla="*/ 0 h 6862288"/>
              <a:gd name="connsiteX457" fmla="*/ 1183878 w 4794266"/>
              <a:gd name="connsiteY457" fmla="*/ 0 h 6862288"/>
              <a:gd name="connsiteX458" fmla="*/ 797450 w 4794266"/>
              <a:gd name="connsiteY458" fmla="*/ 760440 h 6862288"/>
              <a:gd name="connsiteX459" fmla="*/ 744092 w 4794266"/>
              <a:gd name="connsiteY459" fmla="*/ 658939 h 6862288"/>
              <a:gd name="connsiteX460" fmla="*/ 1086586 w 4794266"/>
              <a:gd name="connsiteY460" fmla="*/ 0 h 6862288"/>
              <a:gd name="connsiteX461" fmla="*/ 882903 w 4794266"/>
              <a:gd name="connsiteY461" fmla="*/ 0 h 6862288"/>
              <a:gd name="connsiteX462" fmla="*/ 983094 w 4794266"/>
              <a:gd name="connsiteY462" fmla="*/ 0 h 6862288"/>
              <a:gd name="connsiteX463" fmla="*/ 699348 w 4794266"/>
              <a:gd name="connsiteY463" fmla="*/ 573640 h 6862288"/>
              <a:gd name="connsiteX464" fmla="*/ 657662 w 4794266"/>
              <a:gd name="connsiteY464" fmla="*/ 488488 h 6862288"/>
              <a:gd name="connsiteX465" fmla="*/ 650715 w 4794266"/>
              <a:gd name="connsiteY465" fmla="*/ 474296 h 6862288"/>
              <a:gd name="connsiteX466" fmla="*/ 882903 w 4794266"/>
              <a:gd name="connsiteY466" fmla="*/ 0 h 6862288"/>
              <a:gd name="connsiteX467" fmla="*/ 677572 w 4794266"/>
              <a:gd name="connsiteY467" fmla="*/ 0 h 6862288"/>
              <a:gd name="connsiteX468" fmla="*/ 778686 w 4794266"/>
              <a:gd name="connsiteY468" fmla="*/ 0 h 6862288"/>
              <a:gd name="connsiteX469" fmla="*/ 588085 w 4794266"/>
              <a:gd name="connsiteY469" fmla="*/ 371319 h 6862288"/>
              <a:gd name="connsiteX470" fmla="*/ 545333 w 4794266"/>
              <a:gd name="connsiteY470" fmla="*/ 279088 h 6862288"/>
              <a:gd name="connsiteX471" fmla="*/ 541771 w 4794266"/>
              <a:gd name="connsiteY471" fmla="*/ 275541 h 6862288"/>
              <a:gd name="connsiteX472" fmla="*/ 677572 w 4794266"/>
              <a:gd name="connsiteY472" fmla="*/ 0 h 6862288"/>
              <a:gd name="connsiteX473" fmla="*/ 483066 w 4794266"/>
              <a:gd name="connsiteY473" fmla="*/ 0 h 6862288"/>
              <a:gd name="connsiteX474" fmla="*/ 579239 w 4794266"/>
              <a:gd name="connsiteY474" fmla="*/ 0 h 6862288"/>
              <a:gd name="connsiteX475" fmla="*/ 496812 w 4794266"/>
              <a:gd name="connsiteY475" fmla="*/ 169055 h 6862288"/>
              <a:gd name="connsiteX476" fmla="*/ 448395 w 4794266"/>
              <a:gd name="connsiteY476" fmla="*/ 67508 h 6862288"/>
              <a:gd name="connsiteX477" fmla="*/ 483066 w 4794266"/>
              <a:gd name="connsiteY477" fmla="*/ 0 h 6862288"/>
              <a:gd name="connsiteX478" fmla="*/ 281623 w 4794266"/>
              <a:gd name="connsiteY478" fmla="*/ 0 h 6862288"/>
              <a:gd name="connsiteX479" fmla="*/ 380286 w 4794266"/>
              <a:gd name="connsiteY479" fmla="*/ 0 h 6862288"/>
              <a:gd name="connsiteX480" fmla="*/ 347483 w 4794266"/>
              <a:gd name="connsiteY480" fmla="*/ 69038 h 6862288"/>
              <a:gd name="connsiteX481" fmla="*/ 1036285 w 4794266"/>
              <a:gd name="connsiteY481" fmla="*/ 1460728 h 6862288"/>
              <a:gd name="connsiteX482" fmla="*/ 941880 w 4794266"/>
              <a:gd name="connsiteY482" fmla="*/ 1460728 h 6862288"/>
              <a:gd name="connsiteX483" fmla="*/ 246086 w 4794266"/>
              <a:gd name="connsiteY483" fmla="*/ 69038 h 6862288"/>
              <a:gd name="connsiteX484" fmla="*/ 281623 w 4794266"/>
              <a:gd name="connsiteY484" fmla="*/ 0 h 6862288"/>
              <a:gd name="connsiteX485" fmla="*/ 79031 w 4794266"/>
              <a:gd name="connsiteY485" fmla="*/ 0 h 6862288"/>
              <a:gd name="connsiteX486" fmla="*/ 173569 w 4794266"/>
              <a:gd name="connsiteY486" fmla="*/ 0 h 6862288"/>
              <a:gd name="connsiteX487" fmla="*/ 0 w 4794266"/>
              <a:gd name="connsiteY487" fmla="*/ 349055 h 6862288"/>
              <a:gd name="connsiteX488" fmla="*/ 0 w 4794266"/>
              <a:gd name="connsiteY488" fmla="*/ 155555 h 6862288"/>
              <a:gd name="connsiteX489" fmla="*/ 79031 w 4794266"/>
              <a:gd name="connsiteY489"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1308307 w 4794266"/>
              <a:gd name="connsiteY196" fmla="*/ 6862288 h 6862288"/>
              <a:gd name="connsiteX197" fmla="*/ 1205888 w 4794266"/>
              <a:gd name="connsiteY197" fmla="*/ 6862288 h 6862288"/>
              <a:gd name="connsiteX198" fmla="*/ 1206546 w 4794266"/>
              <a:gd name="connsiteY198" fmla="*/ 6860998 h 6862288"/>
              <a:gd name="connsiteX199" fmla="*/ 1127055 w 4794266"/>
              <a:gd name="connsiteY199" fmla="*/ 6860998 h 6862288"/>
              <a:gd name="connsiteX200" fmla="*/ 1081302 w 4794266"/>
              <a:gd name="connsiteY200" fmla="*/ 6769162 h 6862288"/>
              <a:gd name="connsiteX201" fmla="*/ 226066 w 4794266"/>
              <a:gd name="connsiteY201" fmla="*/ 5059594 h 6862288"/>
              <a:gd name="connsiteX202" fmla="*/ 183832 w 4794266"/>
              <a:gd name="connsiteY202" fmla="*/ 4974822 h 6862288"/>
              <a:gd name="connsiteX203" fmla="*/ 1880226 w 4794266"/>
              <a:gd name="connsiteY203" fmla="*/ 4974822 h 6862288"/>
              <a:gd name="connsiteX204" fmla="*/ 1834473 w 4794266"/>
              <a:gd name="connsiteY204" fmla="*/ 5059594 h 6862288"/>
              <a:gd name="connsiteX205" fmla="*/ 324611 w 4794266"/>
              <a:gd name="connsiteY205" fmla="*/ 5059594 h 6862288"/>
              <a:gd name="connsiteX206" fmla="*/ 1134094 w 4794266"/>
              <a:gd name="connsiteY206" fmla="*/ 6673793 h 6862288"/>
              <a:gd name="connsiteX207" fmla="*/ 1376939 w 4794266"/>
              <a:gd name="connsiteY207" fmla="*/ 6182822 h 6862288"/>
              <a:gd name="connsiteX208" fmla="*/ 2073798 w 4794266"/>
              <a:gd name="connsiteY208" fmla="*/ 4794681 h 6862288"/>
              <a:gd name="connsiteX209" fmla="*/ 2172342 w 4794266"/>
              <a:gd name="connsiteY209" fmla="*/ 4794681 h 6862288"/>
              <a:gd name="connsiteX210" fmla="*/ 1415653 w 4794266"/>
              <a:gd name="connsiteY210" fmla="*/ 6306448 h 6862288"/>
              <a:gd name="connsiteX211" fmla="*/ 1179847 w 4794266"/>
              <a:gd name="connsiteY211" fmla="*/ 6769162 h 6862288"/>
              <a:gd name="connsiteX212" fmla="*/ 1217546 w 4794266"/>
              <a:gd name="connsiteY212" fmla="*/ 6839426 h 6862288"/>
              <a:gd name="connsiteX213" fmla="*/ 3387196 w 4794266"/>
              <a:gd name="connsiteY213" fmla="*/ 2569217 h 6862288"/>
              <a:gd name="connsiteX214" fmla="*/ 1393478 w 4794266"/>
              <a:gd name="connsiteY214" fmla="*/ 2553652 h 6862288"/>
              <a:gd name="connsiteX215" fmla="*/ 2903768 w 4794266"/>
              <a:gd name="connsiteY215" fmla="*/ 2553652 h 6862288"/>
              <a:gd name="connsiteX216" fmla="*/ 2857787 w 4794266"/>
              <a:gd name="connsiteY216" fmla="*/ 2643437 h 6862288"/>
              <a:gd name="connsiteX217" fmla="*/ 1351035 w 4794266"/>
              <a:gd name="connsiteY217" fmla="*/ 2643437 h 6862288"/>
              <a:gd name="connsiteX218" fmla="*/ 1393478 w 4794266"/>
              <a:gd name="connsiteY218" fmla="*/ 2553652 h 6862288"/>
              <a:gd name="connsiteX219" fmla="*/ 1471298 w 4794266"/>
              <a:gd name="connsiteY219" fmla="*/ 2382466 h 6862288"/>
              <a:gd name="connsiteX220" fmla="*/ 2981587 w 4794266"/>
              <a:gd name="connsiteY220" fmla="*/ 2382466 h 6862288"/>
              <a:gd name="connsiteX221" fmla="*/ 2939143 w 4794266"/>
              <a:gd name="connsiteY221" fmla="*/ 2472251 h 6862288"/>
              <a:gd name="connsiteX222" fmla="*/ 1428853 w 4794266"/>
              <a:gd name="connsiteY222" fmla="*/ 2472251 h 6862288"/>
              <a:gd name="connsiteX223" fmla="*/ 1471298 w 4794266"/>
              <a:gd name="connsiteY223" fmla="*/ 2382466 h 6862288"/>
              <a:gd name="connsiteX224" fmla="*/ 1364286 w 4794266"/>
              <a:gd name="connsiteY224" fmla="*/ 2211271 h 6862288"/>
              <a:gd name="connsiteX225" fmla="*/ 3074965 w 4794266"/>
              <a:gd name="connsiteY225" fmla="*/ 2211271 h 6862288"/>
              <a:gd name="connsiteX226" fmla="*/ 3029017 w 4794266"/>
              <a:gd name="connsiteY226" fmla="*/ 2299248 h 6862288"/>
              <a:gd name="connsiteX227" fmla="*/ 1420838 w 4794266"/>
              <a:gd name="connsiteY227" fmla="*/ 2299248 h 6862288"/>
              <a:gd name="connsiteX228" fmla="*/ 204981 w 4794266"/>
              <a:gd name="connsiteY228" fmla="*/ 4713353 h 6862288"/>
              <a:gd name="connsiteX229" fmla="*/ 106016 w 4794266"/>
              <a:gd name="connsiteY229" fmla="*/ 4713353 h 6862288"/>
              <a:gd name="connsiteX230" fmla="*/ 1364286 w 4794266"/>
              <a:gd name="connsiteY230" fmla="*/ 2211271 h 6862288"/>
              <a:gd name="connsiteX231" fmla="*/ 0 w 4794266"/>
              <a:gd name="connsiteY231" fmla="*/ 2071210 h 6862288"/>
              <a:gd name="connsiteX232" fmla="*/ 740567 w 4794266"/>
              <a:gd name="connsiteY232" fmla="*/ 2071210 h 6862288"/>
              <a:gd name="connsiteX233" fmla="*/ 698268 w 4794266"/>
              <a:gd name="connsiteY233" fmla="*/ 2160994 h 6862288"/>
              <a:gd name="connsiteX234" fmla="*/ 0 w 4794266"/>
              <a:gd name="connsiteY234" fmla="*/ 2160994 h 6862288"/>
              <a:gd name="connsiteX235" fmla="*/ 0 w 4794266"/>
              <a:gd name="connsiteY235" fmla="*/ 2071210 h 6862288"/>
              <a:gd name="connsiteX236" fmla="*/ 1263349 w 4794266"/>
              <a:gd name="connsiteY236" fmla="*/ 2040088 h 6862288"/>
              <a:gd name="connsiteX237" fmla="*/ 3168348 w 4794266"/>
              <a:gd name="connsiteY237" fmla="*/ 2040088 h 6862288"/>
              <a:gd name="connsiteX238" fmla="*/ 3118959 w 4794266"/>
              <a:gd name="connsiteY238" fmla="*/ 2124996 h 6862288"/>
              <a:gd name="connsiteX239" fmla="*/ 1319793 w 4794266"/>
              <a:gd name="connsiteY239" fmla="*/ 2124996 h 6862288"/>
              <a:gd name="connsiteX240" fmla="*/ 14514 w 4794266"/>
              <a:gd name="connsiteY240" fmla="*/ 4728892 h 6862288"/>
              <a:gd name="connsiteX241" fmla="*/ 0 w 4794266"/>
              <a:gd name="connsiteY241" fmla="*/ 4728892 h 6862288"/>
              <a:gd name="connsiteX242" fmla="*/ 0 w 4794266"/>
              <a:gd name="connsiteY242" fmla="*/ 4557406 h 6862288"/>
              <a:gd name="connsiteX243" fmla="*/ 1263349 w 4794266"/>
              <a:gd name="connsiteY243" fmla="*/ 2040088 h 6862288"/>
              <a:gd name="connsiteX244" fmla="*/ 3495719 w 4794266"/>
              <a:gd name="connsiteY244" fmla="*/ 1977841 h 6862288"/>
              <a:gd name="connsiteX245" fmla="*/ 3541835 w 4794266"/>
              <a:gd name="connsiteY245" fmla="*/ 2080385 h 6862288"/>
              <a:gd name="connsiteX246" fmla="*/ 2197370 w 4794266"/>
              <a:gd name="connsiteY246" fmla="*/ 4728895 h 6862288"/>
              <a:gd name="connsiteX247" fmla="*/ 2098043 w 4794266"/>
              <a:gd name="connsiteY247" fmla="*/ 4728895 h 6862288"/>
              <a:gd name="connsiteX248" fmla="*/ 3495719 w 4794266"/>
              <a:gd name="connsiteY248" fmla="*/ 1977841 h 6862288"/>
              <a:gd name="connsiteX249" fmla="*/ 0 w 4794266"/>
              <a:gd name="connsiteY249" fmla="*/ 1900015 h 6862288"/>
              <a:gd name="connsiteX250" fmla="*/ 833922 w 4794266"/>
              <a:gd name="connsiteY250" fmla="*/ 1900015 h 6862288"/>
              <a:gd name="connsiteX251" fmla="*/ 791380 w 4794266"/>
              <a:gd name="connsiteY251" fmla="*/ 1989799 h 6862288"/>
              <a:gd name="connsiteX252" fmla="*/ 0 w 4794266"/>
              <a:gd name="connsiteY252" fmla="*/ 1989799 h 6862288"/>
              <a:gd name="connsiteX253" fmla="*/ 0 w 4794266"/>
              <a:gd name="connsiteY253" fmla="*/ 1900015 h 6862288"/>
              <a:gd name="connsiteX254" fmla="*/ 0 w 4794266"/>
              <a:gd name="connsiteY254" fmla="*/ 1728829 h 6862288"/>
              <a:gd name="connsiteX255" fmla="*/ 911757 w 4794266"/>
              <a:gd name="connsiteY255" fmla="*/ 1728829 h 6862288"/>
              <a:gd name="connsiteX256" fmla="*/ 869523 w 4794266"/>
              <a:gd name="connsiteY256" fmla="*/ 1818614 h 6862288"/>
              <a:gd name="connsiteX257" fmla="*/ 0 w 4794266"/>
              <a:gd name="connsiteY257" fmla="*/ 1818614 h 6862288"/>
              <a:gd name="connsiteX258" fmla="*/ 0 w 4794266"/>
              <a:gd name="connsiteY258" fmla="*/ 1728829 h 6862288"/>
              <a:gd name="connsiteX259" fmla="*/ 3236271 w 4794266"/>
              <a:gd name="connsiteY259" fmla="*/ 1682140 h 6862288"/>
              <a:gd name="connsiteX260" fmla="*/ 3292621 w 4794266"/>
              <a:gd name="connsiteY260" fmla="*/ 1787327 h 6862288"/>
              <a:gd name="connsiteX261" fmla="*/ 3187434 w 4794266"/>
              <a:gd name="connsiteY261" fmla="*/ 1787327 h 6862288"/>
              <a:gd name="connsiteX262" fmla="*/ 3236271 w 4794266"/>
              <a:gd name="connsiteY262" fmla="*/ 1682140 h 6862288"/>
              <a:gd name="connsiteX263" fmla="*/ 0 w 4794266"/>
              <a:gd name="connsiteY263" fmla="*/ 1542076 h 6862288"/>
              <a:gd name="connsiteX264" fmla="*/ 1005127 w 4794266"/>
              <a:gd name="connsiteY264" fmla="*/ 1542076 h 6862288"/>
              <a:gd name="connsiteX265" fmla="*/ 959295 w 4794266"/>
              <a:gd name="connsiteY265" fmla="*/ 1631861 h 6862288"/>
              <a:gd name="connsiteX266" fmla="*/ 0 w 4794266"/>
              <a:gd name="connsiteY266" fmla="*/ 1631861 h 6862288"/>
              <a:gd name="connsiteX267" fmla="*/ 0 w 4794266"/>
              <a:gd name="connsiteY267" fmla="*/ 1542076 h 6862288"/>
              <a:gd name="connsiteX268" fmla="*/ 3132571 w 4794266"/>
              <a:gd name="connsiteY268" fmla="*/ 1479829 h 6862288"/>
              <a:gd name="connsiteX269" fmla="*/ 3184006 w 4794266"/>
              <a:gd name="connsiteY269" fmla="*/ 1573753 h 6862288"/>
              <a:gd name="connsiteX270" fmla="*/ 3084565 w 4794266"/>
              <a:gd name="connsiteY270" fmla="*/ 1772037 h 6862288"/>
              <a:gd name="connsiteX271" fmla="*/ 2985124 w 4794266"/>
              <a:gd name="connsiteY271" fmla="*/ 1772037 h 6862288"/>
              <a:gd name="connsiteX272" fmla="*/ 3132571 w 4794266"/>
              <a:gd name="connsiteY272" fmla="*/ 1479829 h 6862288"/>
              <a:gd name="connsiteX273" fmla="*/ 3389755 w 4794266"/>
              <a:gd name="connsiteY273" fmla="*/ 1386453 h 6862288"/>
              <a:gd name="connsiteX274" fmla="*/ 3479540 w 4794266"/>
              <a:gd name="connsiteY274" fmla="*/ 1386453 h 6862288"/>
              <a:gd name="connsiteX275" fmla="*/ 3436443 w 4794266"/>
              <a:gd name="connsiteY275" fmla="*/ 1476239 h 6862288"/>
              <a:gd name="connsiteX276" fmla="*/ 3389755 w 4794266"/>
              <a:gd name="connsiteY276" fmla="*/ 1386453 h 6862288"/>
              <a:gd name="connsiteX277" fmla="*/ 0 w 4794266"/>
              <a:gd name="connsiteY277" fmla="*/ 1378844 h 6862288"/>
              <a:gd name="connsiteX278" fmla="*/ 40400 w 4794266"/>
              <a:gd name="connsiteY278" fmla="*/ 1460702 h 6862288"/>
              <a:gd name="connsiteX279" fmla="*/ 0 w 4794266"/>
              <a:gd name="connsiteY279" fmla="*/ 1460702 h 6862288"/>
              <a:gd name="connsiteX280" fmla="*/ 0 w 4794266"/>
              <a:gd name="connsiteY280" fmla="*/ 1378844 h 6862288"/>
              <a:gd name="connsiteX281" fmla="*/ 3041878 w 4794266"/>
              <a:gd name="connsiteY281" fmla="*/ 1277509 h 6862288"/>
              <a:gd name="connsiteX282" fmla="*/ 3087101 w 4794266"/>
              <a:gd name="connsiteY282" fmla="*/ 1365185 h 6862288"/>
              <a:gd name="connsiteX283" fmla="*/ 3090579 w 4794266"/>
              <a:gd name="connsiteY283" fmla="*/ 1375707 h 6862288"/>
              <a:gd name="connsiteX284" fmla="*/ 2892295 w 4794266"/>
              <a:gd name="connsiteY284" fmla="*/ 1772009 h 6862288"/>
              <a:gd name="connsiteX285" fmla="*/ 2798371 w 4794266"/>
              <a:gd name="connsiteY285" fmla="*/ 1772009 h 6862288"/>
              <a:gd name="connsiteX286" fmla="*/ 3041878 w 4794266"/>
              <a:gd name="connsiteY286" fmla="*/ 1277509 h 6862288"/>
              <a:gd name="connsiteX287" fmla="*/ 3311937 w 4794266"/>
              <a:gd name="connsiteY287" fmla="*/ 1215257 h 6862288"/>
              <a:gd name="connsiteX288" fmla="*/ 3572933 w 4794266"/>
              <a:gd name="connsiteY288" fmla="*/ 1215257 h 6862288"/>
              <a:gd name="connsiteX289" fmla="*/ 3530029 w 4794266"/>
              <a:gd name="connsiteY289" fmla="*/ 1305042 h 6862288"/>
              <a:gd name="connsiteX290" fmla="*/ 3354840 w 4794266"/>
              <a:gd name="connsiteY290" fmla="*/ 1305042 h 6862288"/>
              <a:gd name="connsiteX291" fmla="*/ 3311937 w 4794266"/>
              <a:gd name="connsiteY291" fmla="*/ 1215257 h 6862288"/>
              <a:gd name="connsiteX292" fmla="*/ 2950989 w 4794266"/>
              <a:gd name="connsiteY292" fmla="*/ 1075199 h 6862288"/>
              <a:gd name="connsiteX293" fmla="*/ 2993582 w 4794266"/>
              <a:gd name="connsiteY293" fmla="*/ 1160086 h 6862288"/>
              <a:gd name="connsiteX294" fmla="*/ 2997131 w 4794266"/>
              <a:gd name="connsiteY294" fmla="*/ 1174233 h 6862288"/>
              <a:gd name="connsiteX295" fmla="*/ 2698982 w 4794266"/>
              <a:gd name="connsiteY295" fmla="*/ 1771979 h 6862288"/>
              <a:gd name="connsiteX296" fmla="*/ 2596050 w 4794266"/>
              <a:gd name="connsiteY296" fmla="*/ 1771979 h 6862288"/>
              <a:gd name="connsiteX297" fmla="*/ 2950989 w 4794266"/>
              <a:gd name="connsiteY297" fmla="*/ 1075199 h 6862288"/>
              <a:gd name="connsiteX298" fmla="*/ 3218559 w 4794266"/>
              <a:gd name="connsiteY298" fmla="*/ 1044073 h 6862288"/>
              <a:gd name="connsiteX299" fmla="*/ 3650802 w 4794266"/>
              <a:gd name="connsiteY299" fmla="*/ 1044073 h 6862288"/>
              <a:gd name="connsiteX300" fmla="*/ 3608632 w 4794266"/>
              <a:gd name="connsiteY300" fmla="*/ 1133858 h 6862288"/>
              <a:gd name="connsiteX301" fmla="*/ 3264243 w 4794266"/>
              <a:gd name="connsiteY301" fmla="*/ 1133858 h 6862288"/>
              <a:gd name="connsiteX302" fmla="*/ 3218559 w 4794266"/>
              <a:gd name="connsiteY302" fmla="*/ 1044073 h 6862288"/>
              <a:gd name="connsiteX303" fmla="*/ 0 w 4794266"/>
              <a:gd name="connsiteY303" fmla="*/ 969072 h 6862288"/>
              <a:gd name="connsiteX304" fmla="*/ 242609 w 4794266"/>
              <a:gd name="connsiteY304" fmla="*/ 1445195 h 6862288"/>
              <a:gd name="connsiteX305" fmla="*/ 141781 w 4794266"/>
              <a:gd name="connsiteY305" fmla="*/ 1445195 h 6862288"/>
              <a:gd name="connsiteX306" fmla="*/ 0 w 4794266"/>
              <a:gd name="connsiteY306" fmla="*/ 1165963 h 6862288"/>
              <a:gd name="connsiteX307" fmla="*/ 0 w 4794266"/>
              <a:gd name="connsiteY307" fmla="*/ 969072 h 6862288"/>
              <a:gd name="connsiteX308" fmla="*/ 2839507 w 4794266"/>
              <a:gd name="connsiteY308" fmla="*/ 888446 h 6862288"/>
              <a:gd name="connsiteX309" fmla="*/ 2888263 w 4794266"/>
              <a:gd name="connsiteY309" fmla="*/ 984396 h 6862288"/>
              <a:gd name="connsiteX310" fmla="*/ 2494733 w 4794266"/>
              <a:gd name="connsiteY310" fmla="*/ 1787533 h 6862288"/>
              <a:gd name="connsiteX311" fmla="*/ 2393739 w 4794266"/>
              <a:gd name="connsiteY311" fmla="*/ 1787533 h 6862288"/>
              <a:gd name="connsiteX312" fmla="*/ 2839507 w 4794266"/>
              <a:gd name="connsiteY312" fmla="*/ 888446 h 6862288"/>
              <a:gd name="connsiteX313" fmla="*/ 3125183 w 4794266"/>
              <a:gd name="connsiteY313" fmla="*/ 872877 h 6862288"/>
              <a:gd name="connsiteX314" fmla="*/ 3744155 w 4794266"/>
              <a:gd name="connsiteY314" fmla="*/ 872877 h 6862288"/>
              <a:gd name="connsiteX315" fmla="*/ 3701711 w 4794266"/>
              <a:gd name="connsiteY315" fmla="*/ 962518 h 6862288"/>
              <a:gd name="connsiteX316" fmla="*/ 3171164 w 4794266"/>
              <a:gd name="connsiteY316" fmla="*/ 962518 h 6862288"/>
              <a:gd name="connsiteX317" fmla="*/ 3125183 w 4794266"/>
              <a:gd name="connsiteY317" fmla="*/ 872877 h 6862288"/>
              <a:gd name="connsiteX318" fmla="*/ 3047375 w 4794266"/>
              <a:gd name="connsiteY318" fmla="*/ 701692 h 6862288"/>
              <a:gd name="connsiteX319" fmla="*/ 3837527 w 4794266"/>
              <a:gd name="connsiteY319" fmla="*/ 701692 h 6862288"/>
              <a:gd name="connsiteX320" fmla="*/ 3795008 w 4794266"/>
              <a:gd name="connsiteY320" fmla="*/ 791333 h 6862288"/>
              <a:gd name="connsiteX321" fmla="*/ 3089894 w 4794266"/>
              <a:gd name="connsiteY321" fmla="*/ 791333 h 6862288"/>
              <a:gd name="connsiteX322" fmla="*/ 3047375 w 4794266"/>
              <a:gd name="connsiteY322" fmla="*/ 701692 h 6862288"/>
              <a:gd name="connsiteX323" fmla="*/ 2741909 w 4794266"/>
              <a:gd name="connsiteY323" fmla="*/ 670568 h 6862288"/>
              <a:gd name="connsiteX324" fmla="*/ 2794841 w 4794266"/>
              <a:gd name="connsiteY324" fmla="*/ 773272 h 6862288"/>
              <a:gd name="connsiteX325" fmla="*/ 2286696 w 4794266"/>
              <a:gd name="connsiteY325" fmla="*/ 1771977 h 6862288"/>
              <a:gd name="connsiteX326" fmla="*/ 2191419 w 4794266"/>
              <a:gd name="connsiteY326" fmla="*/ 1771977 h 6862288"/>
              <a:gd name="connsiteX327" fmla="*/ 2741909 w 4794266"/>
              <a:gd name="connsiteY327" fmla="*/ 670568 h 6862288"/>
              <a:gd name="connsiteX328" fmla="*/ 0 w 4794266"/>
              <a:gd name="connsiteY328" fmla="*/ 587906 h 6862288"/>
              <a:gd name="connsiteX329" fmla="*/ 429355 w 4794266"/>
              <a:gd name="connsiteY329" fmla="*/ 1460707 h 6862288"/>
              <a:gd name="connsiteX330" fmla="*/ 335326 w 4794266"/>
              <a:gd name="connsiteY330" fmla="*/ 1460707 h 6862288"/>
              <a:gd name="connsiteX331" fmla="*/ 0 w 4794266"/>
              <a:gd name="connsiteY331" fmla="*/ 791234 h 6862288"/>
              <a:gd name="connsiteX332" fmla="*/ 0 w 4794266"/>
              <a:gd name="connsiteY332" fmla="*/ 587906 h 6862288"/>
              <a:gd name="connsiteX333" fmla="*/ 2953999 w 4794266"/>
              <a:gd name="connsiteY333" fmla="*/ 514940 h 6862288"/>
              <a:gd name="connsiteX334" fmla="*/ 3915367 w 4794266"/>
              <a:gd name="connsiteY334" fmla="*/ 514940 h 6862288"/>
              <a:gd name="connsiteX335" fmla="*/ 3873109 w 4794266"/>
              <a:gd name="connsiteY335" fmla="*/ 604580 h 6862288"/>
              <a:gd name="connsiteX336" fmla="*/ 2999778 w 4794266"/>
              <a:gd name="connsiteY336" fmla="*/ 604580 h 6862288"/>
              <a:gd name="connsiteX337" fmla="*/ 2953999 w 4794266"/>
              <a:gd name="connsiteY337" fmla="*/ 514940 h 6862288"/>
              <a:gd name="connsiteX338" fmla="*/ 2633401 w 4794266"/>
              <a:gd name="connsiteY338" fmla="*/ 483816 h 6862288"/>
              <a:gd name="connsiteX339" fmla="*/ 2685925 w 4794266"/>
              <a:gd name="connsiteY339" fmla="*/ 582365 h 6862288"/>
              <a:gd name="connsiteX340" fmla="*/ 2090661 w 4794266"/>
              <a:gd name="connsiteY340" fmla="*/ 1771998 h 6862288"/>
              <a:gd name="connsiteX341" fmla="*/ 1989115 w 4794266"/>
              <a:gd name="connsiteY341" fmla="*/ 1771998 h 6862288"/>
              <a:gd name="connsiteX342" fmla="*/ 2633401 w 4794266"/>
              <a:gd name="connsiteY342" fmla="*/ 483816 h 6862288"/>
              <a:gd name="connsiteX343" fmla="*/ 89908 w 4794266"/>
              <a:gd name="connsiteY343" fmla="*/ 359310 h 6862288"/>
              <a:gd name="connsiteX344" fmla="*/ 647166 w 4794266"/>
              <a:gd name="connsiteY344" fmla="*/ 1445187 h 6862288"/>
              <a:gd name="connsiteX345" fmla="*/ 544233 w 4794266"/>
              <a:gd name="connsiteY345" fmla="*/ 1445187 h 6862288"/>
              <a:gd name="connsiteX346" fmla="*/ 43765 w 4794266"/>
              <a:gd name="connsiteY346" fmla="*/ 454193 h 6862288"/>
              <a:gd name="connsiteX347" fmla="*/ 50864 w 4794266"/>
              <a:gd name="connsiteY347" fmla="*/ 436622 h 6862288"/>
              <a:gd name="connsiteX348" fmla="*/ 89908 w 4794266"/>
              <a:gd name="connsiteY348" fmla="*/ 359310 h 6862288"/>
              <a:gd name="connsiteX349" fmla="*/ 2876180 w 4794266"/>
              <a:gd name="connsiteY349" fmla="*/ 343745 h 6862288"/>
              <a:gd name="connsiteX350" fmla="*/ 4008747 w 4794266"/>
              <a:gd name="connsiteY350" fmla="*/ 343745 h 6862288"/>
              <a:gd name="connsiteX351" fmla="*/ 3963022 w 4794266"/>
              <a:gd name="connsiteY351" fmla="*/ 433529 h 6862288"/>
              <a:gd name="connsiteX352" fmla="*/ 2918387 w 4794266"/>
              <a:gd name="connsiteY352" fmla="*/ 433529 h 6862288"/>
              <a:gd name="connsiteX353" fmla="*/ 2876180 w 4794266"/>
              <a:gd name="connsiteY353" fmla="*/ 343745 h 6862288"/>
              <a:gd name="connsiteX354" fmla="*/ 2531542 w 4794266"/>
              <a:gd name="connsiteY354" fmla="*/ 281495 h 6862288"/>
              <a:gd name="connsiteX355" fmla="*/ 2576996 w 4794266"/>
              <a:gd name="connsiteY355" fmla="*/ 380390 h 6862288"/>
              <a:gd name="connsiteX356" fmla="*/ 1888193 w 4794266"/>
              <a:gd name="connsiteY356" fmla="*/ 1771985 h 6862288"/>
              <a:gd name="connsiteX357" fmla="*/ 1786794 w 4794266"/>
              <a:gd name="connsiteY357" fmla="*/ 1771985 h 6862288"/>
              <a:gd name="connsiteX358" fmla="*/ 2531542 w 4794266"/>
              <a:gd name="connsiteY358" fmla="*/ 281495 h 6862288"/>
              <a:gd name="connsiteX359" fmla="*/ 2782803 w 4794266"/>
              <a:gd name="connsiteY359" fmla="*/ 172561 h 6862288"/>
              <a:gd name="connsiteX360" fmla="*/ 4102104 w 4794266"/>
              <a:gd name="connsiteY360" fmla="*/ 172561 h 6862288"/>
              <a:gd name="connsiteX361" fmla="*/ 4059660 w 4794266"/>
              <a:gd name="connsiteY361" fmla="*/ 262345 h 6862288"/>
              <a:gd name="connsiteX362" fmla="*/ 2825247 w 4794266"/>
              <a:gd name="connsiteY362" fmla="*/ 262345 h 6862288"/>
              <a:gd name="connsiteX363" fmla="*/ 2782803 w 4794266"/>
              <a:gd name="connsiteY363" fmla="*/ 172561 h 6862288"/>
              <a:gd name="connsiteX364" fmla="*/ 186164 w 4794266"/>
              <a:gd name="connsiteY364" fmla="*/ 172558 h 6862288"/>
              <a:gd name="connsiteX365" fmla="*/ 833967 w 4794266"/>
              <a:gd name="connsiteY365" fmla="*/ 1460741 h 6862288"/>
              <a:gd name="connsiteX366" fmla="*/ 735921 w 4794266"/>
              <a:gd name="connsiteY366" fmla="*/ 1460741 h 6862288"/>
              <a:gd name="connsiteX367" fmla="*/ 137141 w 4794266"/>
              <a:gd name="connsiteY367" fmla="*/ 271108 h 6862288"/>
              <a:gd name="connsiteX368" fmla="*/ 151148 w 4794266"/>
              <a:gd name="connsiteY368" fmla="*/ 246470 h 6862288"/>
              <a:gd name="connsiteX369" fmla="*/ 186164 w 4794266"/>
              <a:gd name="connsiteY369" fmla="*/ 172558 h 6862288"/>
              <a:gd name="connsiteX370" fmla="*/ 2434228 w 4794266"/>
              <a:gd name="connsiteY370" fmla="*/ 94743 h 6862288"/>
              <a:gd name="connsiteX371" fmla="*/ 2483591 w 4794266"/>
              <a:gd name="connsiteY371" fmla="*/ 190361 h 6862288"/>
              <a:gd name="connsiteX372" fmla="*/ 1683210 w 4794266"/>
              <a:gd name="connsiteY372" fmla="*/ 1787545 h 6862288"/>
              <a:gd name="connsiteX373" fmla="*/ 1584484 w 4794266"/>
              <a:gd name="connsiteY373" fmla="*/ 1787545 h 6862288"/>
              <a:gd name="connsiteX374" fmla="*/ 2434228 w 4794266"/>
              <a:gd name="connsiteY374" fmla="*/ 94743 h 6862288"/>
              <a:gd name="connsiteX375" fmla="*/ 4682467 w 4794266"/>
              <a:gd name="connsiteY375" fmla="*/ 0 h 6862288"/>
              <a:gd name="connsiteX376" fmla="*/ 4685835 w 4794266"/>
              <a:gd name="connsiteY376" fmla="*/ 0 h 6862288"/>
              <a:gd name="connsiteX377" fmla="*/ 3971455 w 4794266"/>
              <a:gd name="connsiteY377" fmla="*/ 1413615 h 6862288"/>
              <a:gd name="connsiteX378" fmla="*/ 4691881 w 4794266"/>
              <a:gd name="connsiteY378" fmla="*/ 0 h 6862288"/>
              <a:gd name="connsiteX379" fmla="*/ 4794266 w 4794266"/>
              <a:gd name="connsiteY379" fmla="*/ 0 h 6862288"/>
              <a:gd name="connsiteX380" fmla="*/ 3485882 w 4794266"/>
              <a:gd name="connsiteY380" fmla="*/ 2565697 h 6862288"/>
              <a:gd name="connsiteX381" fmla="*/ 3438634 w 4794266"/>
              <a:gd name="connsiteY381" fmla="*/ 2467962 h 6862288"/>
              <a:gd name="connsiteX382" fmla="*/ 3436438 w 4794266"/>
              <a:gd name="connsiteY382" fmla="*/ 2472308 h 6862288"/>
              <a:gd name="connsiteX383" fmla="*/ 3438631 w 4794266"/>
              <a:gd name="connsiteY383" fmla="*/ 2467957 h 6862288"/>
              <a:gd name="connsiteX384" fmla="*/ 3436438 w 4794266"/>
              <a:gd name="connsiteY384" fmla="*/ 2463422 h 6862288"/>
              <a:gd name="connsiteX385" fmla="*/ 3841129 w 4794266"/>
              <a:gd name="connsiteY385" fmla="*/ 1669341 h 6862288"/>
              <a:gd name="connsiteX386" fmla="*/ 4682467 w 4794266"/>
              <a:gd name="connsiteY386" fmla="*/ 0 h 6862288"/>
              <a:gd name="connsiteX387" fmla="*/ 4484198 w 4794266"/>
              <a:gd name="connsiteY387" fmla="*/ 0 h 6862288"/>
              <a:gd name="connsiteX388" fmla="*/ 4588266 w 4794266"/>
              <a:gd name="connsiteY388" fmla="*/ 0 h 6862288"/>
              <a:gd name="connsiteX389" fmla="*/ 3580336 w 4794266"/>
              <a:gd name="connsiteY389" fmla="*/ 1982087 h 6862288"/>
              <a:gd name="connsiteX390" fmla="*/ 3530766 w 4794266"/>
              <a:gd name="connsiteY390" fmla="*/ 1886815 h 6862288"/>
              <a:gd name="connsiteX391" fmla="*/ 4484198 w 4794266"/>
              <a:gd name="connsiteY391" fmla="*/ 0 h 6862288"/>
              <a:gd name="connsiteX392" fmla="*/ 2499096 w 4794266"/>
              <a:gd name="connsiteY392" fmla="*/ 0 h 6862288"/>
              <a:gd name="connsiteX393" fmla="*/ 2598201 w 4794266"/>
              <a:gd name="connsiteY393" fmla="*/ 0 h 6862288"/>
              <a:gd name="connsiteX394" fmla="*/ 3203991 w 4794266"/>
              <a:gd name="connsiteY394" fmla="*/ 1191538 h 6862288"/>
              <a:gd name="connsiteX395" fmla="*/ 3451229 w 4794266"/>
              <a:gd name="connsiteY395" fmla="*/ 1678703 h 6862288"/>
              <a:gd name="connsiteX396" fmla="*/ 4252986 w 4794266"/>
              <a:gd name="connsiteY396" fmla="*/ 83062 h 6862288"/>
              <a:gd name="connsiteX397" fmla="*/ 2748367 w 4794266"/>
              <a:gd name="connsiteY397" fmla="*/ 83062 h 6862288"/>
              <a:gd name="connsiteX398" fmla="*/ 2703352 w 4794266"/>
              <a:gd name="connsiteY398" fmla="*/ 0 h 6862288"/>
              <a:gd name="connsiteX399" fmla="*/ 4396965 w 4794266"/>
              <a:gd name="connsiteY399" fmla="*/ 0 h 6862288"/>
              <a:gd name="connsiteX400" fmla="*/ 4355413 w 4794266"/>
              <a:gd name="connsiteY400" fmla="*/ 83062 h 6862288"/>
              <a:gd name="connsiteX401" fmla="*/ 3497144 w 4794266"/>
              <a:gd name="connsiteY401" fmla="*/ 1777549 h 6862288"/>
              <a:gd name="connsiteX402" fmla="*/ 3451229 w 4794266"/>
              <a:gd name="connsiteY402" fmla="*/ 1876393 h 6862288"/>
              <a:gd name="connsiteX403" fmla="*/ 1981937 w 4794266"/>
              <a:gd name="connsiteY403" fmla="*/ 4795845 h 6862288"/>
              <a:gd name="connsiteX404" fmla="*/ 1939552 w 4794266"/>
              <a:gd name="connsiteY404" fmla="*/ 4884099 h 6862288"/>
              <a:gd name="connsiteX405" fmla="*/ 1932489 w 4794266"/>
              <a:gd name="connsiteY405" fmla="*/ 4884099 h 6862288"/>
              <a:gd name="connsiteX406" fmla="*/ 1837126 w 4794266"/>
              <a:gd name="connsiteY406" fmla="*/ 4884099 h 6862288"/>
              <a:gd name="connsiteX407" fmla="*/ 39353 w 4794266"/>
              <a:gd name="connsiteY407" fmla="*/ 4884099 h 6862288"/>
              <a:gd name="connsiteX408" fmla="*/ 1031836 w 4794266"/>
              <a:gd name="connsiteY408" fmla="*/ 6861000 h 6862288"/>
              <a:gd name="connsiteX409" fmla="*/ 936473 w 4794266"/>
              <a:gd name="connsiteY409" fmla="*/ 6861000 h 6862288"/>
              <a:gd name="connsiteX410" fmla="*/ 0 w 4794266"/>
              <a:gd name="connsiteY410" fmla="*/ 5005253 h 6862288"/>
              <a:gd name="connsiteX411" fmla="*/ 0 w 4794266"/>
              <a:gd name="connsiteY411" fmla="*/ 4795845 h 6862288"/>
              <a:gd name="connsiteX412" fmla="*/ 1879509 w 4794266"/>
              <a:gd name="connsiteY412" fmla="*/ 4795845 h 6862288"/>
              <a:gd name="connsiteX413" fmla="*/ 3401781 w 4794266"/>
              <a:gd name="connsiteY413" fmla="*/ 1777549 h 6862288"/>
              <a:gd name="connsiteX414" fmla="*/ 3165139 w 4794266"/>
              <a:gd name="connsiteY414" fmla="*/ 1315095 h 6862288"/>
              <a:gd name="connsiteX415" fmla="*/ 2499096 w 4794266"/>
              <a:gd name="connsiteY415" fmla="*/ 0 h 6862288"/>
              <a:gd name="connsiteX416" fmla="*/ 2282766 w 4794266"/>
              <a:gd name="connsiteY416" fmla="*/ 0 h 6862288"/>
              <a:gd name="connsiteX417" fmla="*/ 2383457 w 4794266"/>
              <a:gd name="connsiteY417" fmla="*/ 0 h 6862288"/>
              <a:gd name="connsiteX418" fmla="*/ 1448845 w 4794266"/>
              <a:gd name="connsiteY418" fmla="*/ 1858774 h 6862288"/>
              <a:gd name="connsiteX419" fmla="*/ 3246161 w 4794266"/>
              <a:gd name="connsiteY419" fmla="*/ 1858774 h 6862288"/>
              <a:gd name="connsiteX420" fmla="*/ 3203871 w 4794266"/>
              <a:gd name="connsiteY420" fmla="*/ 1943196 h 6862288"/>
              <a:gd name="connsiteX421" fmla="*/ 1403031 w 4794266"/>
              <a:gd name="connsiteY421" fmla="*/ 1943196 h 6862288"/>
              <a:gd name="connsiteX422" fmla="*/ 1392458 w 4794266"/>
              <a:gd name="connsiteY422" fmla="*/ 1943196 h 6862288"/>
              <a:gd name="connsiteX423" fmla="*/ 1304354 w 4794266"/>
              <a:gd name="connsiteY423" fmla="*/ 1943196 h 6862288"/>
              <a:gd name="connsiteX424" fmla="*/ 2282766 w 4794266"/>
              <a:gd name="connsiteY424" fmla="*/ 0 h 6862288"/>
              <a:gd name="connsiteX425" fmla="*/ 2085184 w 4794266"/>
              <a:gd name="connsiteY425" fmla="*/ 0 h 6862288"/>
              <a:gd name="connsiteX426" fmla="*/ 2180489 w 4794266"/>
              <a:gd name="connsiteY426" fmla="*/ 0 h 6862288"/>
              <a:gd name="connsiteX427" fmla="*/ 921627 w 4794266"/>
              <a:gd name="connsiteY427" fmla="*/ 2503438 h 6862288"/>
              <a:gd name="connsiteX428" fmla="*/ 0 w 4794266"/>
              <a:gd name="connsiteY428" fmla="*/ 2503438 h 6862288"/>
              <a:gd name="connsiteX429" fmla="*/ 0 w 4794266"/>
              <a:gd name="connsiteY429" fmla="*/ 2418757 h 6862288"/>
              <a:gd name="connsiteX430" fmla="*/ 868685 w 4794266"/>
              <a:gd name="connsiteY430" fmla="*/ 2418757 h 6862288"/>
              <a:gd name="connsiteX431" fmla="*/ 2085184 w 4794266"/>
              <a:gd name="connsiteY431" fmla="*/ 0 h 6862288"/>
              <a:gd name="connsiteX432" fmla="*/ 1883218 w 4794266"/>
              <a:gd name="connsiteY432" fmla="*/ 0 h 6862288"/>
              <a:gd name="connsiteX433" fmla="*/ 1978547 w 4794266"/>
              <a:gd name="connsiteY433" fmla="*/ 0 h 6862288"/>
              <a:gd name="connsiteX434" fmla="*/ 813769 w 4794266"/>
              <a:gd name="connsiteY434" fmla="*/ 2332241 h 6862288"/>
              <a:gd name="connsiteX435" fmla="*/ 0 w 4794266"/>
              <a:gd name="connsiteY435" fmla="*/ 2332241 h 6862288"/>
              <a:gd name="connsiteX436" fmla="*/ 0 w 4794266"/>
              <a:gd name="connsiteY436" fmla="*/ 2247501 h 6862288"/>
              <a:gd name="connsiteX437" fmla="*/ 753901 w 4794266"/>
              <a:gd name="connsiteY437" fmla="*/ 2247501 h 6862288"/>
              <a:gd name="connsiteX438" fmla="*/ 753901 w 4794266"/>
              <a:gd name="connsiteY438" fmla="*/ 2251031 h 6862288"/>
              <a:gd name="connsiteX439" fmla="*/ 1883218 w 4794266"/>
              <a:gd name="connsiteY439" fmla="*/ 0 h 6862288"/>
              <a:gd name="connsiteX440" fmla="*/ 1676567 w 4794266"/>
              <a:gd name="connsiteY440" fmla="*/ 0 h 6862288"/>
              <a:gd name="connsiteX441" fmla="*/ 1775670 w 4794266"/>
              <a:gd name="connsiteY441" fmla="*/ 0 h 6862288"/>
              <a:gd name="connsiteX442" fmla="*/ 1085842 w 4794266"/>
              <a:gd name="connsiteY442" fmla="*/ 1367346 h 6862288"/>
              <a:gd name="connsiteX443" fmla="*/ 1039779 w 4794266"/>
              <a:gd name="connsiteY443" fmla="*/ 1264773 h 6862288"/>
              <a:gd name="connsiteX444" fmla="*/ 1676567 w 4794266"/>
              <a:gd name="connsiteY444" fmla="*/ 0 h 6862288"/>
              <a:gd name="connsiteX445" fmla="*/ 1479705 w 4794266"/>
              <a:gd name="connsiteY445" fmla="*/ 0 h 6862288"/>
              <a:gd name="connsiteX446" fmla="*/ 1574216 w 4794266"/>
              <a:gd name="connsiteY446" fmla="*/ 0 h 6862288"/>
              <a:gd name="connsiteX447" fmla="*/ 995314 w 4794266"/>
              <a:gd name="connsiteY447" fmla="*/ 1165036 h 6862288"/>
              <a:gd name="connsiteX448" fmla="*/ 946402 w 4794266"/>
              <a:gd name="connsiteY448" fmla="*/ 1069591 h 6862288"/>
              <a:gd name="connsiteX449" fmla="*/ 1479705 w 4794266"/>
              <a:gd name="connsiteY449" fmla="*/ 0 h 6862288"/>
              <a:gd name="connsiteX450" fmla="*/ 1270221 w 4794266"/>
              <a:gd name="connsiteY450" fmla="*/ 0 h 6862288"/>
              <a:gd name="connsiteX451" fmla="*/ 1371191 w 4794266"/>
              <a:gd name="connsiteY451" fmla="*/ 0 h 6862288"/>
              <a:gd name="connsiteX452" fmla="*/ 886459 w 4794266"/>
              <a:gd name="connsiteY452" fmla="*/ 962730 h 6862288"/>
              <a:gd name="connsiteX453" fmla="*/ 837468 w 4794266"/>
              <a:gd name="connsiteY453" fmla="*/ 867670 h 6862288"/>
              <a:gd name="connsiteX454" fmla="*/ 1270221 w 4794266"/>
              <a:gd name="connsiteY454" fmla="*/ 0 h 6862288"/>
              <a:gd name="connsiteX455" fmla="*/ 1086586 w 4794266"/>
              <a:gd name="connsiteY455" fmla="*/ 0 h 6862288"/>
              <a:gd name="connsiteX456" fmla="*/ 1183878 w 4794266"/>
              <a:gd name="connsiteY456" fmla="*/ 0 h 6862288"/>
              <a:gd name="connsiteX457" fmla="*/ 797450 w 4794266"/>
              <a:gd name="connsiteY457" fmla="*/ 760440 h 6862288"/>
              <a:gd name="connsiteX458" fmla="*/ 744092 w 4794266"/>
              <a:gd name="connsiteY458" fmla="*/ 658939 h 6862288"/>
              <a:gd name="connsiteX459" fmla="*/ 1086586 w 4794266"/>
              <a:gd name="connsiteY459" fmla="*/ 0 h 6862288"/>
              <a:gd name="connsiteX460" fmla="*/ 882903 w 4794266"/>
              <a:gd name="connsiteY460" fmla="*/ 0 h 6862288"/>
              <a:gd name="connsiteX461" fmla="*/ 983094 w 4794266"/>
              <a:gd name="connsiteY461" fmla="*/ 0 h 6862288"/>
              <a:gd name="connsiteX462" fmla="*/ 699348 w 4794266"/>
              <a:gd name="connsiteY462" fmla="*/ 573640 h 6862288"/>
              <a:gd name="connsiteX463" fmla="*/ 657662 w 4794266"/>
              <a:gd name="connsiteY463" fmla="*/ 488488 h 6862288"/>
              <a:gd name="connsiteX464" fmla="*/ 650715 w 4794266"/>
              <a:gd name="connsiteY464" fmla="*/ 474296 h 6862288"/>
              <a:gd name="connsiteX465" fmla="*/ 882903 w 4794266"/>
              <a:gd name="connsiteY465" fmla="*/ 0 h 6862288"/>
              <a:gd name="connsiteX466" fmla="*/ 677572 w 4794266"/>
              <a:gd name="connsiteY466" fmla="*/ 0 h 6862288"/>
              <a:gd name="connsiteX467" fmla="*/ 778686 w 4794266"/>
              <a:gd name="connsiteY467" fmla="*/ 0 h 6862288"/>
              <a:gd name="connsiteX468" fmla="*/ 588085 w 4794266"/>
              <a:gd name="connsiteY468" fmla="*/ 371319 h 6862288"/>
              <a:gd name="connsiteX469" fmla="*/ 545333 w 4794266"/>
              <a:gd name="connsiteY469" fmla="*/ 279088 h 6862288"/>
              <a:gd name="connsiteX470" fmla="*/ 541771 w 4794266"/>
              <a:gd name="connsiteY470" fmla="*/ 275541 h 6862288"/>
              <a:gd name="connsiteX471" fmla="*/ 677572 w 4794266"/>
              <a:gd name="connsiteY471" fmla="*/ 0 h 6862288"/>
              <a:gd name="connsiteX472" fmla="*/ 483066 w 4794266"/>
              <a:gd name="connsiteY472" fmla="*/ 0 h 6862288"/>
              <a:gd name="connsiteX473" fmla="*/ 579239 w 4794266"/>
              <a:gd name="connsiteY473" fmla="*/ 0 h 6862288"/>
              <a:gd name="connsiteX474" fmla="*/ 496812 w 4794266"/>
              <a:gd name="connsiteY474" fmla="*/ 169055 h 6862288"/>
              <a:gd name="connsiteX475" fmla="*/ 448395 w 4794266"/>
              <a:gd name="connsiteY475" fmla="*/ 67508 h 6862288"/>
              <a:gd name="connsiteX476" fmla="*/ 483066 w 4794266"/>
              <a:gd name="connsiteY476" fmla="*/ 0 h 6862288"/>
              <a:gd name="connsiteX477" fmla="*/ 281623 w 4794266"/>
              <a:gd name="connsiteY477" fmla="*/ 0 h 6862288"/>
              <a:gd name="connsiteX478" fmla="*/ 380286 w 4794266"/>
              <a:gd name="connsiteY478" fmla="*/ 0 h 6862288"/>
              <a:gd name="connsiteX479" fmla="*/ 347483 w 4794266"/>
              <a:gd name="connsiteY479" fmla="*/ 69038 h 6862288"/>
              <a:gd name="connsiteX480" fmla="*/ 1036285 w 4794266"/>
              <a:gd name="connsiteY480" fmla="*/ 1460728 h 6862288"/>
              <a:gd name="connsiteX481" fmla="*/ 941880 w 4794266"/>
              <a:gd name="connsiteY481" fmla="*/ 1460728 h 6862288"/>
              <a:gd name="connsiteX482" fmla="*/ 246086 w 4794266"/>
              <a:gd name="connsiteY482" fmla="*/ 69038 h 6862288"/>
              <a:gd name="connsiteX483" fmla="*/ 281623 w 4794266"/>
              <a:gd name="connsiteY483" fmla="*/ 0 h 6862288"/>
              <a:gd name="connsiteX484" fmla="*/ 79031 w 4794266"/>
              <a:gd name="connsiteY484" fmla="*/ 0 h 6862288"/>
              <a:gd name="connsiteX485" fmla="*/ 173569 w 4794266"/>
              <a:gd name="connsiteY485" fmla="*/ 0 h 6862288"/>
              <a:gd name="connsiteX486" fmla="*/ 0 w 4794266"/>
              <a:gd name="connsiteY486" fmla="*/ 349055 h 6862288"/>
              <a:gd name="connsiteX487" fmla="*/ 0 w 4794266"/>
              <a:gd name="connsiteY487" fmla="*/ 155555 h 6862288"/>
              <a:gd name="connsiteX488" fmla="*/ 79031 w 4794266"/>
              <a:gd name="connsiteY488" fmla="*/ 0 h 686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Lst>
            <a:rect l="l" t="t" r="r" b="b"/>
            <a:pathLst>
              <a:path w="4794266" h="6862288">
                <a:moveTo>
                  <a:pt x="0" y="6708903"/>
                </a:moveTo>
                <a:lnTo>
                  <a:pt x="371024" y="6708903"/>
                </a:lnTo>
                <a:lnTo>
                  <a:pt x="413711" y="6798821"/>
                </a:lnTo>
                <a:lnTo>
                  <a:pt x="0" y="6798821"/>
                </a:lnTo>
                <a:lnTo>
                  <a:pt x="0" y="6708903"/>
                </a:lnTo>
                <a:close/>
                <a:moveTo>
                  <a:pt x="0" y="6537707"/>
                </a:moveTo>
                <a:lnTo>
                  <a:pt x="275057" y="6537707"/>
                </a:lnTo>
                <a:lnTo>
                  <a:pt x="320404" y="6627492"/>
                </a:lnTo>
                <a:lnTo>
                  <a:pt x="0" y="6627492"/>
                </a:lnTo>
                <a:lnTo>
                  <a:pt x="0" y="6537707"/>
                </a:lnTo>
                <a:close/>
                <a:moveTo>
                  <a:pt x="1086471" y="6382080"/>
                </a:moveTo>
                <a:lnTo>
                  <a:pt x="1176256" y="6382080"/>
                </a:lnTo>
                <a:lnTo>
                  <a:pt x="1133159" y="6471865"/>
                </a:lnTo>
                <a:lnTo>
                  <a:pt x="1086471" y="6382080"/>
                </a:lnTo>
                <a:close/>
                <a:moveTo>
                  <a:pt x="176048" y="6350955"/>
                </a:moveTo>
                <a:lnTo>
                  <a:pt x="226884" y="6440996"/>
                </a:lnTo>
                <a:lnTo>
                  <a:pt x="121581" y="6440996"/>
                </a:lnTo>
                <a:lnTo>
                  <a:pt x="176048" y="6350955"/>
                </a:lnTo>
                <a:close/>
                <a:moveTo>
                  <a:pt x="993094" y="6210896"/>
                </a:moveTo>
                <a:lnTo>
                  <a:pt x="1254175" y="6210896"/>
                </a:lnTo>
                <a:lnTo>
                  <a:pt x="1212402" y="6300814"/>
                </a:lnTo>
                <a:lnTo>
                  <a:pt x="1041829" y="6300814"/>
                </a:lnTo>
                <a:lnTo>
                  <a:pt x="993094" y="6210896"/>
                </a:lnTo>
                <a:close/>
                <a:moveTo>
                  <a:pt x="87450" y="6148644"/>
                </a:moveTo>
                <a:lnTo>
                  <a:pt x="133591" y="6246047"/>
                </a:lnTo>
                <a:lnTo>
                  <a:pt x="34210" y="6440853"/>
                </a:lnTo>
                <a:lnTo>
                  <a:pt x="0" y="6440853"/>
                </a:lnTo>
                <a:lnTo>
                  <a:pt x="0" y="6316076"/>
                </a:lnTo>
                <a:lnTo>
                  <a:pt x="87450" y="6148644"/>
                </a:lnTo>
                <a:close/>
                <a:moveTo>
                  <a:pt x="915275" y="6024142"/>
                </a:moveTo>
                <a:lnTo>
                  <a:pt x="1347547" y="6024142"/>
                </a:lnTo>
                <a:lnTo>
                  <a:pt x="1305714" y="6113783"/>
                </a:lnTo>
                <a:lnTo>
                  <a:pt x="957108" y="6113783"/>
                </a:lnTo>
                <a:lnTo>
                  <a:pt x="915275" y="6024142"/>
                </a:lnTo>
                <a:close/>
                <a:moveTo>
                  <a:pt x="0" y="5987282"/>
                </a:moveTo>
                <a:lnTo>
                  <a:pt x="24904" y="6035135"/>
                </a:lnTo>
                <a:lnTo>
                  <a:pt x="24904" y="6045792"/>
                </a:lnTo>
                <a:lnTo>
                  <a:pt x="0" y="6098551"/>
                </a:lnTo>
                <a:lnTo>
                  <a:pt x="0" y="5987282"/>
                </a:lnTo>
                <a:close/>
                <a:moveTo>
                  <a:pt x="821899" y="5852947"/>
                </a:moveTo>
                <a:lnTo>
                  <a:pt x="1440872" y="5852947"/>
                </a:lnTo>
                <a:lnTo>
                  <a:pt x="1398428" y="5942732"/>
                </a:lnTo>
                <a:lnTo>
                  <a:pt x="867880" y="5942732"/>
                </a:lnTo>
                <a:lnTo>
                  <a:pt x="821899" y="5852947"/>
                </a:lnTo>
                <a:close/>
                <a:moveTo>
                  <a:pt x="728522" y="5681762"/>
                </a:moveTo>
                <a:lnTo>
                  <a:pt x="1518715" y="5681762"/>
                </a:lnTo>
                <a:lnTo>
                  <a:pt x="1476572" y="5771680"/>
                </a:lnTo>
                <a:lnTo>
                  <a:pt x="774178" y="5771680"/>
                </a:lnTo>
                <a:lnTo>
                  <a:pt x="728522" y="5681762"/>
                </a:lnTo>
                <a:close/>
                <a:moveTo>
                  <a:pt x="0" y="5577337"/>
                </a:moveTo>
                <a:lnTo>
                  <a:pt x="647163" y="6860983"/>
                </a:lnTo>
                <a:lnTo>
                  <a:pt x="544192" y="6860983"/>
                </a:lnTo>
                <a:lnTo>
                  <a:pt x="0" y="5779803"/>
                </a:lnTo>
                <a:lnTo>
                  <a:pt x="0" y="5577337"/>
                </a:lnTo>
                <a:close/>
                <a:moveTo>
                  <a:pt x="650713" y="5495009"/>
                </a:moveTo>
                <a:lnTo>
                  <a:pt x="1627608" y="5495009"/>
                </a:lnTo>
                <a:lnTo>
                  <a:pt x="1581428" y="5584650"/>
                </a:lnTo>
                <a:lnTo>
                  <a:pt x="693341" y="5584650"/>
                </a:lnTo>
                <a:lnTo>
                  <a:pt x="650713" y="5495009"/>
                </a:lnTo>
                <a:close/>
                <a:moveTo>
                  <a:pt x="557337" y="5323815"/>
                </a:moveTo>
                <a:lnTo>
                  <a:pt x="1705448" y="5323815"/>
                </a:lnTo>
                <a:lnTo>
                  <a:pt x="1663056" y="5413600"/>
                </a:lnTo>
                <a:lnTo>
                  <a:pt x="603262" y="5413600"/>
                </a:lnTo>
                <a:lnTo>
                  <a:pt x="557337" y="5323815"/>
                </a:lnTo>
                <a:close/>
                <a:moveTo>
                  <a:pt x="0" y="5189911"/>
                </a:moveTo>
                <a:lnTo>
                  <a:pt x="833962" y="6860992"/>
                </a:lnTo>
                <a:lnTo>
                  <a:pt x="735833" y="6860992"/>
                </a:lnTo>
                <a:lnTo>
                  <a:pt x="0" y="5387909"/>
                </a:lnTo>
                <a:lnTo>
                  <a:pt x="0" y="5189911"/>
                </a:lnTo>
                <a:close/>
                <a:moveTo>
                  <a:pt x="845930" y="6845445"/>
                </a:moveTo>
                <a:lnTo>
                  <a:pt x="849480" y="6845445"/>
                </a:lnTo>
                <a:lnTo>
                  <a:pt x="845930" y="6845445"/>
                </a:lnTo>
                <a:close/>
                <a:moveTo>
                  <a:pt x="463961" y="5137061"/>
                </a:moveTo>
                <a:lnTo>
                  <a:pt x="1783270" y="5137061"/>
                </a:lnTo>
                <a:lnTo>
                  <a:pt x="1741052" y="5226979"/>
                </a:lnTo>
                <a:lnTo>
                  <a:pt x="509697" y="5226979"/>
                </a:lnTo>
                <a:lnTo>
                  <a:pt x="463961" y="5137061"/>
                </a:lnTo>
                <a:close/>
                <a:moveTo>
                  <a:pt x="1676125" y="4374492"/>
                </a:moveTo>
                <a:lnTo>
                  <a:pt x="1721083" y="4474715"/>
                </a:lnTo>
                <a:lnTo>
                  <a:pt x="1603498" y="4728851"/>
                </a:lnTo>
                <a:lnTo>
                  <a:pt x="1506664" y="4728851"/>
                </a:lnTo>
                <a:lnTo>
                  <a:pt x="1676125" y="4374492"/>
                </a:lnTo>
                <a:close/>
                <a:moveTo>
                  <a:pt x="1575538" y="4172172"/>
                </a:moveTo>
                <a:lnTo>
                  <a:pt x="1624211" y="4264954"/>
                </a:lnTo>
                <a:lnTo>
                  <a:pt x="1627689" y="4275659"/>
                </a:lnTo>
                <a:lnTo>
                  <a:pt x="1405177" y="4728862"/>
                </a:lnTo>
                <a:lnTo>
                  <a:pt x="1304352" y="4728862"/>
                </a:lnTo>
                <a:lnTo>
                  <a:pt x="1575538" y="4172172"/>
                </a:lnTo>
                <a:close/>
                <a:moveTo>
                  <a:pt x="1466667" y="3969861"/>
                </a:moveTo>
                <a:lnTo>
                  <a:pt x="1511813" y="4057539"/>
                </a:lnTo>
                <a:lnTo>
                  <a:pt x="1518759" y="4068060"/>
                </a:lnTo>
                <a:lnTo>
                  <a:pt x="1199267" y="4713366"/>
                </a:lnTo>
                <a:lnTo>
                  <a:pt x="1102031" y="4713366"/>
                </a:lnTo>
                <a:lnTo>
                  <a:pt x="1466667" y="3969861"/>
                </a:lnTo>
                <a:close/>
                <a:moveTo>
                  <a:pt x="1375942" y="3767540"/>
                </a:moveTo>
                <a:lnTo>
                  <a:pt x="1425327" y="3869505"/>
                </a:lnTo>
                <a:lnTo>
                  <a:pt x="1002020" y="4713356"/>
                </a:lnTo>
                <a:lnTo>
                  <a:pt x="899721" y="4713356"/>
                </a:lnTo>
                <a:lnTo>
                  <a:pt x="1375942" y="3767540"/>
                </a:lnTo>
                <a:close/>
                <a:moveTo>
                  <a:pt x="1282723" y="3580788"/>
                </a:moveTo>
                <a:lnTo>
                  <a:pt x="1331961" y="3680007"/>
                </a:lnTo>
                <a:lnTo>
                  <a:pt x="807928" y="4728888"/>
                </a:lnTo>
                <a:lnTo>
                  <a:pt x="712969" y="4728888"/>
                </a:lnTo>
                <a:lnTo>
                  <a:pt x="1282723" y="3580788"/>
                </a:lnTo>
                <a:close/>
                <a:moveTo>
                  <a:pt x="1177644" y="3378477"/>
                </a:moveTo>
                <a:lnTo>
                  <a:pt x="1223042" y="3480350"/>
                </a:lnTo>
                <a:lnTo>
                  <a:pt x="611920" y="4713359"/>
                </a:lnTo>
                <a:lnTo>
                  <a:pt x="510648" y="4713359"/>
                </a:lnTo>
                <a:lnTo>
                  <a:pt x="1177644" y="3378477"/>
                </a:lnTo>
                <a:close/>
                <a:moveTo>
                  <a:pt x="1076759" y="3176161"/>
                </a:moveTo>
                <a:lnTo>
                  <a:pt x="1129633" y="3274879"/>
                </a:lnTo>
                <a:lnTo>
                  <a:pt x="403509" y="4713347"/>
                </a:lnTo>
                <a:lnTo>
                  <a:pt x="308338" y="4713347"/>
                </a:lnTo>
                <a:lnTo>
                  <a:pt x="1076759" y="3176161"/>
                </a:lnTo>
                <a:close/>
                <a:moveTo>
                  <a:pt x="2533800" y="3082786"/>
                </a:moveTo>
                <a:lnTo>
                  <a:pt x="2638987" y="3082786"/>
                </a:lnTo>
                <a:lnTo>
                  <a:pt x="2586394" y="3187974"/>
                </a:lnTo>
                <a:lnTo>
                  <a:pt x="2533800" y="3082786"/>
                </a:lnTo>
                <a:close/>
                <a:moveTo>
                  <a:pt x="2331489" y="3082786"/>
                </a:moveTo>
                <a:lnTo>
                  <a:pt x="2434419" y="3082786"/>
                </a:lnTo>
                <a:lnTo>
                  <a:pt x="2530251" y="3277599"/>
                </a:lnTo>
                <a:lnTo>
                  <a:pt x="2480560" y="3375002"/>
                </a:lnTo>
                <a:lnTo>
                  <a:pt x="2331489" y="3082786"/>
                </a:lnTo>
                <a:close/>
                <a:moveTo>
                  <a:pt x="2129168" y="3082786"/>
                </a:moveTo>
                <a:lnTo>
                  <a:pt x="2229342" y="3082786"/>
                </a:lnTo>
                <a:lnTo>
                  <a:pt x="2436845" y="3481892"/>
                </a:lnTo>
                <a:lnTo>
                  <a:pt x="2429690" y="3492488"/>
                </a:lnTo>
                <a:lnTo>
                  <a:pt x="2383181" y="3577255"/>
                </a:lnTo>
                <a:lnTo>
                  <a:pt x="2129168" y="3082786"/>
                </a:lnTo>
                <a:close/>
                <a:moveTo>
                  <a:pt x="1942423" y="3082786"/>
                </a:moveTo>
                <a:lnTo>
                  <a:pt x="2038257" y="3082786"/>
                </a:lnTo>
                <a:lnTo>
                  <a:pt x="2343497" y="3680015"/>
                </a:lnTo>
                <a:lnTo>
                  <a:pt x="2332849" y="3694235"/>
                </a:lnTo>
                <a:lnTo>
                  <a:pt x="2290257" y="3779554"/>
                </a:lnTo>
                <a:lnTo>
                  <a:pt x="1942423" y="3082786"/>
                </a:lnTo>
                <a:close/>
                <a:moveTo>
                  <a:pt x="1740113" y="3082786"/>
                </a:moveTo>
                <a:lnTo>
                  <a:pt x="1838311" y="3082786"/>
                </a:lnTo>
                <a:lnTo>
                  <a:pt x="2234605" y="3871686"/>
                </a:lnTo>
                <a:lnTo>
                  <a:pt x="2227591" y="3885711"/>
                </a:lnTo>
                <a:lnTo>
                  <a:pt x="2189013" y="3966355"/>
                </a:lnTo>
                <a:lnTo>
                  <a:pt x="1740113" y="3082786"/>
                </a:lnTo>
                <a:close/>
                <a:moveTo>
                  <a:pt x="1537792" y="3082785"/>
                </a:moveTo>
                <a:lnTo>
                  <a:pt x="1640127" y="3082785"/>
                </a:lnTo>
                <a:lnTo>
                  <a:pt x="2141207" y="4081151"/>
                </a:lnTo>
                <a:lnTo>
                  <a:pt x="2130621" y="4098916"/>
                </a:lnTo>
                <a:lnTo>
                  <a:pt x="2091811" y="4184186"/>
                </a:lnTo>
                <a:lnTo>
                  <a:pt x="1537792" y="3082785"/>
                </a:lnTo>
                <a:close/>
                <a:moveTo>
                  <a:pt x="1335481" y="3082785"/>
                </a:moveTo>
                <a:lnTo>
                  <a:pt x="1434019" y="3082785"/>
                </a:lnTo>
                <a:lnTo>
                  <a:pt x="2032279" y="4272143"/>
                </a:lnTo>
                <a:lnTo>
                  <a:pt x="2021722" y="4300378"/>
                </a:lnTo>
                <a:lnTo>
                  <a:pt x="1983011" y="4370963"/>
                </a:lnTo>
                <a:lnTo>
                  <a:pt x="1335481" y="3082785"/>
                </a:lnTo>
                <a:close/>
                <a:moveTo>
                  <a:pt x="1133159" y="3082783"/>
                </a:moveTo>
                <a:lnTo>
                  <a:pt x="1236091" y="3082783"/>
                </a:lnTo>
                <a:lnTo>
                  <a:pt x="1938871" y="4463852"/>
                </a:lnTo>
                <a:lnTo>
                  <a:pt x="1814643" y="4713359"/>
                </a:lnTo>
                <a:lnTo>
                  <a:pt x="1715260" y="4713359"/>
                </a:lnTo>
                <a:lnTo>
                  <a:pt x="1839488" y="4467367"/>
                </a:lnTo>
                <a:lnTo>
                  <a:pt x="1133159" y="3082783"/>
                </a:lnTo>
                <a:close/>
                <a:moveTo>
                  <a:pt x="1225831" y="2911599"/>
                </a:moveTo>
                <a:lnTo>
                  <a:pt x="2732584" y="2911599"/>
                </a:lnTo>
                <a:lnTo>
                  <a:pt x="2690140" y="3001240"/>
                </a:lnTo>
                <a:lnTo>
                  <a:pt x="1179850" y="3001240"/>
                </a:lnTo>
                <a:lnTo>
                  <a:pt x="1225831" y="2911599"/>
                </a:lnTo>
                <a:close/>
                <a:moveTo>
                  <a:pt x="91650" y="2771529"/>
                </a:moveTo>
                <a:lnTo>
                  <a:pt x="195801" y="2771529"/>
                </a:lnTo>
                <a:lnTo>
                  <a:pt x="0" y="3143696"/>
                </a:lnTo>
                <a:lnTo>
                  <a:pt x="0" y="2946652"/>
                </a:lnTo>
                <a:lnTo>
                  <a:pt x="91650" y="2771529"/>
                </a:lnTo>
                <a:close/>
                <a:moveTo>
                  <a:pt x="483354" y="2771528"/>
                </a:moveTo>
                <a:lnTo>
                  <a:pt x="584961" y="2771528"/>
                </a:lnTo>
                <a:lnTo>
                  <a:pt x="0" y="3930829"/>
                </a:lnTo>
                <a:lnTo>
                  <a:pt x="0" y="3732738"/>
                </a:lnTo>
                <a:lnTo>
                  <a:pt x="483354" y="2771528"/>
                </a:lnTo>
                <a:close/>
                <a:moveTo>
                  <a:pt x="287854" y="2771528"/>
                </a:moveTo>
                <a:lnTo>
                  <a:pt x="382634" y="2771528"/>
                </a:lnTo>
                <a:lnTo>
                  <a:pt x="0" y="3539662"/>
                </a:lnTo>
                <a:lnTo>
                  <a:pt x="0" y="3345484"/>
                </a:lnTo>
                <a:lnTo>
                  <a:pt x="287854" y="2771528"/>
                </a:lnTo>
                <a:close/>
                <a:moveTo>
                  <a:pt x="1300102" y="2740403"/>
                </a:moveTo>
                <a:lnTo>
                  <a:pt x="2810392" y="2740403"/>
                </a:lnTo>
                <a:lnTo>
                  <a:pt x="2767948" y="2830045"/>
                </a:lnTo>
                <a:lnTo>
                  <a:pt x="1257658" y="2830045"/>
                </a:lnTo>
                <a:lnTo>
                  <a:pt x="1300102" y="2740403"/>
                </a:lnTo>
                <a:close/>
                <a:moveTo>
                  <a:pt x="0" y="2600343"/>
                </a:moveTo>
                <a:lnTo>
                  <a:pt x="778120" y="2600343"/>
                </a:lnTo>
                <a:lnTo>
                  <a:pt x="792257" y="2600343"/>
                </a:lnTo>
                <a:lnTo>
                  <a:pt x="880617" y="2600343"/>
                </a:lnTo>
                <a:lnTo>
                  <a:pt x="0" y="4336301"/>
                </a:lnTo>
                <a:lnTo>
                  <a:pt x="0" y="4135188"/>
                </a:lnTo>
                <a:lnTo>
                  <a:pt x="735707" y="2688735"/>
                </a:lnTo>
                <a:lnTo>
                  <a:pt x="0" y="2688735"/>
                </a:lnTo>
                <a:lnTo>
                  <a:pt x="0" y="2600343"/>
                </a:lnTo>
                <a:close/>
                <a:moveTo>
                  <a:pt x="3387196" y="2569217"/>
                </a:moveTo>
                <a:lnTo>
                  <a:pt x="3432921" y="2668350"/>
                </a:lnTo>
                <a:lnTo>
                  <a:pt x="1308307" y="6862288"/>
                </a:lnTo>
                <a:lnTo>
                  <a:pt x="1205888" y="6862288"/>
                </a:lnTo>
                <a:lnTo>
                  <a:pt x="1206546" y="6860998"/>
                </a:lnTo>
                <a:lnTo>
                  <a:pt x="1127055" y="6860998"/>
                </a:lnTo>
                <a:lnTo>
                  <a:pt x="1081302" y="6769162"/>
                </a:lnTo>
                <a:lnTo>
                  <a:pt x="226066" y="5059594"/>
                </a:lnTo>
                <a:lnTo>
                  <a:pt x="183832" y="4974822"/>
                </a:lnTo>
                <a:lnTo>
                  <a:pt x="1880226" y="4974822"/>
                </a:lnTo>
                <a:lnTo>
                  <a:pt x="1834473" y="5059594"/>
                </a:lnTo>
                <a:lnTo>
                  <a:pt x="324611" y="5059594"/>
                </a:lnTo>
                <a:lnTo>
                  <a:pt x="1134094" y="6673793"/>
                </a:lnTo>
                <a:lnTo>
                  <a:pt x="1376939" y="6182822"/>
                </a:lnTo>
                <a:lnTo>
                  <a:pt x="2073798" y="4794681"/>
                </a:lnTo>
                <a:lnTo>
                  <a:pt x="2172342" y="4794681"/>
                </a:lnTo>
                <a:lnTo>
                  <a:pt x="1415653" y="6306448"/>
                </a:lnTo>
                <a:lnTo>
                  <a:pt x="1179847" y="6769162"/>
                </a:lnTo>
                <a:lnTo>
                  <a:pt x="1217546" y="6839426"/>
                </a:lnTo>
                <a:lnTo>
                  <a:pt x="3387196" y="2569217"/>
                </a:lnTo>
                <a:close/>
                <a:moveTo>
                  <a:pt x="1393478" y="2553652"/>
                </a:moveTo>
                <a:lnTo>
                  <a:pt x="2903768" y="2553652"/>
                </a:lnTo>
                <a:lnTo>
                  <a:pt x="2857787" y="2643437"/>
                </a:lnTo>
                <a:lnTo>
                  <a:pt x="1351035" y="2643437"/>
                </a:lnTo>
                <a:lnTo>
                  <a:pt x="1393478" y="2553652"/>
                </a:lnTo>
                <a:close/>
                <a:moveTo>
                  <a:pt x="1471298" y="2382466"/>
                </a:moveTo>
                <a:lnTo>
                  <a:pt x="2981587" y="2382466"/>
                </a:lnTo>
                <a:lnTo>
                  <a:pt x="2939143" y="2472251"/>
                </a:lnTo>
                <a:lnTo>
                  <a:pt x="1428853" y="2472251"/>
                </a:lnTo>
                <a:lnTo>
                  <a:pt x="1471298" y="2382466"/>
                </a:lnTo>
                <a:close/>
                <a:moveTo>
                  <a:pt x="1364286" y="2211271"/>
                </a:moveTo>
                <a:lnTo>
                  <a:pt x="3074965" y="2211271"/>
                </a:lnTo>
                <a:lnTo>
                  <a:pt x="3029017" y="2299248"/>
                </a:lnTo>
                <a:lnTo>
                  <a:pt x="1420838" y="2299248"/>
                </a:lnTo>
                <a:lnTo>
                  <a:pt x="204981" y="4713353"/>
                </a:lnTo>
                <a:lnTo>
                  <a:pt x="106016" y="4713353"/>
                </a:lnTo>
                <a:lnTo>
                  <a:pt x="1364286" y="2211271"/>
                </a:lnTo>
                <a:close/>
                <a:moveTo>
                  <a:pt x="0" y="2071210"/>
                </a:moveTo>
                <a:lnTo>
                  <a:pt x="740567" y="2071210"/>
                </a:lnTo>
                <a:lnTo>
                  <a:pt x="698268" y="2160994"/>
                </a:lnTo>
                <a:lnTo>
                  <a:pt x="0" y="2160994"/>
                </a:lnTo>
                <a:lnTo>
                  <a:pt x="0" y="2071210"/>
                </a:lnTo>
                <a:close/>
                <a:moveTo>
                  <a:pt x="1263349" y="2040088"/>
                </a:moveTo>
                <a:lnTo>
                  <a:pt x="3168348" y="2040088"/>
                </a:lnTo>
                <a:lnTo>
                  <a:pt x="3118959" y="2124996"/>
                </a:lnTo>
                <a:lnTo>
                  <a:pt x="1319793" y="2124996"/>
                </a:lnTo>
                <a:lnTo>
                  <a:pt x="14514" y="4728892"/>
                </a:lnTo>
                <a:lnTo>
                  <a:pt x="0" y="4728892"/>
                </a:lnTo>
                <a:lnTo>
                  <a:pt x="0" y="4557406"/>
                </a:lnTo>
                <a:lnTo>
                  <a:pt x="1263349" y="2040088"/>
                </a:lnTo>
                <a:close/>
                <a:moveTo>
                  <a:pt x="3495719" y="1977841"/>
                </a:moveTo>
                <a:lnTo>
                  <a:pt x="3541835" y="2080385"/>
                </a:lnTo>
                <a:lnTo>
                  <a:pt x="2197370" y="4728895"/>
                </a:lnTo>
                <a:lnTo>
                  <a:pt x="2098043" y="4728895"/>
                </a:lnTo>
                <a:lnTo>
                  <a:pt x="3495719" y="1977841"/>
                </a:lnTo>
                <a:close/>
                <a:moveTo>
                  <a:pt x="0" y="1900015"/>
                </a:moveTo>
                <a:lnTo>
                  <a:pt x="833922" y="1900015"/>
                </a:lnTo>
                <a:lnTo>
                  <a:pt x="791380" y="1989799"/>
                </a:lnTo>
                <a:lnTo>
                  <a:pt x="0" y="1989799"/>
                </a:lnTo>
                <a:lnTo>
                  <a:pt x="0" y="1900015"/>
                </a:lnTo>
                <a:close/>
                <a:moveTo>
                  <a:pt x="0" y="1728829"/>
                </a:moveTo>
                <a:lnTo>
                  <a:pt x="911757" y="1728829"/>
                </a:lnTo>
                <a:lnTo>
                  <a:pt x="869523" y="1818614"/>
                </a:lnTo>
                <a:lnTo>
                  <a:pt x="0" y="1818614"/>
                </a:lnTo>
                <a:lnTo>
                  <a:pt x="0" y="1728829"/>
                </a:lnTo>
                <a:close/>
                <a:moveTo>
                  <a:pt x="3236271" y="1682140"/>
                </a:moveTo>
                <a:lnTo>
                  <a:pt x="3292621" y="1787327"/>
                </a:lnTo>
                <a:lnTo>
                  <a:pt x="3187434" y="1787327"/>
                </a:lnTo>
                <a:lnTo>
                  <a:pt x="3236271" y="1682140"/>
                </a:lnTo>
                <a:close/>
                <a:moveTo>
                  <a:pt x="0" y="1542076"/>
                </a:moveTo>
                <a:lnTo>
                  <a:pt x="1005127" y="1542076"/>
                </a:lnTo>
                <a:lnTo>
                  <a:pt x="959295" y="1631861"/>
                </a:lnTo>
                <a:lnTo>
                  <a:pt x="0" y="1631861"/>
                </a:lnTo>
                <a:lnTo>
                  <a:pt x="0" y="1542076"/>
                </a:lnTo>
                <a:close/>
                <a:moveTo>
                  <a:pt x="3132571" y="1479829"/>
                </a:moveTo>
                <a:lnTo>
                  <a:pt x="3184006" y="1573753"/>
                </a:lnTo>
                <a:lnTo>
                  <a:pt x="3084565" y="1772037"/>
                </a:lnTo>
                <a:lnTo>
                  <a:pt x="2985124" y="1772037"/>
                </a:lnTo>
                <a:lnTo>
                  <a:pt x="3132571" y="1479829"/>
                </a:lnTo>
                <a:close/>
                <a:moveTo>
                  <a:pt x="3389755" y="1386453"/>
                </a:moveTo>
                <a:lnTo>
                  <a:pt x="3479540" y="1386453"/>
                </a:lnTo>
                <a:lnTo>
                  <a:pt x="3436443" y="1476239"/>
                </a:lnTo>
                <a:lnTo>
                  <a:pt x="3389755" y="1386453"/>
                </a:lnTo>
                <a:close/>
                <a:moveTo>
                  <a:pt x="0" y="1378844"/>
                </a:moveTo>
                <a:lnTo>
                  <a:pt x="40400" y="1460702"/>
                </a:lnTo>
                <a:lnTo>
                  <a:pt x="0" y="1460702"/>
                </a:lnTo>
                <a:lnTo>
                  <a:pt x="0" y="1378844"/>
                </a:lnTo>
                <a:close/>
                <a:moveTo>
                  <a:pt x="3041878" y="1277509"/>
                </a:moveTo>
                <a:lnTo>
                  <a:pt x="3087101" y="1365185"/>
                </a:lnTo>
                <a:lnTo>
                  <a:pt x="3090579" y="1375707"/>
                </a:lnTo>
                <a:lnTo>
                  <a:pt x="2892295" y="1772009"/>
                </a:lnTo>
                <a:lnTo>
                  <a:pt x="2798371" y="1772009"/>
                </a:lnTo>
                <a:lnTo>
                  <a:pt x="3041878" y="1277509"/>
                </a:lnTo>
                <a:close/>
                <a:moveTo>
                  <a:pt x="3311937" y="1215257"/>
                </a:moveTo>
                <a:lnTo>
                  <a:pt x="3572933" y="1215257"/>
                </a:lnTo>
                <a:lnTo>
                  <a:pt x="3530029" y="1305042"/>
                </a:lnTo>
                <a:lnTo>
                  <a:pt x="3354840" y="1305042"/>
                </a:lnTo>
                <a:lnTo>
                  <a:pt x="3311937" y="1215257"/>
                </a:lnTo>
                <a:close/>
                <a:moveTo>
                  <a:pt x="2950989" y="1075199"/>
                </a:moveTo>
                <a:lnTo>
                  <a:pt x="2993582" y="1160086"/>
                </a:lnTo>
                <a:lnTo>
                  <a:pt x="2997131" y="1174233"/>
                </a:lnTo>
                <a:lnTo>
                  <a:pt x="2698982" y="1771979"/>
                </a:lnTo>
                <a:lnTo>
                  <a:pt x="2596050" y="1771979"/>
                </a:lnTo>
                <a:lnTo>
                  <a:pt x="2950989" y="1075199"/>
                </a:lnTo>
                <a:close/>
                <a:moveTo>
                  <a:pt x="3218559" y="1044073"/>
                </a:moveTo>
                <a:lnTo>
                  <a:pt x="3650802" y="1044073"/>
                </a:lnTo>
                <a:lnTo>
                  <a:pt x="3608632" y="1133858"/>
                </a:lnTo>
                <a:lnTo>
                  <a:pt x="3264243" y="1133858"/>
                </a:lnTo>
                <a:lnTo>
                  <a:pt x="3218559" y="1044073"/>
                </a:lnTo>
                <a:close/>
                <a:moveTo>
                  <a:pt x="0" y="969072"/>
                </a:moveTo>
                <a:lnTo>
                  <a:pt x="242609" y="1445195"/>
                </a:lnTo>
                <a:lnTo>
                  <a:pt x="141781" y="1445195"/>
                </a:lnTo>
                <a:lnTo>
                  <a:pt x="0" y="1165963"/>
                </a:lnTo>
                <a:lnTo>
                  <a:pt x="0" y="969072"/>
                </a:lnTo>
                <a:close/>
                <a:moveTo>
                  <a:pt x="2839507" y="888446"/>
                </a:moveTo>
                <a:lnTo>
                  <a:pt x="2888263" y="984396"/>
                </a:lnTo>
                <a:lnTo>
                  <a:pt x="2494733" y="1787533"/>
                </a:lnTo>
                <a:lnTo>
                  <a:pt x="2393739" y="1787533"/>
                </a:lnTo>
                <a:lnTo>
                  <a:pt x="2839507" y="888446"/>
                </a:lnTo>
                <a:close/>
                <a:moveTo>
                  <a:pt x="3125183" y="872877"/>
                </a:moveTo>
                <a:lnTo>
                  <a:pt x="3744155" y="872877"/>
                </a:lnTo>
                <a:lnTo>
                  <a:pt x="3701711" y="962518"/>
                </a:lnTo>
                <a:lnTo>
                  <a:pt x="3171164" y="962518"/>
                </a:lnTo>
                <a:lnTo>
                  <a:pt x="3125183" y="872877"/>
                </a:lnTo>
                <a:close/>
                <a:moveTo>
                  <a:pt x="3047375" y="701692"/>
                </a:moveTo>
                <a:lnTo>
                  <a:pt x="3837527" y="701692"/>
                </a:lnTo>
                <a:lnTo>
                  <a:pt x="3795008" y="791333"/>
                </a:lnTo>
                <a:lnTo>
                  <a:pt x="3089894" y="791333"/>
                </a:lnTo>
                <a:lnTo>
                  <a:pt x="3047375" y="701692"/>
                </a:lnTo>
                <a:close/>
                <a:moveTo>
                  <a:pt x="2741909" y="670568"/>
                </a:moveTo>
                <a:lnTo>
                  <a:pt x="2794841" y="773272"/>
                </a:lnTo>
                <a:lnTo>
                  <a:pt x="2286696" y="1771977"/>
                </a:lnTo>
                <a:lnTo>
                  <a:pt x="2191419" y="1771977"/>
                </a:lnTo>
                <a:lnTo>
                  <a:pt x="2741909" y="670568"/>
                </a:lnTo>
                <a:close/>
                <a:moveTo>
                  <a:pt x="0" y="587906"/>
                </a:moveTo>
                <a:lnTo>
                  <a:pt x="429355" y="1460707"/>
                </a:lnTo>
                <a:lnTo>
                  <a:pt x="335326" y="1460707"/>
                </a:lnTo>
                <a:lnTo>
                  <a:pt x="0" y="791234"/>
                </a:lnTo>
                <a:lnTo>
                  <a:pt x="0" y="587906"/>
                </a:lnTo>
                <a:close/>
                <a:moveTo>
                  <a:pt x="2953999" y="514940"/>
                </a:moveTo>
                <a:lnTo>
                  <a:pt x="3915367" y="514940"/>
                </a:lnTo>
                <a:lnTo>
                  <a:pt x="3873109" y="604580"/>
                </a:lnTo>
                <a:lnTo>
                  <a:pt x="2999778" y="604580"/>
                </a:lnTo>
                <a:lnTo>
                  <a:pt x="2953999" y="514940"/>
                </a:lnTo>
                <a:close/>
                <a:moveTo>
                  <a:pt x="2633401" y="483816"/>
                </a:moveTo>
                <a:lnTo>
                  <a:pt x="2685925" y="582365"/>
                </a:lnTo>
                <a:lnTo>
                  <a:pt x="2090661" y="1771998"/>
                </a:lnTo>
                <a:lnTo>
                  <a:pt x="1989115" y="1771998"/>
                </a:lnTo>
                <a:lnTo>
                  <a:pt x="2633401" y="483816"/>
                </a:lnTo>
                <a:close/>
                <a:moveTo>
                  <a:pt x="89908" y="359310"/>
                </a:moveTo>
                <a:lnTo>
                  <a:pt x="647166" y="1445187"/>
                </a:lnTo>
                <a:lnTo>
                  <a:pt x="544233" y="1445187"/>
                </a:lnTo>
                <a:lnTo>
                  <a:pt x="43765" y="454193"/>
                </a:lnTo>
                <a:lnTo>
                  <a:pt x="50864" y="436622"/>
                </a:lnTo>
                <a:lnTo>
                  <a:pt x="89908" y="359310"/>
                </a:lnTo>
                <a:close/>
                <a:moveTo>
                  <a:pt x="2876180" y="343745"/>
                </a:moveTo>
                <a:lnTo>
                  <a:pt x="4008747" y="343745"/>
                </a:lnTo>
                <a:lnTo>
                  <a:pt x="3963022" y="433529"/>
                </a:lnTo>
                <a:lnTo>
                  <a:pt x="2918387" y="433529"/>
                </a:lnTo>
                <a:lnTo>
                  <a:pt x="2876180" y="343745"/>
                </a:lnTo>
                <a:close/>
                <a:moveTo>
                  <a:pt x="2531542" y="281495"/>
                </a:moveTo>
                <a:lnTo>
                  <a:pt x="2576996" y="380390"/>
                </a:lnTo>
                <a:lnTo>
                  <a:pt x="1888193" y="1771985"/>
                </a:lnTo>
                <a:lnTo>
                  <a:pt x="1786794" y="1771985"/>
                </a:lnTo>
                <a:lnTo>
                  <a:pt x="2531542" y="281495"/>
                </a:lnTo>
                <a:close/>
                <a:moveTo>
                  <a:pt x="2782803" y="172561"/>
                </a:moveTo>
                <a:lnTo>
                  <a:pt x="4102104" y="172561"/>
                </a:lnTo>
                <a:lnTo>
                  <a:pt x="4059660" y="262345"/>
                </a:lnTo>
                <a:lnTo>
                  <a:pt x="2825247" y="262345"/>
                </a:lnTo>
                <a:lnTo>
                  <a:pt x="2782803" y="172561"/>
                </a:lnTo>
                <a:close/>
                <a:moveTo>
                  <a:pt x="186164" y="172558"/>
                </a:moveTo>
                <a:lnTo>
                  <a:pt x="833967" y="1460741"/>
                </a:lnTo>
                <a:lnTo>
                  <a:pt x="735921" y="1460741"/>
                </a:lnTo>
                <a:lnTo>
                  <a:pt x="137141" y="271108"/>
                </a:lnTo>
                <a:lnTo>
                  <a:pt x="151148" y="246470"/>
                </a:lnTo>
                <a:lnTo>
                  <a:pt x="186164" y="172558"/>
                </a:lnTo>
                <a:close/>
                <a:moveTo>
                  <a:pt x="2434228" y="94743"/>
                </a:moveTo>
                <a:lnTo>
                  <a:pt x="2483591" y="190361"/>
                </a:lnTo>
                <a:lnTo>
                  <a:pt x="1683210" y="1787545"/>
                </a:lnTo>
                <a:lnTo>
                  <a:pt x="1584484" y="1787545"/>
                </a:lnTo>
                <a:lnTo>
                  <a:pt x="2434228" y="94743"/>
                </a:lnTo>
                <a:close/>
                <a:moveTo>
                  <a:pt x="4682467" y="0"/>
                </a:moveTo>
                <a:lnTo>
                  <a:pt x="4685835" y="0"/>
                </a:lnTo>
                <a:lnTo>
                  <a:pt x="3971455" y="1413615"/>
                </a:lnTo>
                <a:lnTo>
                  <a:pt x="4691881" y="0"/>
                </a:lnTo>
                <a:lnTo>
                  <a:pt x="4794266" y="0"/>
                </a:lnTo>
                <a:lnTo>
                  <a:pt x="3485882" y="2565697"/>
                </a:lnTo>
                <a:lnTo>
                  <a:pt x="3438634" y="2467962"/>
                </a:lnTo>
                <a:lnTo>
                  <a:pt x="3436438" y="2472308"/>
                </a:lnTo>
                <a:lnTo>
                  <a:pt x="3438631" y="2467957"/>
                </a:lnTo>
                <a:lnTo>
                  <a:pt x="3436438" y="2463422"/>
                </a:lnTo>
                <a:lnTo>
                  <a:pt x="3841129" y="1669341"/>
                </a:lnTo>
                <a:lnTo>
                  <a:pt x="4682467" y="0"/>
                </a:lnTo>
                <a:close/>
                <a:moveTo>
                  <a:pt x="4484198" y="0"/>
                </a:moveTo>
                <a:lnTo>
                  <a:pt x="4588266" y="0"/>
                </a:lnTo>
                <a:lnTo>
                  <a:pt x="3580336" y="1982087"/>
                </a:lnTo>
                <a:lnTo>
                  <a:pt x="3530766" y="1886815"/>
                </a:lnTo>
                <a:lnTo>
                  <a:pt x="4484198" y="0"/>
                </a:lnTo>
                <a:close/>
                <a:moveTo>
                  <a:pt x="2499096" y="0"/>
                </a:moveTo>
                <a:lnTo>
                  <a:pt x="2598201" y="0"/>
                </a:lnTo>
                <a:lnTo>
                  <a:pt x="3203991" y="1191538"/>
                </a:lnTo>
                <a:lnTo>
                  <a:pt x="3451229" y="1678703"/>
                </a:lnTo>
                <a:lnTo>
                  <a:pt x="4252986" y="83062"/>
                </a:lnTo>
                <a:lnTo>
                  <a:pt x="2748367" y="83062"/>
                </a:lnTo>
                <a:lnTo>
                  <a:pt x="2703352" y="0"/>
                </a:lnTo>
                <a:lnTo>
                  <a:pt x="4396965" y="0"/>
                </a:lnTo>
                <a:lnTo>
                  <a:pt x="4355413" y="83062"/>
                </a:lnTo>
                <a:lnTo>
                  <a:pt x="3497144" y="1777549"/>
                </a:lnTo>
                <a:lnTo>
                  <a:pt x="3451229" y="1876393"/>
                </a:lnTo>
                <a:lnTo>
                  <a:pt x="1981937" y="4795845"/>
                </a:lnTo>
                <a:lnTo>
                  <a:pt x="1939552" y="4884099"/>
                </a:lnTo>
                <a:lnTo>
                  <a:pt x="1932489" y="4884099"/>
                </a:lnTo>
                <a:lnTo>
                  <a:pt x="1837126" y="4884099"/>
                </a:lnTo>
                <a:lnTo>
                  <a:pt x="39353" y="4884099"/>
                </a:lnTo>
                <a:lnTo>
                  <a:pt x="1031836" y="6861000"/>
                </a:lnTo>
                <a:lnTo>
                  <a:pt x="936473" y="6861000"/>
                </a:lnTo>
                <a:lnTo>
                  <a:pt x="0" y="5005253"/>
                </a:lnTo>
                <a:lnTo>
                  <a:pt x="0" y="4795845"/>
                </a:lnTo>
                <a:lnTo>
                  <a:pt x="1879509" y="4795845"/>
                </a:lnTo>
                <a:lnTo>
                  <a:pt x="3401781" y="1777549"/>
                </a:lnTo>
                <a:lnTo>
                  <a:pt x="3165139" y="1315095"/>
                </a:lnTo>
                <a:lnTo>
                  <a:pt x="2499096" y="0"/>
                </a:lnTo>
                <a:close/>
                <a:moveTo>
                  <a:pt x="2282766" y="0"/>
                </a:moveTo>
                <a:lnTo>
                  <a:pt x="2383457" y="0"/>
                </a:lnTo>
                <a:lnTo>
                  <a:pt x="1448845" y="1858774"/>
                </a:lnTo>
                <a:lnTo>
                  <a:pt x="3246161" y="1858774"/>
                </a:lnTo>
                <a:lnTo>
                  <a:pt x="3203871" y="1943196"/>
                </a:lnTo>
                <a:lnTo>
                  <a:pt x="1403031" y="1943196"/>
                </a:lnTo>
                <a:lnTo>
                  <a:pt x="1392458" y="1943196"/>
                </a:lnTo>
                <a:lnTo>
                  <a:pt x="1304354" y="1943196"/>
                </a:lnTo>
                <a:lnTo>
                  <a:pt x="2282766" y="0"/>
                </a:lnTo>
                <a:close/>
                <a:moveTo>
                  <a:pt x="2085184" y="0"/>
                </a:moveTo>
                <a:lnTo>
                  <a:pt x="2180489" y="0"/>
                </a:lnTo>
                <a:lnTo>
                  <a:pt x="921627" y="2503438"/>
                </a:lnTo>
                <a:lnTo>
                  <a:pt x="0" y="2503438"/>
                </a:lnTo>
                <a:lnTo>
                  <a:pt x="0" y="2418757"/>
                </a:lnTo>
                <a:lnTo>
                  <a:pt x="868685" y="2418757"/>
                </a:lnTo>
                <a:lnTo>
                  <a:pt x="2085184" y="0"/>
                </a:lnTo>
                <a:close/>
                <a:moveTo>
                  <a:pt x="1883218" y="0"/>
                </a:moveTo>
                <a:lnTo>
                  <a:pt x="1978547" y="0"/>
                </a:lnTo>
                <a:lnTo>
                  <a:pt x="813769" y="2332241"/>
                </a:lnTo>
                <a:lnTo>
                  <a:pt x="0" y="2332241"/>
                </a:lnTo>
                <a:lnTo>
                  <a:pt x="0" y="2247501"/>
                </a:lnTo>
                <a:lnTo>
                  <a:pt x="753901" y="2247501"/>
                </a:lnTo>
                <a:lnTo>
                  <a:pt x="753901" y="2251031"/>
                </a:lnTo>
                <a:lnTo>
                  <a:pt x="1883218" y="0"/>
                </a:lnTo>
                <a:close/>
                <a:moveTo>
                  <a:pt x="1676567" y="0"/>
                </a:moveTo>
                <a:lnTo>
                  <a:pt x="1775670" y="0"/>
                </a:lnTo>
                <a:lnTo>
                  <a:pt x="1085842" y="1367346"/>
                </a:lnTo>
                <a:lnTo>
                  <a:pt x="1039779" y="1264773"/>
                </a:lnTo>
                <a:lnTo>
                  <a:pt x="1676567" y="0"/>
                </a:lnTo>
                <a:close/>
                <a:moveTo>
                  <a:pt x="1479705" y="0"/>
                </a:moveTo>
                <a:lnTo>
                  <a:pt x="1574216" y="0"/>
                </a:lnTo>
                <a:lnTo>
                  <a:pt x="995314" y="1165036"/>
                </a:lnTo>
                <a:lnTo>
                  <a:pt x="946402" y="1069591"/>
                </a:lnTo>
                <a:lnTo>
                  <a:pt x="1479705" y="0"/>
                </a:lnTo>
                <a:close/>
                <a:moveTo>
                  <a:pt x="1270221" y="0"/>
                </a:moveTo>
                <a:lnTo>
                  <a:pt x="1371191" y="0"/>
                </a:lnTo>
                <a:lnTo>
                  <a:pt x="886459" y="962730"/>
                </a:lnTo>
                <a:lnTo>
                  <a:pt x="837468" y="867670"/>
                </a:lnTo>
                <a:lnTo>
                  <a:pt x="1270221" y="0"/>
                </a:lnTo>
                <a:close/>
                <a:moveTo>
                  <a:pt x="1086586" y="0"/>
                </a:moveTo>
                <a:lnTo>
                  <a:pt x="1183878" y="0"/>
                </a:lnTo>
                <a:lnTo>
                  <a:pt x="797450" y="760440"/>
                </a:lnTo>
                <a:lnTo>
                  <a:pt x="744092" y="658939"/>
                </a:lnTo>
                <a:lnTo>
                  <a:pt x="1086586" y="0"/>
                </a:lnTo>
                <a:close/>
                <a:moveTo>
                  <a:pt x="882903" y="0"/>
                </a:moveTo>
                <a:lnTo>
                  <a:pt x="983094" y="0"/>
                </a:lnTo>
                <a:lnTo>
                  <a:pt x="699348" y="573640"/>
                </a:lnTo>
                <a:lnTo>
                  <a:pt x="657662" y="488488"/>
                </a:lnTo>
                <a:lnTo>
                  <a:pt x="650715" y="474296"/>
                </a:lnTo>
                <a:lnTo>
                  <a:pt x="882903" y="0"/>
                </a:lnTo>
                <a:close/>
                <a:moveTo>
                  <a:pt x="677572" y="0"/>
                </a:moveTo>
                <a:lnTo>
                  <a:pt x="778686" y="0"/>
                </a:lnTo>
                <a:lnTo>
                  <a:pt x="588085" y="371319"/>
                </a:lnTo>
                <a:lnTo>
                  <a:pt x="545333" y="279088"/>
                </a:lnTo>
                <a:lnTo>
                  <a:pt x="541771" y="275541"/>
                </a:lnTo>
                <a:lnTo>
                  <a:pt x="677572" y="0"/>
                </a:lnTo>
                <a:close/>
                <a:moveTo>
                  <a:pt x="483066" y="0"/>
                </a:moveTo>
                <a:lnTo>
                  <a:pt x="579239" y="0"/>
                </a:lnTo>
                <a:lnTo>
                  <a:pt x="496812" y="169055"/>
                </a:lnTo>
                <a:lnTo>
                  <a:pt x="448395" y="67508"/>
                </a:lnTo>
                <a:lnTo>
                  <a:pt x="483066" y="0"/>
                </a:lnTo>
                <a:close/>
                <a:moveTo>
                  <a:pt x="281623" y="0"/>
                </a:moveTo>
                <a:lnTo>
                  <a:pt x="380286" y="0"/>
                </a:lnTo>
                <a:lnTo>
                  <a:pt x="347483" y="69038"/>
                </a:lnTo>
                <a:lnTo>
                  <a:pt x="1036285" y="1460728"/>
                </a:lnTo>
                <a:lnTo>
                  <a:pt x="941880" y="1460728"/>
                </a:lnTo>
                <a:lnTo>
                  <a:pt x="246086" y="69038"/>
                </a:lnTo>
                <a:lnTo>
                  <a:pt x="281623" y="0"/>
                </a:lnTo>
                <a:close/>
                <a:moveTo>
                  <a:pt x="79031" y="0"/>
                </a:moveTo>
                <a:lnTo>
                  <a:pt x="173569" y="0"/>
                </a:lnTo>
                <a:lnTo>
                  <a:pt x="0" y="349055"/>
                </a:lnTo>
                <a:lnTo>
                  <a:pt x="0" y="155555"/>
                </a:lnTo>
                <a:lnTo>
                  <a:pt x="79031"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s-CO"/>
          </a:p>
        </p:txBody>
      </p:sp>
      <p:sp>
        <p:nvSpPr>
          <p:cNvPr id="97" name="Marcador de texto 96">
            <a:extLst>
              <a:ext uri="{FF2B5EF4-FFF2-40B4-BE49-F238E27FC236}">
                <a16:creationId xmlns:a16="http://schemas.microsoft.com/office/drawing/2014/main" id="{C5853F1A-F67E-E74E-A6AC-AF15F2C40747}"/>
              </a:ext>
            </a:extLst>
          </p:cNvPr>
          <p:cNvSpPr>
            <a:spLocks noGrp="1"/>
          </p:cNvSpPr>
          <p:nvPr userDrawn="1">
            <p:ph type="body" sz="quarter" idx="14" hasCustomPrompt="1"/>
          </p:nvPr>
        </p:nvSpPr>
        <p:spPr>
          <a:xfrm>
            <a:off x="3996245" y="3190661"/>
            <a:ext cx="4125941" cy="1170781"/>
          </a:xfrm>
          <a:prstGeom prst="rect">
            <a:avLst/>
          </a:prstGeom>
        </p:spPr>
        <p:txBody>
          <a:bodyPr>
            <a:noAutofit/>
          </a:bodyPr>
          <a:lstStyle>
            <a:lvl1pPr marL="0" indent="0" algn="l">
              <a:buNone/>
              <a:defRPr sz="1800" b="1">
                <a:solidFill>
                  <a:schemeClr val="tx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Subtitle</a:t>
            </a:r>
            <a:r>
              <a:rPr lang="es-ES" dirty="0"/>
              <a:t> </a:t>
            </a:r>
            <a:r>
              <a:rPr lang="es-ES" dirty="0" err="1"/>
              <a:t>or</a:t>
            </a:r>
            <a:r>
              <a:rPr lang="es-ES" dirty="0"/>
              <a:t> </a:t>
            </a:r>
            <a:r>
              <a:rPr lang="es-ES" dirty="0" err="1"/>
              <a:t>description</a:t>
            </a:r>
            <a:endParaRPr lang="es-CO" dirty="0"/>
          </a:p>
        </p:txBody>
      </p:sp>
      <p:sp>
        <p:nvSpPr>
          <p:cNvPr id="107" name="Marcador de texto 96">
            <a:extLst>
              <a:ext uri="{FF2B5EF4-FFF2-40B4-BE49-F238E27FC236}">
                <a16:creationId xmlns:a16="http://schemas.microsoft.com/office/drawing/2014/main" id="{EA277D2D-8CB5-4A42-9C77-E5E3977284C8}"/>
              </a:ext>
            </a:extLst>
          </p:cNvPr>
          <p:cNvSpPr>
            <a:spLocks noGrp="1"/>
          </p:cNvSpPr>
          <p:nvPr userDrawn="1">
            <p:ph type="body" sz="quarter" idx="15" hasCustomPrompt="1"/>
          </p:nvPr>
        </p:nvSpPr>
        <p:spPr>
          <a:xfrm>
            <a:off x="3996245" y="1823377"/>
            <a:ext cx="4125941" cy="1273356"/>
          </a:xfrm>
          <a:prstGeom prst="rect">
            <a:avLst/>
          </a:prstGeom>
        </p:spPr>
        <p:txBody>
          <a:bodyPr anchor="b">
            <a:noAutofit/>
          </a:bodyPr>
          <a:lstStyle>
            <a:lvl1pPr marL="0" indent="0" algn="l">
              <a:buNone/>
              <a:defRPr sz="3600" b="1">
                <a:solidFill>
                  <a:schemeClr val="tx1"/>
                </a:solidFill>
                <a:latin typeface="Times" pitchFamily="2"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Title</a:t>
            </a:r>
            <a:r>
              <a:rPr lang="es-ES" dirty="0"/>
              <a:t> of </a:t>
            </a:r>
            <a:r>
              <a:rPr lang="es-ES" dirty="0" err="1"/>
              <a:t>Presentation</a:t>
            </a:r>
            <a:endParaRPr lang="es-ES" dirty="0"/>
          </a:p>
        </p:txBody>
      </p:sp>
      <p:pic>
        <p:nvPicPr>
          <p:cNvPr id="17" name="Picture 16">
            <a:extLst>
              <a:ext uri="{FF2B5EF4-FFF2-40B4-BE49-F238E27FC236}">
                <a16:creationId xmlns:a16="http://schemas.microsoft.com/office/drawing/2014/main" id="{0FE4E351-6BCB-CF4B-BA4D-DD8574393B30}"/>
              </a:ext>
            </a:extLst>
          </p:cNvPr>
          <p:cNvPicPr>
            <a:picLocks noChangeAspect="1"/>
          </p:cNvPicPr>
          <p:nvPr userDrawn="1"/>
        </p:nvPicPr>
        <p:blipFill>
          <a:blip r:embed="rId2"/>
          <a:srcRect/>
          <a:stretch/>
        </p:blipFill>
        <p:spPr>
          <a:xfrm>
            <a:off x="7305322" y="5276957"/>
            <a:ext cx="1633727" cy="372977"/>
          </a:xfrm>
          <a:prstGeom prst="rect">
            <a:avLst/>
          </a:prstGeom>
        </p:spPr>
      </p:pic>
      <p:pic>
        <p:nvPicPr>
          <p:cNvPr id="22" name="Picture 21">
            <a:extLst>
              <a:ext uri="{FF2B5EF4-FFF2-40B4-BE49-F238E27FC236}">
                <a16:creationId xmlns:a16="http://schemas.microsoft.com/office/drawing/2014/main" id="{CDF7A71B-4997-254E-B174-391B59F48B27}"/>
              </a:ext>
            </a:extLst>
          </p:cNvPr>
          <p:cNvPicPr>
            <a:picLocks noChangeAspect="1"/>
          </p:cNvPicPr>
          <p:nvPr userDrawn="1"/>
        </p:nvPicPr>
        <p:blipFill>
          <a:blip r:embed="rId3"/>
          <a:srcRect/>
          <a:stretch/>
        </p:blipFill>
        <p:spPr>
          <a:xfrm>
            <a:off x="1442576" y="5350385"/>
            <a:ext cx="1083302" cy="272966"/>
          </a:xfrm>
          <a:prstGeom prst="rect">
            <a:avLst/>
          </a:prstGeom>
        </p:spPr>
      </p:pic>
      <p:grpSp>
        <p:nvGrpSpPr>
          <p:cNvPr id="239" name="Grupo 238">
            <a:extLst>
              <a:ext uri="{FF2B5EF4-FFF2-40B4-BE49-F238E27FC236}">
                <a16:creationId xmlns:a16="http://schemas.microsoft.com/office/drawing/2014/main" id="{78CC4395-0F39-8940-BBFC-B57901A04881}"/>
              </a:ext>
            </a:extLst>
          </p:cNvPr>
          <p:cNvGrpSpPr/>
          <p:nvPr userDrawn="1"/>
        </p:nvGrpSpPr>
        <p:grpSpPr>
          <a:xfrm>
            <a:off x="1072536" y="1639241"/>
            <a:ext cx="2192867" cy="2436518"/>
            <a:chOff x="3875088" y="4119563"/>
            <a:chExt cx="238125" cy="238125"/>
          </a:xfrm>
        </p:grpSpPr>
        <p:sp>
          <p:nvSpPr>
            <p:cNvPr id="240" name="Freeform 294">
              <a:extLst>
                <a:ext uri="{FF2B5EF4-FFF2-40B4-BE49-F238E27FC236}">
                  <a16:creationId xmlns:a16="http://schemas.microsoft.com/office/drawing/2014/main" id="{95F60DCD-8C84-4845-ADBF-51D445F68D3A}"/>
                </a:ext>
              </a:extLst>
            </p:cNvPr>
            <p:cNvSpPr>
              <a:spLocks noChangeArrowheads="1"/>
            </p:cNvSpPr>
            <p:nvPr/>
          </p:nvSpPr>
          <p:spPr bwMode="auto">
            <a:xfrm>
              <a:off x="3878263" y="4122738"/>
              <a:ext cx="234950" cy="233362"/>
            </a:xfrm>
            <a:custGeom>
              <a:avLst/>
              <a:gdLst>
                <a:gd name="T0" fmla="*/ 650 w 651"/>
                <a:gd name="T1" fmla="*/ 325 h 650"/>
                <a:gd name="T2" fmla="*/ 650 w 651"/>
                <a:gd name="T3" fmla="*/ 325 h 650"/>
                <a:gd name="T4" fmla="*/ 325 w 651"/>
                <a:gd name="T5" fmla="*/ 649 h 650"/>
                <a:gd name="T6" fmla="*/ 0 w 651"/>
                <a:gd name="T7" fmla="*/ 325 h 650"/>
                <a:gd name="T8" fmla="*/ 325 w 651"/>
                <a:gd name="T9" fmla="*/ 0 h 650"/>
                <a:gd name="T10" fmla="*/ 650 w 651"/>
                <a:gd name="T11" fmla="*/ 325 h 650"/>
              </a:gdLst>
              <a:ahLst/>
              <a:cxnLst>
                <a:cxn ang="0">
                  <a:pos x="T0" y="T1"/>
                </a:cxn>
                <a:cxn ang="0">
                  <a:pos x="T2" y="T3"/>
                </a:cxn>
                <a:cxn ang="0">
                  <a:pos x="T4" y="T5"/>
                </a:cxn>
                <a:cxn ang="0">
                  <a:pos x="T6" y="T7"/>
                </a:cxn>
                <a:cxn ang="0">
                  <a:pos x="T8" y="T9"/>
                </a:cxn>
                <a:cxn ang="0">
                  <a:pos x="T10" y="T11"/>
                </a:cxn>
              </a:cxnLst>
              <a:rect l="0" t="0" r="r" b="b"/>
              <a:pathLst>
                <a:path w="651" h="650">
                  <a:moveTo>
                    <a:pt x="650" y="325"/>
                  </a:moveTo>
                  <a:lnTo>
                    <a:pt x="650" y="325"/>
                  </a:lnTo>
                  <a:cubicBezTo>
                    <a:pt x="650" y="504"/>
                    <a:pt x="504" y="649"/>
                    <a:pt x="325" y="649"/>
                  </a:cubicBezTo>
                  <a:cubicBezTo>
                    <a:pt x="145" y="649"/>
                    <a:pt x="0" y="504"/>
                    <a:pt x="0" y="325"/>
                  </a:cubicBezTo>
                  <a:cubicBezTo>
                    <a:pt x="0" y="145"/>
                    <a:pt x="145" y="0"/>
                    <a:pt x="325" y="0"/>
                  </a:cubicBezTo>
                  <a:cubicBezTo>
                    <a:pt x="504" y="0"/>
                    <a:pt x="650" y="145"/>
                    <a:pt x="650" y="32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1" name="Freeform 295">
              <a:extLst>
                <a:ext uri="{FF2B5EF4-FFF2-40B4-BE49-F238E27FC236}">
                  <a16:creationId xmlns:a16="http://schemas.microsoft.com/office/drawing/2014/main" id="{1ABDED85-FECE-4A46-B173-764984D15102}"/>
                </a:ext>
              </a:extLst>
            </p:cNvPr>
            <p:cNvSpPr>
              <a:spLocks noChangeArrowheads="1"/>
            </p:cNvSpPr>
            <p:nvPr/>
          </p:nvSpPr>
          <p:spPr bwMode="auto">
            <a:xfrm>
              <a:off x="3927475" y="4221163"/>
              <a:ext cx="42863" cy="41275"/>
            </a:xfrm>
            <a:custGeom>
              <a:avLst/>
              <a:gdLst>
                <a:gd name="T0" fmla="*/ 49 w 121"/>
                <a:gd name="T1" fmla="*/ 0 h 115"/>
                <a:gd name="T2" fmla="*/ 71 w 121"/>
                <a:gd name="T3" fmla="*/ 0 h 115"/>
                <a:gd name="T4" fmla="*/ 120 w 121"/>
                <a:gd name="T5" fmla="*/ 114 h 115"/>
                <a:gd name="T6" fmla="*/ 94 w 121"/>
                <a:gd name="T7" fmla="*/ 114 h 115"/>
                <a:gd name="T8" fmla="*/ 83 w 121"/>
                <a:gd name="T9" fmla="*/ 89 h 115"/>
                <a:gd name="T10" fmla="*/ 36 w 121"/>
                <a:gd name="T11" fmla="*/ 89 h 115"/>
                <a:gd name="T12" fmla="*/ 26 w 121"/>
                <a:gd name="T13" fmla="*/ 114 h 115"/>
                <a:gd name="T14" fmla="*/ 0 w 121"/>
                <a:gd name="T15" fmla="*/ 114 h 115"/>
                <a:gd name="T16" fmla="*/ 49 w 121"/>
                <a:gd name="T17" fmla="*/ 0 h 115"/>
                <a:gd name="T18" fmla="*/ 75 w 121"/>
                <a:gd name="T19" fmla="*/ 67 h 115"/>
                <a:gd name="T20" fmla="*/ 60 w 121"/>
                <a:gd name="T21" fmla="*/ 30 h 115"/>
                <a:gd name="T22" fmla="*/ 45 w 121"/>
                <a:gd name="T23" fmla="*/ 67 h 115"/>
                <a:gd name="T24" fmla="*/ 75 w 121"/>
                <a:gd name="T25" fmla="*/ 6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5">
                  <a:moveTo>
                    <a:pt x="49" y="0"/>
                  </a:moveTo>
                  <a:lnTo>
                    <a:pt x="71" y="0"/>
                  </a:lnTo>
                  <a:lnTo>
                    <a:pt x="120" y="114"/>
                  </a:lnTo>
                  <a:lnTo>
                    <a:pt x="94" y="114"/>
                  </a:lnTo>
                  <a:lnTo>
                    <a:pt x="83" y="89"/>
                  </a:lnTo>
                  <a:lnTo>
                    <a:pt x="36" y="89"/>
                  </a:lnTo>
                  <a:lnTo>
                    <a:pt x="26" y="114"/>
                  </a:lnTo>
                  <a:lnTo>
                    <a:pt x="0" y="114"/>
                  </a:lnTo>
                  <a:lnTo>
                    <a:pt x="49" y="0"/>
                  </a:lnTo>
                  <a:close/>
                  <a:moveTo>
                    <a:pt x="75" y="67"/>
                  </a:moveTo>
                  <a:lnTo>
                    <a:pt x="60" y="30"/>
                  </a:lnTo>
                  <a:lnTo>
                    <a:pt x="45" y="67"/>
                  </a:lnTo>
                  <a:lnTo>
                    <a:pt x="75" y="6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2" name="Freeform 296">
              <a:extLst>
                <a:ext uri="{FF2B5EF4-FFF2-40B4-BE49-F238E27FC236}">
                  <a16:creationId xmlns:a16="http://schemas.microsoft.com/office/drawing/2014/main" id="{056F4265-9743-5E4E-BB2A-DCB103347A21}"/>
                </a:ext>
              </a:extLst>
            </p:cNvPr>
            <p:cNvSpPr>
              <a:spLocks noChangeArrowheads="1"/>
            </p:cNvSpPr>
            <p:nvPr/>
          </p:nvSpPr>
          <p:spPr bwMode="auto">
            <a:xfrm>
              <a:off x="3973513" y="4221163"/>
              <a:ext cx="28575" cy="41275"/>
            </a:xfrm>
            <a:custGeom>
              <a:avLst/>
              <a:gdLst>
                <a:gd name="T0" fmla="*/ 0 w 81"/>
                <a:gd name="T1" fmla="*/ 0 h 113"/>
                <a:gd name="T2" fmla="*/ 25 w 81"/>
                <a:gd name="T3" fmla="*/ 0 h 113"/>
                <a:gd name="T4" fmla="*/ 25 w 81"/>
                <a:gd name="T5" fmla="*/ 90 h 113"/>
                <a:gd name="T6" fmla="*/ 80 w 81"/>
                <a:gd name="T7" fmla="*/ 90 h 113"/>
                <a:gd name="T8" fmla="*/ 80 w 81"/>
                <a:gd name="T9" fmla="*/ 112 h 113"/>
                <a:gd name="T10" fmla="*/ 0 w 81"/>
                <a:gd name="T11" fmla="*/ 112 h 113"/>
                <a:gd name="T12" fmla="*/ 0 w 81"/>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1" h="113">
                  <a:moveTo>
                    <a:pt x="0" y="0"/>
                  </a:moveTo>
                  <a:lnTo>
                    <a:pt x="25" y="0"/>
                  </a:lnTo>
                  <a:lnTo>
                    <a:pt x="25" y="90"/>
                  </a:lnTo>
                  <a:lnTo>
                    <a:pt x="80" y="90"/>
                  </a:lnTo>
                  <a:lnTo>
                    <a:pt x="80"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3" name="Freeform 297">
              <a:extLst>
                <a:ext uri="{FF2B5EF4-FFF2-40B4-BE49-F238E27FC236}">
                  <a16:creationId xmlns:a16="http://schemas.microsoft.com/office/drawing/2014/main" id="{CEABC987-73B1-1E45-AEE7-E0DFCE4C77D5}"/>
                </a:ext>
              </a:extLst>
            </p:cNvPr>
            <p:cNvSpPr>
              <a:spLocks noChangeArrowheads="1"/>
            </p:cNvSpPr>
            <p:nvPr/>
          </p:nvSpPr>
          <p:spPr bwMode="auto">
            <a:xfrm>
              <a:off x="4006850" y="4221163"/>
              <a:ext cx="30163" cy="41275"/>
            </a:xfrm>
            <a:custGeom>
              <a:avLst/>
              <a:gdLst>
                <a:gd name="T0" fmla="*/ 0 w 83"/>
                <a:gd name="T1" fmla="*/ 0 h 113"/>
                <a:gd name="T2" fmla="*/ 24 w 83"/>
                <a:gd name="T3" fmla="*/ 0 h 113"/>
                <a:gd name="T4" fmla="*/ 24 w 83"/>
                <a:gd name="T5" fmla="*/ 90 h 113"/>
                <a:gd name="T6" fmla="*/ 82 w 83"/>
                <a:gd name="T7" fmla="*/ 90 h 113"/>
                <a:gd name="T8" fmla="*/ 82 w 83"/>
                <a:gd name="T9" fmla="*/ 112 h 113"/>
                <a:gd name="T10" fmla="*/ 0 w 83"/>
                <a:gd name="T11" fmla="*/ 112 h 113"/>
                <a:gd name="T12" fmla="*/ 0 w 83"/>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3" h="113">
                  <a:moveTo>
                    <a:pt x="0" y="0"/>
                  </a:moveTo>
                  <a:lnTo>
                    <a:pt x="24" y="0"/>
                  </a:lnTo>
                  <a:lnTo>
                    <a:pt x="24" y="90"/>
                  </a:lnTo>
                  <a:lnTo>
                    <a:pt x="82" y="90"/>
                  </a:lnTo>
                  <a:lnTo>
                    <a:pt x="82"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4" name="Freeform 298">
              <a:extLst>
                <a:ext uri="{FF2B5EF4-FFF2-40B4-BE49-F238E27FC236}">
                  <a16:creationId xmlns:a16="http://schemas.microsoft.com/office/drawing/2014/main" id="{A0A08AAC-50DE-4D46-AEF4-047D28AAA4D3}"/>
                </a:ext>
              </a:extLst>
            </p:cNvPr>
            <p:cNvSpPr>
              <a:spLocks noChangeArrowheads="1"/>
            </p:cNvSpPr>
            <p:nvPr/>
          </p:nvSpPr>
          <p:spPr bwMode="auto">
            <a:xfrm>
              <a:off x="4056063" y="4221163"/>
              <a:ext cx="9525" cy="41275"/>
            </a:xfrm>
            <a:custGeom>
              <a:avLst/>
              <a:gdLst>
                <a:gd name="T0" fmla="*/ 0 w 26"/>
                <a:gd name="T1" fmla="*/ 112 h 113"/>
                <a:gd name="T2" fmla="*/ 25 w 26"/>
                <a:gd name="T3" fmla="*/ 112 h 113"/>
                <a:gd name="T4" fmla="*/ 25 w 26"/>
                <a:gd name="T5" fmla="*/ 0 h 113"/>
                <a:gd name="T6" fmla="*/ 0 w 26"/>
                <a:gd name="T7" fmla="*/ 0 h 113"/>
                <a:gd name="T8" fmla="*/ 0 w 26"/>
                <a:gd name="T9" fmla="*/ 112 h 113"/>
              </a:gdLst>
              <a:ahLst/>
              <a:cxnLst>
                <a:cxn ang="0">
                  <a:pos x="T0" y="T1"/>
                </a:cxn>
                <a:cxn ang="0">
                  <a:pos x="T2" y="T3"/>
                </a:cxn>
                <a:cxn ang="0">
                  <a:pos x="T4" y="T5"/>
                </a:cxn>
                <a:cxn ang="0">
                  <a:pos x="T6" y="T7"/>
                </a:cxn>
                <a:cxn ang="0">
                  <a:pos x="T8" y="T9"/>
                </a:cxn>
              </a:cxnLst>
              <a:rect l="0" t="0" r="r" b="b"/>
              <a:pathLst>
                <a:path w="26" h="113">
                  <a:moveTo>
                    <a:pt x="0" y="112"/>
                  </a:moveTo>
                  <a:lnTo>
                    <a:pt x="25" y="112"/>
                  </a:lnTo>
                  <a:lnTo>
                    <a:pt x="25" y="0"/>
                  </a:lnTo>
                  <a:lnTo>
                    <a:pt x="0" y="0"/>
                  </a:lnTo>
                  <a:lnTo>
                    <a:pt x="0" y="11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5" name="Freeform 299">
              <a:extLst>
                <a:ext uri="{FF2B5EF4-FFF2-40B4-BE49-F238E27FC236}">
                  <a16:creationId xmlns:a16="http://schemas.microsoft.com/office/drawing/2014/main" id="{E94CAFD6-CF83-6648-913D-762526F31E6D}"/>
                </a:ext>
              </a:extLst>
            </p:cNvPr>
            <p:cNvSpPr>
              <a:spLocks noChangeArrowheads="1"/>
            </p:cNvSpPr>
            <p:nvPr/>
          </p:nvSpPr>
          <p:spPr bwMode="auto">
            <a:xfrm>
              <a:off x="4073525" y="4221163"/>
              <a:ext cx="36513" cy="41275"/>
            </a:xfrm>
            <a:custGeom>
              <a:avLst/>
              <a:gdLst>
                <a:gd name="T0" fmla="*/ 0 w 102"/>
                <a:gd name="T1" fmla="*/ 0 h 113"/>
                <a:gd name="T2" fmla="*/ 24 w 102"/>
                <a:gd name="T3" fmla="*/ 0 h 113"/>
                <a:gd name="T4" fmla="*/ 77 w 102"/>
                <a:gd name="T5" fmla="*/ 69 h 113"/>
                <a:gd name="T6" fmla="*/ 77 w 102"/>
                <a:gd name="T7" fmla="*/ 0 h 113"/>
                <a:gd name="T8" fmla="*/ 101 w 102"/>
                <a:gd name="T9" fmla="*/ 0 h 113"/>
                <a:gd name="T10" fmla="*/ 101 w 102"/>
                <a:gd name="T11" fmla="*/ 112 h 113"/>
                <a:gd name="T12" fmla="*/ 80 w 102"/>
                <a:gd name="T13" fmla="*/ 112 h 113"/>
                <a:gd name="T14" fmla="*/ 25 w 102"/>
                <a:gd name="T15" fmla="*/ 41 h 113"/>
                <a:gd name="T16" fmla="*/ 25 w 102"/>
                <a:gd name="T17" fmla="*/ 112 h 113"/>
                <a:gd name="T18" fmla="*/ 0 w 102"/>
                <a:gd name="T19" fmla="*/ 112 h 113"/>
                <a:gd name="T20" fmla="*/ 0 w 102"/>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3">
                  <a:moveTo>
                    <a:pt x="0" y="0"/>
                  </a:moveTo>
                  <a:lnTo>
                    <a:pt x="24" y="0"/>
                  </a:lnTo>
                  <a:lnTo>
                    <a:pt x="77" y="69"/>
                  </a:lnTo>
                  <a:lnTo>
                    <a:pt x="77" y="0"/>
                  </a:lnTo>
                  <a:lnTo>
                    <a:pt x="101" y="0"/>
                  </a:lnTo>
                  <a:lnTo>
                    <a:pt x="101" y="112"/>
                  </a:lnTo>
                  <a:lnTo>
                    <a:pt x="80" y="112"/>
                  </a:lnTo>
                  <a:lnTo>
                    <a:pt x="25" y="41"/>
                  </a:lnTo>
                  <a:lnTo>
                    <a:pt x="25"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6" name="Freeform 300">
              <a:extLst>
                <a:ext uri="{FF2B5EF4-FFF2-40B4-BE49-F238E27FC236}">
                  <a16:creationId xmlns:a16="http://schemas.microsoft.com/office/drawing/2014/main" id="{FB56F8DC-FE63-F743-8BEB-47E6D10BDC7C}"/>
                </a:ext>
              </a:extLst>
            </p:cNvPr>
            <p:cNvSpPr>
              <a:spLocks noChangeArrowheads="1"/>
            </p:cNvSpPr>
            <p:nvPr/>
          </p:nvSpPr>
          <p:spPr bwMode="auto">
            <a:xfrm>
              <a:off x="3875088" y="4119563"/>
              <a:ext cx="231775" cy="238125"/>
            </a:xfrm>
            <a:custGeom>
              <a:avLst/>
              <a:gdLst>
                <a:gd name="T0" fmla="*/ 607 w 644"/>
                <a:gd name="T1" fmla="*/ 434 h 660"/>
                <a:gd name="T2" fmla="*/ 607 w 644"/>
                <a:gd name="T3" fmla="*/ 434 h 660"/>
                <a:gd name="T4" fmla="*/ 505 w 644"/>
                <a:gd name="T5" fmla="*/ 569 h 660"/>
                <a:gd name="T6" fmla="*/ 329 w 644"/>
                <a:gd name="T7" fmla="*/ 626 h 660"/>
                <a:gd name="T8" fmla="*/ 119 w 644"/>
                <a:gd name="T9" fmla="*/ 539 h 660"/>
                <a:gd name="T10" fmla="*/ 32 w 644"/>
                <a:gd name="T11" fmla="*/ 330 h 660"/>
                <a:gd name="T12" fmla="*/ 119 w 644"/>
                <a:gd name="T13" fmla="*/ 120 h 660"/>
                <a:gd name="T14" fmla="*/ 329 w 644"/>
                <a:gd name="T15" fmla="*/ 34 h 660"/>
                <a:gd name="T16" fmla="*/ 505 w 644"/>
                <a:gd name="T17" fmla="*/ 91 h 660"/>
                <a:gd name="T18" fmla="*/ 570 w 644"/>
                <a:gd name="T19" fmla="*/ 157 h 660"/>
                <a:gd name="T20" fmla="*/ 607 w 644"/>
                <a:gd name="T21" fmla="*/ 227 h 660"/>
                <a:gd name="T22" fmla="*/ 643 w 644"/>
                <a:gd name="T23" fmla="*/ 227 h 660"/>
                <a:gd name="T24" fmla="*/ 598 w 644"/>
                <a:gd name="T25" fmla="*/ 137 h 660"/>
                <a:gd name="T26" fmla="*/ 525 w 644"/>
                <a:gd name="T27" fmla="*/ 64 h 660"/>
                <a:gd name="T28" fmla="*/ 329 w 644"/>
                <a:gd name="T29" fmla="*/ 0 h 660"/>
                <a:gd name="T30" fmla="*/ 96 w 644"/>
                <a:gd name="T31" fmla="*/ 97 h 660"/>
                <a:gd name="T32" fmla="*/ 0 w 644"/>
                <a:gd name="T33" fmla="*/ 330 h 660"/>
                <a:gd name="T34" fmla="*/ 96 w 644"/>
                <a:gd name="T35" fmla="*/ 562 h 660"/>
                <a:gd name="T36" fmla="*/ 329 w 644"/>
                <a:gd name="T37" fmla="*/ 659 h 660"/>
                <a:gd name="T38" fmla="*/ 524 w 644"/>
                <a:gd name="T39" fmla="*/ 595 h 660"/>
                <a:gd name="T40" fmla="*/ 596 w 644"/>
                <a:gd name="T41" fmla="*/ 524 h 660"/>
                <a:gd name="T42" fmla="*/ 643 w 644"/>
                <a:gd name="T43" fmla="*/ 434 h 660"/>
                <a:gd name="T44" fmla="*/ 607 w 644"/>
                <a:gd name="T45" fmla="*/ 43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4" h="660">
                  <a:moveTo>
                    <a:pt x="607" y="434"/>
                  </a:moveTo>
                  <a:lnTo>
                    <a:pt x="607" y="434"/>
                  </a:lnTo>
                  <a:cubicBezTo>
                    <a:pt x="587" y="487"/>
                    <a:pt x="551" y="533"/>
                    <a:pt x="505" y="569"/>
                  </a:cubicBezTo>
                  <a:cubicBezTo>
                    <a:pt x="453" y="605"/>
                    <a:pt x="393" y="626"/>
                    <a:pt x="329" y="626"/>
                  </a:cubicBezTo>
                  <a:cubicBezTo>
                    <a:pt x="250" y="626"/>
                    <a:pt x="175" y="595"/>
                    <a:pt x="119" y="539"/>
                  </a:cubicBezTo>
                  <a:cubicBezTo>
                    <a:pt x="63" y="483"/>
                    <a:pt x="32" y="408"/>
                    <a:pt x="32" y="330"/>
                  </a:cubicBezTo>
                  <a:cubicBezTo>
                    <a:pt x="32" y="251"/>
                    <a:pt x="63" y="176"/>
                    <a:pt x="119" y="120"/>
                  </a:cubicBezTo>
                  <a:cubicBezTo>
                    <a:pt x="175" y="64"/>
                    <a:pt x="250" y="34"/>
                    <a:pt x="329" y="34"/>
                  </a:cubicBezTo>
                  <a:cubicBezTo>
                    <a:pt x="393" y="34"/>
                    <a:pt x="454" y="53"/>
                    <a:pt x="505" y="91"/>
                  </a:cubicBezTo>
                  <a:cubicBezTo>
                    <a:pt x="531" y="110"/>
                    <a:pt x="553" y="132"/>
                    <a:pt x="570" y="157"/>
                  </a:cubicBezTo>
                  <a:cubicBezTo>
                    <a:pt x="585" y="178"/>
                    <a:pt x="598" y="202"/>
                    <a:pt x="607" y="227"/>
                  </a:cubicBezTo>
                  <a:cubicBezTo>
                    <a:pt x="643" y="227"/>
                    <a:pt x="643" y="227"/>
                    <a:pt x="643" y="227"/>
                  </a:cubicBezTo>
                  <a:cubicBezTo>
                    <a:pt x="633" y="195"/>
                    <a:pt x="617" y="165"/>
                    <a:pt x="598" y="137"/>
                  </a:cubicBezTo>
                  <a:cubicBezTo>
                    <a:pt x="577" y="109"/>
                    <a:pt x="553" y="84"/>
                    <a:pt x="525" y="64"/>
                  </a:cubicBezTo>
                  <a:cubicBezTo>
                    <a:pt x="468" y="22"/>
                    <a:pt x="400" y="0"/>
                    <a:pt x="329" y="0"/>
                  </a:cubicBezTo>
                  <a:cubicBezTo>
                    <a:pt x="240" y="0"/>
                    <a:pt x="157" y="34"/>
                    <a:pt x="96" y="97"/>
                  </a:cubicBezTo>
                  <a:cubicBezTo>
                    <a:pt x="33" y="159"/>
                    <a:pt x="0" y="241"/>
                    <a:pt x="0" y="330"/>
                  </a:cubicBezTo>
                  <a:cubicBezTo>
                    <a:pt x="0" y="417"/>
                    <a:pt x="33" y="500"/>
                    <a:pt x="96" y="562"/>
                  </a:cubicBezTo>
                  <a:cubicBezTo>
                    <a:pt x="157" y="625"/>
                    <a:pt x="240" y="659"/>
                    <a:pt x="329" y="659"/>
                  </a:cubicBezTo>
                  <a:cubicBezTo>
                    <a:pt x="400" y="659"/>
                    <a:pt x="468" y="637"/>
                    <a:pt x="524" y="595"/>
                  </a:cubicBezTo>
                  <a:cubicBezTo>
                    <a:pt x="551" y="575"/>
                    <a:pt x="576" y="551"/>
                    <a:pt x="596" y="524"/>
                  </a:cubicBezTo>
                  <a:cubicBezTo>
                    <a:pt x="617" y="496"/>
                    <a:pt x="632" y="465"/>
                    <a:pt x="643" y="434"/>
                  </a:cubicBezTo>
                  <a:lnTo>
                    <a:pt x="607" y="43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grpSp>
    </p:spTree>
    <p:extLst>
      <p:ext uri="{BB962C8B-B14F-4D97-AF65-F5344CB8AC3E}">
        <p14:creationId xmlns:p14="http://schemas.microsoft.com/office/powerpoint/2010/main" val="38417309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peaker Introduction">
    <p:bg>
      <p:bgPr>
        <a:solidFill>
          <a:schemeClr val="bg1"/>
        </a:solidFill>
        <a:effectLst/>
      </p:bgPr>
    </p:bg>
    <p:spTree>
      <p:nvGrpSpPr>
        <p:cNvPr id="1" name=""/>
        <p:cNvGrpSpPr/>
        <p:nvPr/>
      </p:nvGrpSpPr>
      <p:grpSpPr>
        <a:xfrm>
          <a:off x="0" y="0"/>
          <a:ext cx="0" cy="0"/>
          <a:chOff x="0" y="0"/>
          <a:chExt cx="0" cy="0"/>
        </a:xfrm>
      </p:grpSpPr>
      <p:pic>
        <p:nvPicPr>
          <p:cNvPr id="205" name="Picture 204">
            <a:extLst>
              <a:ext uri="{FF2B5EF4-FFF2-40B4-BE49-F238E27FC236}">
                <a16:creationId xmlns:a16="http://schemas.microsoft.com/office/drawing/2014/main" id="{E28B5AEB-9B79-424C-B796-65D38FB41792}"/>
              </a:ext>
            </a:extLst>
          </p:cNvPr>
          <p:cNvPicPr>
            <a:picLocks noChangeAspect="1"/>
          </p:cNvPicPr>
          <p:nvPr userDrawn="1"/>
        </p:nvPicPr>
        <p:blipFill rotWithShape="1">
          <a:blip r:embed="rId2"/>
          <a:srcRect l="27551" r="50694"/>
          <a:stretch/>
        </p:blipFill>
        <p:spPr>
          <a:xfrm flipH="1" flipV="1">
            <a:off x="7909801" y="2168451"/>
            <a:ext cx="1234199" cy="3546549"/>
          </a:xfrm>
          <a:prstGeom prst="rect">
            <a:avLst/>
          </a:prstGeom>
        </p:spPr>
      </p:pic>
      <p:sp>
        <p:nvSpPr>
          <p:cNvPr id="97" name="Marcador de texto 96">
            <a:extLst>
              <a:ext uri="{FF2B5EF4-FFF2-40B4-BE49-F238E27FC236}">
                <a16:creationId xmlns:a16="http://schemas.microsoft.com/office/drawing/2014/main" id="{C5853F1A-F67E-E74E-A6AC-AF15F2C40747}"/>
              </a:ext>
            </a:extLst>
          </p:cNvPr>
          <p:cNvSpPr>
            <a:spLocks noGrp="1"/>
          </p:cNvSpPr>
          <p:nvPr userDrawn="1">
            <p:ph type="body" sz="quarter" idx="14" hasCustomPrompt="1"/>
          </p:nvPr>
        </p:nvSpPr>
        <p:spPr>
          <a:xfrm>
            <a:off x="4035055" y="3195081"/>
            <a:ext cx="4148621" cy="1002129"/>
          </a:xfrm>
          <a:prstGeom prst="rect">
            <a:avLst/>
          </a:prstGeom>
        </p:spPr>
        <p:txBody>
          <a:bodyPr>
            <a:noAutofit/>
          </a:bodyPr>
          <a:lstStyle>
            <a:lvl1pPr marL="0" indent="0">
              <a:buFont typeface="Arial" panose="020B0604020202020204" pitchFamily="34" charset="0"/>
              <a:buNone/>
              <a:defRPr sz="1800" b="0">
                <a:solidFill>
                  <a:schemeClr val="tx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a:t>JOB TITLE</a:t>
            </a:r>
            <a:endParaRPr lang="es-CO" dirty="0"/>
          </a:p>
        </p:txBody>
      </p:sp>
      <p:sp>
        <p:nvSpPr>
          <p:cNvPr id="107" name="Marcador de texto 96">
            <a:extLst>
              <a:ext uri="{FF2B5EF4-FFF2-40B4-BE49-F238E27FC236}">
                <a16:creationId xmlns:a16="http://schemas.microsoft.com/office/drawing/2014/main" id="{EA277D2D-8CB5-4A42-9C77-E5E3977284C8}"/>
              </a:ext>
            </a:extLst>
          </p:cNvPr>
          <p:cNvSpPr>
            <a:spLocks noGrp="1"/>
          </p:cNvSpPr>
          <p:nvPr>
            <p:ph type="body" sz="quarter" idx="15" hasCustomPrompt="1"/>
          </p:nvPr>
        </p:nvSpPr>
        <p:spPr>
          <a:xfrm>
            <a:off x="4035056" y="1577833"/>
            <a:ext cx="4148620" cy="1523319"/>
          </a:xfrm>
          <a:prstGeom prst="rect">
            <a:avLst/>
          </a:prstGeom>
        </p:spPr>
        <p:txBody>
          <a:bodyPr anchor="b">
            <a:noAutofit/>
          </a:bodyPr>
          <a:lstStyle>
            <a:lvl1pPr marL="0" indent="0">
              <a:buNone/>
              <a:defRPr sz="3600" b="1">
                <a:solidFill>
                  <a:srgbClr val="DA291C"/>
                </a:solidFill>
                <a:latin typeface="Times" pitchFamily="2"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Katie</a:t>
            </a:r>
            <a:r>
              <a:rPr lang="es-ES" dirty="0"/>
              <a:t> Hopkins</a:t>
            </a:r>
          </a:p>
        </p:txBody>
      </p:sp>
      <p:sp>
        <p:nvSpPr>
          <p:cNvPr id="109" name="Freeform 108">
            <a:extLst>
              <a:ext uri="{FF2B5EF4-FFF2-40B4-BE49-F238E27FC236}">
                <a16:creationId xmlns:a16="http://schemas.microsoft.com/office/drawing/2014/main" id="{8CA15670-761D-B64C-8E86-24075D2E4EFE}"/>
              </a:ext>
            </a:extLst>
          </p:cNvPr>
          <p:cNvSpPr>
            <a:spLocks noChangeArrowheads="1"/>
          </p:cNvSpPr>
          <p:nvPr userDrawn="1"/>
        </p:nvSpPr>
        <p:spPr bwMode="auto">
          <a:xfrm>
            <a:off x="0" y="0"/>
            <a:ext cx="3595700" cy="5718573"/>
          </a:xfrm>
          <a:custGeom>
            <a:avLst/>
            <a:gdLst>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537707 h 6862288"/>
              <a:gd name="connsiteX5" fmla="*/ 275057 w 4794266"/>
              <a:gd name="connsiteY5" fmla="*/ 6537707 h 6862288"/>
              <a:gd name="connsiteX6" fmla="*/ 320404 w 4794266"/>
              <a:gd name="connsiteY6" fmla="*/ 6627492 h 6862288"/>
              <a:gd name="connsiteX7" fmla="*/ 0 w 4794266"/>
              <a:gd name="connsiteY7" fmla="*/ 6627492 h 6862288"/>
              <a:gd name="connsiteX8" fmla="*/ 1086471 w 4794266"/>
              <a:gd name="connsiteY8" fmla="*/ 6382080 h 6862288"/>
              <a:gd name="connsiteX9" fmla="*/ 1176256 w 4794266"/>
              <a:gd name="connsiteY9" fmla="*/ 6382080 h 6862288"/>
              <a:gd name="connsiteX10" fmla="*/ 1133159 w 4794266"/>
              <a:gd name="connsiteY10" fmla="*/ 6471865 h 6862288"/>
              <a:gd name="connsiteX11" fmla="*/ 176048 w 4794266"/>
              <a:gd name="connsiteY11" fmla="*/ 6350955 h 6862288"/>
              <a:gd name="connsiteX12" fmla="*/ 226884 w 4794266"/>
              <a:gd name="connsiteY12" fmla="*/ 6440996 h 6862288"/>
              <a:gd name="connsiteX13" fmla="*/ 121581 w 4794266"/>
              <a:gd name="connsiteY13" fmla="*/ 6440996 h 6862288"/>
              <a:gd name="connsiteX14" fmla="*/ 993094 w 4794266"/>
              <a:gd name="connsiteY14" fmla="*/ 6210896 h 6862288"/>
              <a:gd name="connsiteX15" fmla="*/ 1254175 w 4794266"/>
              <a:gd name="connsiteY15" fmla="*/ 6210896 h 6862288"/>
              <a:gd name="connsiteX16" fmla="*/ 1212402 w 4794266"/>
              <a:gd name="connsiteY16" fmla="*/ 6300814 h 6862288"/>
              <a:gd name="connsiteX17" fmla="*/ 1041829 w 4794266"/>
              <a:gd name="connsiteY17" fmla="*/ 6300814 h 6862288"/>
              <a:gd name="connsiteX18" fmla="*/ 87450 w 4794266"/>
              <a:gd name="connsiteY18" fmla="*/ 6148644 h 6862288"/>
              <a:gd name="connsiteX19" fmla="*/ 133591 w 4794266"/>
              <a:gd name="connsiteY19" fmla="*/ 6246047 h 6862288"/>
              <a:gd name="connsiteX20" fmla="*/ 34210 w 4794266"/>
              <a:gd name="connsiteY20" fmla="*/ 6440853 h 6862288"/>
              <a:gd name="connsiteX21" fmla="*/ 0 w 4794266"/>
              <a:gd name="connsiteY21" fmla="*/ 6440853 h 6862288"/>
              <a:gd name="connsiteX22" fmla="*/ 0 w 4794266"/>
              <a:gd name="connsiteY22" fmla="*/ 6316076 h 6862288"/>
              <a:gd name="connsiteX23" fmla="*/ 915275 w 4794266"/>
              <a:gd name="connsiteY23" fmla="*/ 6024142 h 6862288"/>
              <a:gd name="connsiteX24" fmla="*/ 1347547 w 4794266"/>
              <a:gd name="connsiteY24" fmla="*/ 6024142 h 6862288"/>
              <a:gd name="connsiteX25" fmla="*/ 1305714 w 4794266"/>
              <a:gd name="connsiteY25" fmla="*/ 6113783 h 6862288"/>
              <a:gd name="connsiteX26" fmla="*/ 957108 w 4794266"/>
              <a:gd name="connsiteY26" fmla="*/ 6113783 h 6862288"/>
              <a:gd name="connsiteX27" fmla="*/ 0 w 4794266"/>
              <a:gd name="connsiteY27" fmla="*/ 5987282 h 6862288"/>
              <a:gd name="connsiteX28" fmla="*/ 24904 w 4794266"/>
              <a:gd name="connsiteY28" fmla="*/ 6035135 h 6862288"/>
              <a:gd name="connsiteX29" fmla="*/ 24904 w 4794266"/>
              <a:gd name="connsiteY29" fmla="*/ 6045792 h 6862288"/>
              <a:gd name="connsiteX30" fmla="*/ 0 w 4794266"/>
              <a:gd name="connsiteY30" fmla="*/ 6098551 h 6862288"/>
              <a:gd name="connsiteX31" fmla="*/ 821899 w 4794266"/>
              <a:gd name="connsiteY31" fmla="*/ 5852947 h 6862288"/>
              <a:gd name="connsiteX32" fmla="*/ 1440872 w 4794266"/>
              <a:gd name="connsiteY32" fmla="*/ 5852947 h 6862288"/>
              <a:gd name="connsiteX33" fmla="*/ 1398428 w 4794266"/>
              <a:gd name="connsiteY33" fmla="*/ 5942732 h 6862288"/>
              <a:gd name="connsiteX34" fmla="*/ 867880 w 4794266"/>
              <a:gd name="connsiteY34" fmla="*/ 5942732 h 6862288"/>
              <a:gd name="connsiteX35" fmla="*/ 728522 w 4794266"/>
              <a:gd name="connsiteY35" fmla="*/ 5681762 h 6862288"/>
              <a:gd name="connsiteX36" fmla="*/ 1518715 w 4794266"/>
              <a:gd name="connsiteY36" fmla="*/ 5681762 h 6862288"/>
              <a:gd name="connsiteX37" fmla="*/ 1476572 w 4794266"/>
              <a:gd name="connsiteY37" fmla="*/ 5771680 h 6862288"/>
              <a:gd name="connsiteX38" fmla="*/ 774178 w 4794266"/>
              <a:gd name="connsiteY38" fmla="*/ 5771680 h 6862288"/>
              <a:gd name="connsiteX39" fmla="*/ 0 w 4794266"/>
              <a:gd name="connsiteY39" fmla="*/ 5577337 h 6862288"/>
              <a:gd name="connsiteX40" fmla="*/ 647163 w 4794266"/>
              <a:gd name="connsiteY40" fmla="*/ 6860983 h 6862288"/>
              <a:gd name="connsiteX41" fmla="*/ 544192 w 4794266"/>
              <a:gd name="connsiteY41" fmla="*/ 6860983 h 6862288"/>
              <a:gd name="connsiteX42" fmla="*/ 0 w 4794266"/>
              <a:gd name="connsiteY42" fmla="*/ 5779803 h 6862288"/>
              <a:gd name="connsiteX43" fmla="*/ 650713 w 4794266"/>
              <a:gd name="connsiteY43" fmla="*/ 5495009 h 6862288"/>
              <a:gd name="connsiteX44" fmla="*/ 1627608 w 4794266"/>
              <a:gd name="connsiteY44" fmla="*/ 5495009 h 6862288"/>
              <a:gd name="connsiteX45" fmla="*/ 1581428 w 4794266"/>
              <a:gd name="connsiteY45" fmla="*/ 5584650 h 6862288"/>
              <a:gd name="connsiteX46" fmla="*/ 693341 w 4794266"/>
              <a:gd name="connsiteY46" fmla="*/ 5584650 h 6862288"/>
              <a:gd name="connsiteX47" fmla="*/ 557337 w 4794266"/>
              <a:gd name="connsiteY47" fmla="*/ 5323815 h 6862288"/>
              <a:gd name="connsiteX48" fmla="*/ 1705448 w 4794266"/>
              <a:gd name="connsiteY48" fmla="*/ 5323815 h 6862288"/>
              <a:gd name="connsiteX49" fmla="*/ 1663056 w 4794266"/>
              <a:gd name="connsiteY49" fmla="*/ 5413600 h 6862288"/>
              <a:gd name="connsiteX50" fmla="*/ 603262 w 4794266"/>
              <a:gd name="connsiteY50" fmla="*/ 5413600 h 6862288"/>
              <a:gd name="connsiteX51" fmla="*/ 0 w 4794266"/>
              <a:gd name="connsiteY51" fmla="*/ 5189911 h 6862288"/>
              <a:gd name="connsiteX52" fmla="*/ 833962 w 4794266"/>
              <a:gd name="connsiteY52" fmla="*/ 6860992 h 6862288"/>
              <a:gd name="connsiteX53" fmla="*/ 735833 w 4794266"/>
              <a:gd name="connsiteY53" fmla="*/ 6860992 h 6862288"/>
              <a:gd name="connsiteX54" fmla="*/ 0 w 4794266"/>
              <a:gd name="connsiteY54" fmla="*/ 5387909 h 6862288"/>
              <a:gd name="connsiteX55" fmla="*/ 0 w 4794266"/>
              <a:gd name="connsiteY55" fmla="*/ 5171636 h 6862288"/>
              <a:gd name="connsiteX56" fmla="*/ 849480 w 4794266"/>
              <a:gd name="connsiteY56" fmla="*/ 6845445 h 6862288"/>
              <a:gd name="connsiteX57" fmla="*/ 845930 w 4794266"/>
              <a:gd name="connsiteY57" fmla="*/ 6845445 h 6862288"/>
              <a:gd name="connsiteX58" fmla="*/ 0 w 4794266"/>
              <a:gd name="connsiteY58" fmla="*/ 5181880 h 6862288"/>
              <a:gd name="connsiteX59" fmla="*/ 463961 w 4794266"/>
              <a:gd name="connsiteY59" fmla="*/ 5137061 h 6862288"/>
              <a:gd name="connsiteX60" fmla="*/ 1783270 w 4794266"/>
              <a:gd name="connsiteY60" fmla="*/ 5137061 h 6862288"/>
              <a:gd name="connsiteX61" fmla="*/ 1741052 w 4794266"/>
              <a:gd name="connsiteY61" fmla="*/ 5226979 h 6862288"/>
              <a:gd name="connsiteX62" fmla="*/ 509697 w 4794266"/>
              <a:gd name="connsiteY62" fmla="*/ 5226979 h 6862288"/>
              <a:gd name="connsiteX63" fmla="*/ 1676125 w 4794266"/>
              <a:gd name="connsiteY63" fmla="*/ 4374492 h 6862288"/>
              <a:gd name="connsiteX64" fmla="*/ 1721083 w 4794266"/>
              <a:gd name="connsiteY64" fmla="*/ 4474715 h 6862288"/>
              <a:gd name="connsiteX65" fmla="*/ 1603498 w 4794266"/>
              <a:gd name="connsiteY65" fmla="*/ 4728851 h 6862288"/>
              <a:gd name="connsiteX66" fmla="*/ 1506664 w 4794266"/>
              <a:gd name="connsiteY66" fmla="*/ 4728851 h 6862288"/>
              <a:gd name="connsiteX67" fmla="*/ 1575538 w 4794266"/>
              <a:gd name="connsiteY67" fmla="*/ 4172172 h 6862288"/>
              <a:gd name="connsiteX68" fmla="*/ 1624211 w 4794266"/>
              <a:gd name="connsiteY68" fmla="*/ 4264954 h 6862288"/>
              <a:gd name="connsiteX69" fmla="*/ 1627689 w 4794266"/>
              <a:gd name="connsiteY69" fmla="*/ 4275659 h 6862288"/>
              <a:gd name="connsiteX70" fmla="*/ 1405177 w 4794266"/>
              <a:gd name="connsiteY70" fmla="*/ 4728862 h 6862288"/>
              <a:gd name="connsiteX71" fmla="*/ 1304352 w 4794266"/>
              <a:gd name="connsiteY71" fmla="*/ 4728862 h 6862288"/>
              <a:gd name="connsiteX72" fmla="*/ 1466667 w 4794266"/>
              <a:gd name="connsiteY72" fmla="*/ 3969861 h 6862288"/>
              <a:gd name="connsiteX73" fmla="*/ 1511813 w 4794266"/>
              <a:gd name="connsiteY73" fmla="*/ 4057539 h 6862288"/>
              <a:gd name="connsiteX74" fmla="*/ 1518759 w 4794266"/>
              <a:gd name="connsiteY74" fmla="*/ 4068060 h 6862288"/>
              <a:gd name="connsiteX75" fmla="*/ 1199267 w 4794266"/>
              <a:gd name="connsiteY75" fmla="*/ 4713366 h 6862288"/>
              <a:gd name="connsiteX76" fmla="*/ 1102031 w 4794266"/>
              <a:gd name="connsiteY76" fmla="*/ 4713366 h 6862288"/>
              <a:gd name="connsiteX77" fmla="*/ 1375942 w 4794266"/>
              <a:gd name="connsiteY77" fmla="*/ 3767540 h 6862288"/>
              <a:gd name="connsiteX78" fmla="*/ 1425327 w 4794266"/>
              <a:gd name="connsiteY78" fmla="*/ 3869505 h 6862288"/>
              <a:gd name="connsiteX79" fmla="*/ 1002020 w 4794266"/>
              <a:gd name="connsiteY79" fmla="*/ 4713356 h 6862288"/>
              <a:gd name="connsiteX80" fmla="*/ 899721 w 4794266"/>
              <a:gd name="connsiteY80" fmla="*/ 4713356 h 6862288"/>
              <a:gd name="connsiteX81" fmla="*/ 1282723 w 4794266"/>
              <a:gd name="connsiteY81" fmla="*/ 3580788 h 6862288"/>
              <a:gd name="connsiteX82" fmla="*/ 1331961 w 4794266"/>
              <a:gd name="connsiteY82" fmla="*/ 3680007 h 6862288"/>
              <a:gd name="connsiteX83" fmla="*/ 807928 w 4794266"/>
              <a:gd name="connsiteY83" fmla="*/ 4728888 h 6862288"/>
              <a:gd name="connsiteX84" fmla="*/ 712969 w 4794266"/>
              <a:gd name="connsiteY84" fmla="*/ 4728888 h 6862288"/>
              <a:gd name="connsiteX85" fmla="*/ 1177644 w 4794266"/>
              <a:gd name="connsiteY85" fmla="*/ 3378477 h 6862288"/>
              <a:gd name="connsiteX86" fmla="*/ 1223042 w 4794266"/>
              <a:gd name="connsiteY86" fmla="*/ 3480350 h 6862288"/>
              <a:gd name="connsiteX87" fmla="*/ 611920 w 4794266"/>
              <a:gd name="connsiteY87" fmla="*/ 4713359 h 6862288"/>
              <a:gd name="connsiteX88" fmla="*/ 510648 w 4794266"/>
              <a:gd name="connsiteY88" fmla="*/ 4713359 h 6862288"/>
              <a:gd name="connsiteX89" fmla="*/ 1076759 w 4794266"/>
              <a:gd name="connsiteY89" fmla="*/ 3176161 h 6862288"/>
              <a:gd name="connsiteX90" fmla="*/ 1129633 w 4794266"/>
              <a:gd name="connsiteY90" fmla="*/ 3274879 h 6862288"/>
              <a:gd name="connsiteX91" fmla="*/ 403509 w 4794266"/>
              <a:gd name="connsiteY91" fmla="*/ 4713347 h 6862288"/>
              <a:gd name="connsiteX92" fmla="*/ 308338 w 4794266"/>
              <a:gd name="connsiteY92" fmla="*/ 4713347 h 6862288"/>
              <a:gd name="connsiteX93" fmla="*/ 2533800 w 4794266"/>
              <a:gd name="connsiteY93" fmla="*/ 3082786 h 6862288"/>
              <a:gd name="connsiteX94" fmla="*/ 2638987 w 4794266"/>
              <a:gd name="connsiteY94" fmla="*/ 3082786 h 6862288"/>
              <a:gd name="connsiteX95" fmla="*/ 2586394 w 4794266"/>
              <a:gd name="connsiteY95" fmla="*/ 3187974 h 6862288"/>
              <a:gd name="connsiteX96" fmla="*/ 2331489 w 4794266"/>
              <a:gd name="connsiteY96" fmla="*/ 3082786 h 6862288"/>
              <a:gd name="connsiteX97" fmla="*/ 2434419 w 4794266"/>
              <a:gd name="connsiteY97" fmla="*/ 3082786 h 6862288"/>
              <a:gd name="connsiteX98" fmla="*/ 2530251 w 4794266"/>
              <a:gd name="connsiteY98" fmla="*/ 3277599 h 6862288"/>
              <a:gd name="connsiteX99" fmla="*/ 2480560 w 4794266"/>
              <a:gd name="connsiteY99" fmla="*/ 3375002 h 6862288"/>
              <a:gd name="connsiteX100" fmla="*/ 2129168 w 4794266"/>
              <a:gd name="connsiteY100" fmla="*/ 3082786 h 6862288"/>
              <a:gd name="connsiteX101" fmla="*/ 2229342 w 4794266"/>
              <a:gd name="connsiteY101" fmla="*/ 3082786 h 6862288"/>
              <a:gd name="connsiteX102" fmla="*/ 2436845 w 4794266"/>
              <a:gd name="connsiteY102" fmla="*/ 3481892 h 6862288"/>
              <a:gd name="connsiteX103" fmla="*/ 2429690 w 4794266"/>
              <a:gd name="connsiteY103" fmla="*/ 3492488 h 6862288"/>
              <a:gd name="connsiteX104" fmla="*/ 2383181 w 4794266"/>
              <a:gd name="connsiteY104" fmla="*/ 3577255 h 6862288"/>
              <a:gd name="connsiteX105" fmla="*/ 1942423 w 4794266"/>
              <a:gd name="connsiteY105" fmla="*/ 3082786 h 6862288"/>
              <a:gd name="connsiteX106" fmla="*/ 2038257 w 4794266"/>
              <a:gd name="connsiteY106" fmla="*/ 3082786 h 6862288"/>
              <a:gd name="connsiteX107" fmla="*/ 2343497 w 4794266"/>
              <a:gd name="connsiteY107" fmla="*/ 3680015 h 6862288"/>
              <a:gd name="connsiteX108" fmla="*/ 2332849 w 4794266"/>
              <a:gd name="connsiteY108" fmla="*/ 3694235 h 6862288"/>
              <a:gd name="connsiteX109" fmla="*/ 2290257 w 4794266"/>
              <a:gd name="connsiteY109" fmla="*/ 3779554 h 6862288"/>
              <a:gd name="connsiteX110" fmla="*/ 1740113 w 4794266"/>
              <a:gd name="connsiteY110" fmla="*/ 3082786 h 6862288"/>
              <a:gd name="connsiteX111" fmla="*/ 1838311 w 4794266"/>
              <a:gd name="connsiteY111" fmla="*/ 3082786 h 6862288"/>
              <a:gd name="connsiteX112" fmla="*/ 2234605 w 4794266"/>
              <a:gd name="connsiteY112" fmla="*/ 3871686 h 6862288"/>
              <a:gd name="connsiteX113" fmla="*/ 2227591 w 4794266"/>
              <a:gd name="connsiteY113" fmla="*/ 3885711 h 6862288"/>
              <a:gd name="connsiteX114" fmla="*/ 2189013 w 4794266"/>
              <a:gd name="connsiteY114" fmla="*/ 3966355 h 6862288"/>
              <a:gd name="connsiteX115" fmla="*/ 1537792 w 4794266"/>
              <a:gd name="connsiteY115" fmla="*/ 3082785 h 6862288"/>
              <a:gd name="connsiteX116" fmla="*/ 1640127 w 4794266"/>
              <a:gd name="connsiteY116" fmla="*/ 3082785 h 6862288"/>
              <a:gd name="connsiteX117" fmla="*/ 2141207 w 4794266"/>
              <a:gd name="connsiteY117" fmla="*/ 4081151 h 6862288"/>
              <a:gd name="connsiteX118" fmla="*/ 2130621 w 4794266"/>
              <a:gd name="connsiteY118" fmla="*/ 4098916 h 6862288"/>
              <a:gd name="connsiteX119" fmla="*/ 2091811 w 4794266"/>
              <a:gd name="connsiteY119" fmla="*/ 4184186 h 6862288"/>
              <a:gd name="connsiteX120" fmla="*/ 1335481 w 4794266"/>
              <a:gd name="connsiteY120" fmla="*/ 3082785 h 6862288"/>
              <a:gd name="connsiteX121" fmla="*/ 1434019 w 4794266"/>
              <a:gd name="connsiteY121" fmla="*/ 3082785 h 6862288"/>
              <a:gd name="connsiteX122" fmla="*/ 2032279 w 4794266"/>
              <a:gd name="connsiteY122" fmla="*/ 4272143 h 6862288"/>
              <a:gd name="connsiteX123" fmla="*/ 2021722 w 4794266"/>
              <a:gd name="connsiteY123" fmla="*/ 4300378 h 6862288"/>
              <a:gd name="connsiteX124" fmla="*/ 1983011 w 4794266"/>
              <a:gd name="connsiteY124" fmla="*/ 4370963 h 6862288"/>
              <a:gd name="connsiteX125" fmla="*/ 1133159 w 4794266"/>
              <a:gd name="connsiteY125" fmla="*/ 3082783 h 6862288"/>
              <a:gd name="connsiteX126" fmla="*/ 1236091 w 4794266"/>
              <a:gd name="connsiteY126" fmla="*/ 3082783 h 6862288"/>
              <a:gd name="connsiteX127" fmla="*/ 1938871 w 4794266"/>
              <a:gd name="connsiteY127" fmla="*/ 4463852 h 6862288"/>
              <a:gd name="connsiteX128" fmla="*/ 1814643 w 4794266"/>
              <a:gd name="connsiteY128" fmla="*/ 4713359 h 6862288"/>
              <a:gd name="connsiteX129" fmla="*/ 1715260 w 4794266"/>
              <a:gd name="connsiteY129" fmla="*/ 4713359 h 6862288"/>
              <a:gd name="connsiteX130" fmla="*/ 1839488 w 4794266"/>
              <a:gd name="connsiteY130" fmla="*/ 4467367 h 6862288"/>
              <a:gd name="connsiteX131" fmla="*/ 1225831 w 4794266"/>
              <a:gd name="connsiteY131" fmla="*/ 2911599 h 6862288"/>
              <a:gd name="connsiteX132" fmla="*/ 2732584 w 4794266"/>
              <a:gd name="connsiteY132" fmla="*/ 2911599 h 6862288"/>
              <a:gd name="connsiteX133" fmla="*/ 2690140 w 4794266"/>
              <a:gd name="connsiteY133" fmla="*/ 3001240 h 6862288"/>
              <a:gd name="connsiteX134" fmla="*/ 1179850 w 4794266"/>
              <a:gd name="connsiteY134" fmla="*/ 3001240 h 6862288"/>
              <a:gd name="connsiteX135" fmla="*/ 91650 w 4794266"/>
              <a:gd name="connsiteY135" fmla="*/ 2771529 h 6862288"/>
              <a:gd name="connsiteX136" fmla="*/ 195801 w 4794266"/>
              <a:gd name="connsiteY136" fmla="*/ 2771529 h 6862288"/>
              <a:gd name="connsiteX137" fmla="*/ 0 w 4794266"/>
              <a:gd name="connsiteY137" fmla="*/ 3143696 h 6862288"/>
              <a:gd name="connsiteX138" fmla="*/ 0 w 4794266"/>
              <a:gd name="connsiteY138" fmla="*/ 2946652 h 6862288"/>
              <a:gd name="connsiteX139" fmla="*/ 483354 w 4794266"/>
              <a:gd name="connsiteY139" fmla="*/ 2771528 h 6862288"/>
              <a:gd name="connsiteX140" fmla="*/ 584961 w 4794266"/>
              <a:gd name="connsiteY140" fmla="*/ 2771528 h 6862288"/>
              <a:gd name="connsiteX141" fmla="*/ 0 w 4794266"/>
              <a:gd name="connsiteY141" fmla="*/ 3930829 h 6862288"/>
              <a:gd name="connsiteX142" fmla="*/ 0 w 4794266"/>
              <a:gd name="connsiteY142" fmla="*/ 3732738 h 6862288"/>
              <a:gd name="connsiteX143" fmla="*/ 287854 w 4794266"/>
              <a:gd name="connsiteY143" fmla="*/ 2771528 h 6862288"/>
              <a:gd name="connsiteX144" fmla="*/ 382634 w 4794266"/>
              <a:gd name="connsiteY144" fmla="*/ 2771528 h 6862288"/>
              <a:gd name="connsiteX145" fmla="*/ 0 w 4794266"/>
              <a:gd name="connsiteY145" fmla="*/ 3539662 h 6862288"/>
              <a:gd name="connsiteX146" fmla="*/ 0 w 4794266"/>
              <a:gd name="connsiteY146" fmla="*/ 3345484 h 6862288"/>
              <a:gd name="connsiteX147" fmla="*/ 1300102 w 4794266"/>
              <a:gd name="connsiteY147" fmla="*/ 2740403 h 6862288"/>
              <a:gd name="connsiteX148" fmla="*/ 2810392 w 4794266"/>
              <a:gd name="connsiteY148" fmla="*/ 2740403 h 6862288"/>
              <a:gd name="connsiteX149" fmla="*/ 2767948 w 4794266"/>
              <a:gd name="connsiteY149" fmla="*/ 2830045 h 6862288"/>
              <a:gd name="connsiteX150" fmla="*/ 1257658 w 4794266"/>
              <a:gd name="connsiteY150" fmla="*/ 2830045 h 6862288"/>
              <a:gd name="connsiteX151" fmla="*/ 0 w 4794266"/>
              <a:gd name="connsiteY151" fmla="*/ 2600343 h 6862288"/>
              <a:gd name="connsiteX152" fmla="*/ 778120 w 4794266"/>
              <a:gd name="connsiteY152" fmla="*/ 2600343 h 6862288"/>
              <a:gd name="connsiteX153" fmla="*/ 792257 w 4794266"/>
              <a:gd name="connsiteY153" fmla="*/ 2600343 h 6862288"/>
              <a:gd name="connsiteX154" fmla="*/ 880617 w 4794266"/>
              <a:gd name="connsiteY154" fmla="*/ 2600343 h 6862288"/>
              <a:gd name="connsiteX155" fmla="*/ 0 w 4794266"/>
              <a:gd name="connsiteY155" fmla="*/ 4336301 h 6862288"/>
              <a:gd name="connsiteX156" fmla="*/ 0 w 4794266"/>
              <a:gd name="connsiteY156" fmla="*/ 4135188 h 6862288"/>
              <a:gd name="connsiteX157" fmla="*/ 735707 w 4794266"/>
              <a:gd name="connsiteY157" fmla="*/ 2688735 h 6862288"/>
              <a:gd name="connsiteX158" fmla="*/ 0 w 4794266"/>
              <a:gd name="connsiteY158" fmla="*/ 2688735 h 6862288"/>
              <a:gd name="connsiteX159" fmla="*/ 3387196 w 4794266"/>
              <a:gd name="connsiteY159" fmla="*/ 2569217 h 6862288"/>
              <a:gd name="connsiteX160" fmla="*/ 3432921 w 4794266"/>
              <a:gd name="connsiteY160" fmla="*/ 2668350 h 6862288"/>
              <a:gd name="connsiteX161" fmla="*/ 2617619 w 4794266"/>
              <a:gd name="connsiteY161" fmla="*/ 4289332 h 6862288"/>
              <a:gd name="connsiteX162" fmla="*/ 2618570 w 4794266"/>
              <a:gd name="connsiteY162" fmla="*/ 4291299 h 6862288"/>
              <a:gd name="connsiteX163" fmla="*/ 2470177 w 4794266"/>
              <a:gd name="connsiteY163" fmla="*/ 4582475 h 6862288"/>
              <a:gd name="connsiteX164" fmla="*/ 2441053 w 4794266"/>
              <a:gd name="connsiteY164" fmla="*/ 4640378 h 6862288"/>
              <a:gd name="connsiteX165" fmla="*/ 2455122 w 4794266"/>
              <a:gd name="connsiteY165" fmla="*/ 4640378 h 6862288"/>
              <a:gd name="connsiteX166" fmla="*/ 2412915 w 4794266"/>
              <a:gd name="connsiteY166" fmla="*/ 4728890 h 6862288"/>
              <a:gd name="connsiteX167" fmla="*/ 2398846 w 4794266"/>
              <a:gd name="connsiteY167" fmla="*/ 4728890 h 6862288"/>
              <a:gd name="connsiteX168" fmla="*/ 2395559 w 4794266"/>
              <a:gd name="connsiteY168" fmla="*/ 4728890 h 6862288"/>
              <a:gd name="connsiteX169" fmla="*/ 1308307 w 4794266"/>
              <a:gd name="connsiteY169" fmla="*/ 6862288 h 6862288"/>
              <a:gd name="connsiteX170" fmla="*/ 1205888 w 4794266"/>
              <a:gd name="connsiteY170" fmla="*/ 6862288 h 6862288"/>
              <a:gd name="connsiteX171" fmla="*/ 1206546 w 4794266"/>
              <a:gd name="connsiteY171" fmla="*/ 6860998 h 6862288"/>
              <a:gd name="connsiteX172" fmla="*/ 1127055 w 4794266"/>
              <a:gd name="connsiteY172" fmla="*/ 6860998 h 6862288"/>
              <a:gd name="connsiteX173" fmla="*/ 1081302 w 4794266"/>
              <a:gd name="connsiteY173" fmla="*/ 6769162 h 6862288"/>
              <a:gd name="connsiteX174" fmla="*/ 226066 w 4794266"/>
              <a:gd name="connsiteY174" fmla="*/ 5059594 h 6862288"/>
              <a:gd name="connsiteX175" fmla="*/ 183832 w 4794266"/>
              <a:gd name="connsiteY175" fmla="*/ 4974822 h 6862288"/>
              <a:gd name="connsiteX176" fmla="*/ 1880226 w 4794266"/>
              <a:gd name="connsiteY176" fmla="*/ 4974822 h 6862288"/>
              <a:gd name="connsiteX177" fmla="*/ 1834473 w 4794266"/>
              <a:gd name="connsiteY177" fmla="*/ 5059594 h 6862288"/>
              <a:gd name="connsiteX178" fmla="*/ 324611 w 4794266"/>
              <a:gd name="connsiteY178" fmla="*/ 5059594 h 6862288"/>
              <a:gd name="connsiteX179" fmla="*/ 1134094 w 4794266"/>
              <a:gd name="connsiteY179" fmla="*/ 6673793 h 6862288"/>
              <a:gd name="connsiteX180" fmla="*/ 1376939 w 4794266"/>
              <a:gd name="connsiteY180" fmla="*/ 6182822 h 6862288"/>
              <a:gd name="connsiteX181" fmla="*/ 2073798 w 4794266"/>
              <a:gd name="connsiteY181" fmla="*/ 4794681 h 6862288"/>
              <a:gd name="connsiteX182" fmla="*/ 2172342 w 4794266"/>
              <a:gd name="connsiteY182" fmla="*/ 4794681 h 6862288"/>
              <a:gd name="connsiteX183" fmla="*/ 1415653 w 4794266"/>
              <a:gd name="connsiteY183" fmla="*/ 6306448 h 6862288"/>
              <a:gd name="connsiteX184" fmla="*/ 1179847 w 4794266"/>
              <a:gd name="connsiteY184" fmla="*/ 6769162 h 6862288"/>
              <a:gd name="connsiteX185" fmla="*/ 1217546 w 4794266"/>
              <a:gd name="connsiteY185" fmla="*/ 6839426 h 6862288"/>
              <a:gd name="connsiteX186" fmla="*/ 2569126 w 4794266"/>
              <a:gd name="connsiteY186" fmla="*/ 4189024 h 6862288"/>
              <a:gd name="connsiteX187" fmla="*/ 2570556 w 4794266"/>
              <a:gd name="connsiteY187" fmla="*/ 4191982 h 6862288"/>
              <a:gd name="connsiteX188" fmla="*/ 1393478 w 4794266"/>
              <a:gd name="connsiteY188" fmla="*/ 2553652 h 6862288"/>
              <a:gd name="connsiteX189" fmla="*/ 2903768 w 4794266"/>
              <a:gd name="connsiteY189" fmla="*/ 2553652 h 6862288"/>
              <a:gd name="connsiteX190" fmla="*/ 2857787 w 4794266"/>
              <a:gd name="connsiteY190" fmla="*/ 2643437 h 6862288"/>
              <a:gd name="connsiteX191" fmla="*/ 1351035 w 4794266"/>
              <a:gd name="connsiteY191" fmla="*/ 2643437 h 6862288"/>
              <a:gd name="connsiteX192" fmla="*/ 1471298 w 4794266"/>
              <a:gd name="connsiteY192" fmla="*/ 2382466 h 6862288"/>
              <a:gd name="connsiteX193" fmla="*/ 2981587 w 4794266"/>
              <a:gd name="connsiteY193" fmla="*/ 2382466 h 6862288"/>
              <a:gd name="connsiteX194" fmla="*/ 2939143 w 4794266"/>
              <a:gd name="connsiteY194" fmla="*/ 2472251 h 6862288"/>
              <a:gd name="connsiteX195" fmla="*/ 1428853 w 4794266"/>
              <a:gd name="connsiteY195" fmla="*/ 2472251 h 6862288"/>
              <a:gd name="connsiteX196" fmla="*/ 1364286 w 4794266"/>
              <a:gd name="connsiteY196" fmla="*/ 2211271 h 6862288"/>
              <a:gd name="connsiteX197" fmla="*/ 3074965 w 4794266"/>
              <a:gd name="connsiteY197" fmla="*/ 2211271 h 6862288"/>
              <a:gd name="connsiteX198" fmla="*/ 3029017 w 4794266"/>
              <a:gd name="connsiteY198" fmla="*/ 2299248 h 6862288"/>
              <a:gd name="connsiteX199" fmla="*/ 1420838 w 4794266"/>
              <a:gd name="connsiteY199" fmla="*/ 2299248 h 6862288"/>
              <a:gd name="connsiteX200" fmla="*/ 204981 w 4794266"/>
              <a:gd name="connsiteY200" fmla="*/ 4713353 h 6862288"/>
              <a:gd name="connsiteX201" fmla="*/ 106016 w 4794266"/>
              <a:gd name="connsiteY201" fmla="*/ 4713353 h 6862288"/>
              <a:gd name="connsiteX202" fmla="*/ 0 w 4794266"/>
              <a:gd name="connsiteY202" fmla="*/ 2071210 h 6862288"/>
              <a:gd name="connsiteX203" fmla="*/ 740567 w 4794266"/>
              <a:gd name="connsiteY203" fmla="*/ 2071210 h 6862288"/>
              <a:gd name="connsiteX204" fmla="*/ 698268 w 4794266"/>
              <a:gd name="connsiteY204" fmla="*/ 2160994 h 6862288"/>
              <a:gd name="connsiteX205" fmla="*/ 0 w 4794266"/>
              <a:gd name="connsiteY205" fmla="*/ 2160994 h 6862288"/>
              <a:gd name="connsiteX206" fmla="*/ 1263349 w 4794266"/>
              <a:gd name="connsiteY206" fmla="*/ 2040088 h 6862288"/>
              <a:gd name="connsiteX207" fmla="*/ 3168348 w 4794266"/>
              <a:gd name="connsiteY207" fmla="*/ 2040088 h 6862288"/>
              <a:gd name="connsiteX208" fmla="*/ 3118959 w 4794266"/>
              <a:gd name="connsiteY208" fmla="*/ 2124996 h 6862288"/>
              <a:gd name="connsiteX209" fmla="*/ 1319793 w 4794266"/>
              <a:gd name="connsiteY209" fmla="*/ 2124996 h 6862288"/>
              <a:gd name="connsiteX210" fmla="*/ 14514 w 4794266"/>
              <a:gd name="connsiteY210" fmla="*/ 4728892 h 6862288"/>
              <a:gd name="connsiteX211" fmla="*/ 0 w 4794266"/>
              <a:gd name="connsiteY211" fmla="*/ 4728892 h 6862288"/>
              <a:gd name="connsiteX212" fmla="*/ 0 w 4794266"/>
              <a:gd name="connsiteY212" fmla="*/ 4557406 h 6862288"/>
              <a:gd name="connsiteX213" fmla="*/ 3495719 w 4794266"/>
              <a:gd name="connsiteY213" fmla="*/ 1977841 h 6862288"/>
              <a:gd name="connsiteX214" fmla="*/ 3541835 w 4794266"/>
              <a:gd name="connsiteY214" fmla="*/ 2080385 h 6862288"/>
              <a:gd name="connsiteX215" fmla="*/ 2197370 w 4794266"/>
              <a:gd name="connsiteY215" fmla="*/ 4728895 h 6862288"/>
              <a:gd name="connsiteX216" fmla="*/ 2098043 w 4794266"/>
              <a:gd name="connsiteY216" fmla="*/ 4728895 h 6862288"/>
              <a:gd name="connsiteX217" fmla="*/ 0 w 4794266"/>
              <a:gd name="connsiteY217" fmla="*/ 1900015 h 6862288"/>
              <a:gd name="connsiteX218" fmla="*/ 833922 w 4794266"/>
              <a:gd name="connsiteY218" fmla="*/ 1900015 h 6862288"/>
              <a:gd name="connsiteX219" fmla="*/ 791380 w 4794266"/>
              <a:gd name="connsiteY219" fmla="*/ 1989799 h 6862288"/>
              <a:gd name="connsiteX220" fmla="*/ 0 w 4794266"/>
              <a:gd name="connsiteY220" fmla="*/ 1989799 h 6862288"/>
              <a:gd name="connsiteX221" fmla="*/ 0 w 4794266"/>
              <a:gd name="connsiteY221" fmla="*/ 1728829 h 6862288"/>
              <a:gd name="connsiteX222" fmla="*/ 911757 w 4794266"/>
              <a:gd name="connsiteY222" fmla="*/ 1728829 h 6862288"/>
              <a:gd name="connsiteX223" fmla="*/ 869523 w 4794266"/>
              <a:gd name="connsiteY223" fmla="*/ 1818614 h 6862288"/>
              <a:gd name="connsiteX224" fmla="*/ 0 w 4794266"/>
              <a:gd name="connsiteY224" fmla="*/ 1818614 h 6862288"/>
              <a:gd name="connsiteX225" fmla="*/ 3236271 w 4794266"/>
              <a:gd name="connsiteY225" fmla="*/ 1682140 h 6862288"/>
              <a:gd name="connsiteX226" fmla="*/ 3292621 w 4794266"/>
              <a:gd name="connsiteY226" fmla="*/ 1787327 h 6862288"/>
              <a:gd name="connsiteX227" fmla="*/ 3187434 w 4794266"/>
              <a:gd name="connsiteY227" fmla="*/ 1787327 h 6862288"/>
              <a:gd name="connsiteX228" fmla="*/ 0 w 4794266"/>
              <a:gd name="connsiteY228" fmla="*/ 1542076 h 6862288"/>
              <a:gd name="connsiteX229" fmla="*/ 1005127 w 4794266"/>
              <a:gd name="connsiteY229" fmla="*/ 1542076 h 6862288"/>
              <a:gd name="connsiteX230" fmla="*/ 959295 w 4794266"/>
              <a:gd name="connsiteY230" fmla="*/ 1631861 h 6862288"/>
              <a:gd name="connsiteX231" fmla="*/ 0 w 4794266"/>
              <a:gd name="connsiteY231" fmla="*/ 1631861 h 6862288"/>
              <a:gd name="connsiteX232" fmla="*/ 3132571 w 4794266"/>
              <a:gd name="connsiteY232" fmla="*/ 1479829 h 6862288"/>
              <a:gd name="connsiteX233" fmla="*/ 3184006 w 4794266"/>
              <a:gd name="connsiteY233" fmla="*/ 1573753 h 6862288"/>
              <a:gd name="connsiteX234" fmla="*/ 3084565 w 4794266"/>
              <a:gd name="connsiteY234" fmla="*/ 1772037 h 6862288"/>
              <a:gd name="connsiteX235" fmla="*/ 2985124 w 4794266"/>
              <a:gd name="connsiteY235" fmla="*/ 1772037 h 6862288"/>
              <a:gd name="connsiteX236" fmla="*/ 3389755 w 4794266"/>
              <a:gd name="connsiteY236" fmla="*/ 1386453 h 6862288"/>
              <a:gd name="connsiteX237" fmla="*/ 3479540 w 4794266"/>
              <a:gd name="connsiteY237" fmla="*/ 1386453 h 6862288"/>
              <a:gd name="connsiteX238" fmla="*/ 3436443 w 4794266"/>
              <a:gd name="connsiteY238" fmla="*/ 1476239 h 6862288"/>
              <a:gd name="connsiteX239" fmla="*/ 0 w 4794266"/>
              <a:gd name="connsiteY239" fmla="*/ 1378844 h 6862288"/>
              <a:gd name="connsiteX240" fmla="*/ 40400 w 4794266"/>
              <a:gd name="connsiteY240" fmla="*/ 1460702 h 6862288"/>
              <a:gd name="connsiteX241" fmla="*/ 0 w 4794266"/>
              <a:gd name="connsiteY241" fmla="*/ 1460702 h 6862288"/>
              <a:gd name="connsiteX242" fmla="*/ 3041878 w 4794266"/>
              <a:gd name="connsiteY242" fmla="*/ 1277509 h 6862288"/>
              <a:gd name="connsiteX243" fmla="*/ 3087101 w 4794266"/>
              <a:gd name="connsiteY243" fmla="*/ 1365185 h 6862288"/>
              <a:gd name="connsiteX244" fmla="*/ 3090579 w 4794266"/>
              <a:gd name="connsiteY244" fmla="*/ 1375707 h 6862288"/>
              <a:gd name="connsiteX245" fmla="*/ 2892295 w 4794266"/>
              <a:gd name="connsiteY245" fmla="*/ 1772009 h 6862288"/>
              <a:gd name="connsiteX246" fmla="*/ 2798371 w 4794266"/>
              <a:gd name="connsiteY246" fmla="*/ 1772009 h 6862288"/>
              <a:gd name="connsiteX247" fmla="*/ 3311937 w 4794266"/>
              <a:gd name="connsiteY247" fmla="*/ 1215257 h 6862288"/>
              <a:gd name="connsiteX248" fmla="*/ 3572933 w 4794266"/>
              <a:gd name="connsiteY248" fmla="*/ 1215257 h 6862288"/>
              <a:gd name="connsiteX249" fmla="*/ 3530029 w 4794266"/>
              <a:gd name="connsiteY249" fmla="*/ 1305042 h 6862288"/>
              <a:gd name="connsiteX250" fmla="*/ 3354840 w 4794266"/>
              <a:gd name="connsiteY250" fmla="*/ 1305042 h 6862288"/>
              <a:gd name="connsiteX251" fmla="*/ 2950989 w 4794266"/>
              <a:gd name="connsiteY251" fmla="*/ 1075199 h 6862288"/>
              <a:gd name="connsiteX252" fmla="*/ 2993582 w 4794266"/>
              <a:gd name="connsiteY252" fmla="*/ 1160086 h 6862288"/>
              <a:gd name="connsiteX253" fmla="*/ 2997131 w 4794266"/>
              <a:gd name="connsiteY253" fmla="*/ 1174233 h 6862288"/>
              <a:gd name="connsiteX254" fmla="*/ 2698982 w 4794266"/>
              <a:gd name="connsiteY254" fmla="*/ 1771979 h 6862288"/>
              <a:gd name="connsiteX255" fmla="*/ 2596050 w 4794266"/>
              <a:gd name="connsiteY255" fmla="*/ 1771979 h 6862288"/>
              <a:gd name="connsiteX256" fmla="*/ 3218559 w 4794266"/>
              <a:gd name="connsiteY256" fmla="*/ 1044073 h 6862288"/>
              <a:gd name="connsiteX257" fmla="*/ 3650802 w 4794266"/>
              <a:gd name="connsiteY257" fmla="*/ 1044073 h 6862288"/>
              <a:gd name="connsiteX258" fmla="*/ 3608632 w 4794266"/>
              <a:gd name="connsiteY258" fmla="*/ 1133858 h 6862288"/>
              <a:gd name="connsiteX259" fmla="*/ 3264243 w 4794266"/>
              <a:gd name="connsiteY259" fmla="*/ 1133858 h 6862288"/>
              <a:gd name="connsiteX260" fmla="*/ 0 w 4794266"/>
              <a:gd name="connsiteY260" fmla="*/ 969072 h 6862288"/>
              <a:gd name="connsiteX261" fmla="*/ 242609 w 4794266"/>
              <a:gd name="connsiteY261" fmla="*/ 1445195 h 6862288"/>
              <a:gd name="connsiteX262" fmla="*/ 141781 w 4794266"/>
              <a:gd name="connsiteY262" fmla="*/ 1445195 h 6862288"/>
              <a:gd name="connsiteX263" fmla="*/ 0 w 4794266"/>
              <a:gd name="connsiteY263" fmla="*/ 1165963 h 6862288"/>
              <a:gd name="connsiteX264" fmla="*/ 2839507 w 4794266"/>
              <a:gd name="connsiteY264" fmla="*/ 888446 h 6862288"/>
              <a:gd name="connsiteX265" fmla="*/ 2888263 w 4794266"/>
              <a:gd name="connsiteY265" fmla="*/ 984396 h 6862288"/>
              <a:gd name="connsiteX266" fmla="*/ 2494733 w 4794266"/>
              <a:gd name="connsiteY266" fmla="*/ 1787533 h 6862288"/>
              <a:gd name="connsiteX267" fmla="*/ 2393739 w 4794266"/>
              <a:gd name="connsiteY267" fmla="*/ 1787533 h 6862288"/>
              <a:gd name="connsiteX268" fmla="*/ 3125183 w 4794266"/>
              <a:gd name="connsiteY268" fmla="*/ 872877 h 6862288"/>
              <a:gd name="connsiteX269" fmla="*/ 3744155 w 4794266"/>
              <a:gd name="connsiteY269" fmla="*/ 872877 h 6862288"/>
              <a:gd name="connsiteX270" fmla="*/ 3701711 w 4794266"/>
              <a:gd name="connsiteY270" fmla="*/ 962518 h 6862288"/>
              <a:gd name="connsiteX271" fmla="*/ 3171164 w 4794266"/>
              <a:gd name="connsiteY271" fmla="*/ 962518 h 6862288"/>
              <a:gd name="connsiteX272" fmla="*/ 3047375 w 4794266"/>
              <a:gd name="connsiteY272" fmla="*/ 701692 h 6862288"/>
              <a:gd name="connsiteX273" fmla="*/ 3837527 w 4794266"/>
              <a:gd name="connsiteY273" fmla="*/ 701692 h 6862288"/>
              <a:gd name="connsiteX274" fmla="*/ 3795008 w 4794266"/>
              <a:gd name="connsiteY274" fmla="*/ 791333 h 6862288"/>
              <a:gd name="connsiteX275" fmla="*/ 3089894 w 4794266"/>
              <a:gd name="connsiteY275" fmla="*/ 791333 h 6862288"/>
              <a:gd name="connsiteX276" fmla="*/ 2741909 w 4794266"/>
              <a:gd name="connsiteY276" fmla="*/ 670568 h 6862288"/>
              <a:gd name="connsiteX277" fmla="*/ 2794841 w 4794266"/>
              <a:gd name="connsiteY277" fmla="*/ 773272 h 6862288"/>
              <a:gd name="connsiteX278" fmla="*/ 2286696 w 4794266"/>
              <a:gd name="connsiteY278" fmla="*/ 1771977 h 6862288"/>
              <a:gd name="connsiteX279" fmla="*/ 2191419 w 4794266"/>
              <a:gd name="connsiteY279" fmla="*/ 1771977 h 6862288"/>
              <a:gd name="connsiteX280" fmla="*/ 0 w 4794266"/>
              <a:gd name="connsiteY280" fmla="*/ 587906 h 6862288"/>
              <a:gd name="connsiteX281" fmla="*/ 429355 w 4794266"/>
              <a:gd name="connsiteY281" fmla="*/ 1460707 h 6862288"/>
              <a:gd name="connsiteX282" fmla="*/ 335326 w 4794266"/>
              <a:gd name="connsiteY282" fmla="*/ 1460707 h 6862288"/>
              <a:gd name="connsiteX283" fmla="*/ 0 w 4794266"/>
              <a:gd name="connsiteY283" fmla="*/ 791234 h 6862288"/>
              <a:gd name="connsiteX284" fmla="*/ 2953999 w 4794266"/>
              <a:gd name="connsiteY284" fmla="*/ 514940 h 6862288"/>
              <a:gd name="connsiteX285" fmla="*/ 3915367 w 4794266"/>
              <a:gd name="connsiteY285" fmla="*/ 514940 h 6862288"/>
              <a:gd name="connsiteX286" fmla="*/ 3873109 w 4794266"/>
              <a:gd name="connsiteY286" fmla="*/ 604580 h 6862288"/>
              <a:gd name="connsiteX287" fmla="*/ 2999778 w 4794266"/>
              <a:gd name="connsiteY287" fmla="*/ 604580 h 6862288"/>
              <a:gd name="connsiteX288" fmla="*/ 2633401 w 4794266"/>
              <a:gd name="connsiteY288" fmla="*/ 483816 h 6862288"/>
              <a:gd name="connsiteX289" fmla="*/ 2685925 w 4794266"/>
              <a:gd name="connsiteY289" fmla="*/ 582365 h 6862288"/>
              <a:gd name="connsiteX290" fmla="*/ 2090661 w 4794266"/>
              <a:gd name="connsiteY290" fmla="*/ 1771998 h 6862288"/>
              <a:gd name="connsiteX291" fmla="*/ 1989115 w 4794266"/>
              <a:gd name="connsiteY291" fmla="*/ 1771998 h 6862288"/>
              <a:gd name="connsiteX292" fmla="*/ 89908 w 4794266"/>
              <a:gd name="connsiteY292" fmla="*/ 359310 h 6862288"/>
              <a:gd name="connsiteX293" fmla="*/ 647166 w 4794266"/>
              <a:gd name="connsiteY293" fmla="*/ 1445187 h 6862288"/>
              <a:gd name="connsiteX294" fmla="*/ 544233 w 4794266"/>
              <a:gd name="connsiteY294" fmla="*/ 1445187 h 6862288"/>
              <a:gd name="connsiteX295" fmla="*/ 43765 w 4794266"/>
              <a:gd name="connsiteY295" fmla="*/ 454193 h 6862288"/>
              <a:gd name="connsiteX296" fmla="*/ 50864 w 4794266"/>
              <a:gd name="connsiteY296" fmla="*/ 436622 h 6862288"/>
              <a:gd name="connsiteX297" fmla="*/ 2876180 w 4794266"/>
              <a:gd name="connsiteY297" fmla="*/ 343745 h 6862288"/>
              <a:gd name="connsiteX298" fmla="*/ 4008747 w 4794266"/>
              <a:gd name="connsiteY298" fmla="*/ 343745 h 6862288"/>
              <a:gd name="connsiteX299" fmla="*/ 3963022 w 4794266"/>
              <a:gd name="connsiteY299" fmla="*/ 433529 h 6862288"/>
              <a:gd name="connsiteX300" fmla="*/ 2918387 w 4794266"/>
              <a:gd name="connsiteY300" fmla="*/ 433529 h 6862288"/>
              <a:gd name="connsiteX301" fmla="*/ 2531542 w 4794266"/>
              <a:gd name="connsiteY301" fmla="*/ 281495 h 6862288"/>
              <a:gd name="connsiteX302" fmla="*/ 2576996 w 4794266"/>
              <a:gd name="connsiteY302" fmla="*/ 380390 h 6862288"/>
              <a:gd name="connsiteX303" fmla="*/ 1888193 w 4794266"/>
              <a:gd name="connsiteY303" fmla="*/ 1771985 h 6862288"/>
              <a:gd name="connsiteX304" fmla="*/ 1786794 w 4794266"/>
              <a:gd name="connsiteY304" fmla="*/ 1771985 h 6862288"/>
              <a:gd name="connsiteX305" fmla="*/ 2782803 w 4794266"/>
              <a:gd name="connsiteY305" fmla="*/ 172561 h 6862288"/>
              <a:gd name="connsiteX306" fmla="*/ 4102104 w 4794266"/>
              <a:gd name="connsiteY306" fmla="*/ 172561 h 6862288"/>
              <a:gd name="connsiteX307" fmla="*/ 4059660 w 4794266"/>
              <a:gd name="connsiteY307" fmla="*/ 262345 h 6862288"/>
              <a:gd name="connsiteX308" fmla="*/ 2825247 w 4794266"/>
              <a:gd name="connsiteY308" fmla="*/ 262345 h 6862288"/>
              <a:gd name="connsiteX309" fmla="*/ 186164 w 4794266"/>
              <a:gd name="connsiteY309" fmla="*/ 172558 h 6862288"/>
              <a:gd name="connsiteX310" fmla="*/ 833967 w 4794266"/>
              <a:gd name="connsiteY310" fmla="*/ 1460741 h 6862288"/>
              <a:gd name="connsiteX311" fmla="*/ 735921 w 4794266"/>
              <a:gd name="connsiteY311" fmla="*/ 1460741 h 6862288"/>
              <a:gd name="connsiteX312" fmla="*/ 137141 w 4794266"/>
              <a:gd name="connsiteY312" fmla="*/ 271108 h 6862288"/>
              <a:gd name="connsiteX313" fmla="*/ 151148 w 4794266"/>
              <a:gd name="connsiteY313" fmla="*/ 246470 h 6862288"/>
              <a:gd name="connsiteX314" fmla="*/ 2434228 w 4794266"/>
              <a:gd name="connsiteY314" fmla="*/ 94743 h 6862288"/>
              <a:gd name="connsiteX315" fmla="*/ 2483591 w 4794266"/>
              <a:gd name="connsiteY315" fmla="*/ 190361 h 6862288"/>
              <a:gd name="connsiteX316" fmla="*/ 1683210 w 4794266"/>
              <a:gd name="connsiteY316" fmla="*/ 1787545 h 6862288"/>
              <a:gd name="connsiteX317" fmla="*/ 1584484 w 4794266"/>
              <a:gd name="connsiteY317" fmla="*/ 1787545 h 6862288"/>
              <a:gd name="connsiteX318" fmla="*/ 4682467 w 4794266"/>
              <a:gd name="connsiteY318" fmla="*/ 0 h 6862288"/>
              <a:gd name="connsiteX319" fmla="*/ 4685835 w 4794266"/>
              <a:gd name="connsiteY319" fmla="*/ 0 h 6862288"/>
              <a:gd name="connsiteX320" fmla="*/ 3971455 w 4794266"/>
              <a:gd name="connsiteY320" fmla="*/ 1413615 h 6862288"/>
              <a:gd name="connsiteX321" fmla="*/ 4691881 w 4794266"/>
              <a:gd name="connsiteY321" fmla="*/ 0 h 6862288"/>
              <a:gd name="connsiteX322" fmla="*/ 4794266 w 4794266"/>
              <a:gd name="connsiteY322" fmla="*/ 0 h 6862288"/>
              <a:gd name="connsiteX323" fmla="*/ 3485882 w 4794266"/>
              <a:gd name="connsiteY323" fmla="*/ 2565697 h 6862288"/>
              <a:gd name="connsiteX324" fmla="*/ 3438634 w 4794266"/>
              <a:gd name="connsiteY324" fmla="*/ 2467962 h 6862288"/>
              <a:gd name="connsiteX325" fmla="*/ 3436438 w 4794266"/>
              <a:gd name="connsiteY325" fmla="*/ 2472308 h 6862288"/>
              <a:gd name="connsiteX326" fmla="*/ 3438631 w 4794266"/>
              <a:gd name="connsiteY326" fmla="*/ 2467957 h 6862288"/>
              <a:gd name="connsiteX327" fmla="*/ 3436438 w 4794266"/>
              <a:gd name="connsiteY327" fmla="*/ 2463422 h 6862288"/>
              <a:gd name="connsiteX328" fmla="*/ 3841129 w 4794266"/>
              <a:gd name="connsiteY328" fmla="*/ 1669341 h 6862288"/>
              <a:gd name="connsiteX329" fmla="*/ 4484198 w 4794266"/>
              <a:gd name="connsiteY329" fmla="*/ 0 h 6862288"/>
              <a:gd name="connsiteX330" fmla="*/ 4588266 w 4794266"/>
              <a:gd name="connsiteY330" fmla="*/ 0 h 6862288"/>
              <a:gd name="connsiteX331" fmla="*/ 3580336 w 4794266"/>
              <a:gd name="connsiteY331" fmla="*/ 1982087 h 6862288"/>
              <a:gd name="connsiteX332" fmla="*/ 3530766 w 4794266"/>
              <a:gd name="connsiteY332" fmla="*/ 1886815 h 6862288"/>
              <a:gd name="connsiteX333" fmla="*/ 2499096 w 4794266"/>
              <a:gd name="connsiteY333" fmla="*/ 0 h 6862288"/>
              <a:gd name="connsiteX334" fmla="*/ 2598201 w 4794266"/>
              <a:gd name="connsiteY334" fmla="*/ 0 h 6862288"/>
              <a:gd name="connsiteX335" fmla="*/ 3203991 w 4794266"/>
              <a:gd name="connsiteY335" fmla="*/ 1191538 h 6862288"/>
              <a:gd name="connsiteX336" fmla="*/ 3451229 w 4794266"/>
              <a:gd name="connsiteY336" fmla="*/ 1678703 h 6862288"/>
              <a:gd name="connsiteX337" fmla="*/ 4252986 w 4794266"/>
              <a:gd name="connsiteY337" fmla="*/ 83062 h 6862288"/>
              <a:gd name="connsiteX338" fmla="*/ 2748367 w 4794266"/>
              <a:gd name="connsiteY338" fmla="*/ 83062 h 6862288"/>
              <a:gd name="connsiteX339" fmla="*/ 2703352 w 4794266"/>
              <a:gd name="connsiteY339" fmla="*/ 0 h 6862288"/>
              <a:gd name="connsiteX340" fmla="*/ 4396965 w 4794266"/>
              <a:gd name="connsiteY340" fmla="*/ 0 h 6862288"/>
              <a:gd name="connsiteX341" fmla="*/ 4355413 w 4794266"/>
              <a:gd name="connsiteY341" fmla="*/ 83062 h 6862288"/>
              <a:gd name="connsiteX342" fmla="*/ 3497144 w 4794266"/>
              <a:gd name="connsiteY342" fmla="*/ 1777549 h 6862288"/>
              <a:gd name="connsiteX343" fmla="*/ 3451229 w 4794266"/>
              <a:gd name="connsiteY343" fmla="*/ 1876393 h 6862288"/>
              <a:gd name="connsiteX344" fmla="*/ 1981937 w 4794266"/>
              <a:gd name="connsiteY344" fmla="*/ 4795845 h 6862288"/>
              <a:gd name="connsiteX345" fmla="*/ 1939552 w 4794266"/>
              <a:gd name="connsiteY345" fmla="*/ 4884099 h 6862288"/>
              <a:gd name="connsiteX346" fmla="*/ 1932489 w 4794266"/>
              <a:gd name="connsiteY346" fmla="*/ 4884099 h 6862288"/>
              <a:gd name="connsiteX347" fmla="*/ 1837126 w 4794266"/>
              <a:gd name="connsiteY347" fmla="*/ 4884099 h 6862288"/>
              <a:gd name="connsiteX348" fmla="*/ 39353 w 4794266"/>
              <a:gd name="connsiteY348" fmla="*/ 4884099 h 6862288"/>
              <a:gd name="connsiteX349" fmla="*/ 1031836 w 4794266"/>
              <a:gd name="connsiteY349" fmla="*/ 6861000 h 6862288"/>
              <a:gd name="connsiteX350" fmla="*/ 936473 w 4794266"/>
              <a:gd name="connsiteY350" fmla="*/ 6861000 h 6862288"/>
              <a:gd name="connsiteX351" fmla="*/ 0 w 4794266"/>
              <a:gd name="connsiteY351" fmla="*/ 5005253 h 6862288"/>
              <a:gd name="connsiteX352" fmla="*/ 0 w 4794266"/>
              <a:gd name="connsiteY352" fmla="*/ 4795845 h 6862288"/>
              <a:gd name="connsiteX353" fmla="*/ 1879509 w 4794266"/>
              <a:gd name="connsiteY353" fmla="*/ 4795845 h 6862288"/>
              <a:gd name="connsiteX354" fmla="*/ 3401781 w 4794266"/>
              <a:gd name="connsiteY354" fmla="*/ 1777549 h 6862288"/>
              <a:gd name="connsiteX355" fmla="*/ 3165139 w 4794266"/>
              <a:gd name="connsiteY355" fmla="*/ 1315095 h 6862288"/>
              <a:gd name="connsiteX356" fmla="*/ 2282766 w 4794266"/>
              <a:gd name="connsiteY356" fmla="*/ 0 h 6862288"/>
              <a:gd name="connsiteX357" fmla="*/ 2383457 w 4794266"/>
              <a:gd name="connsiteY357" fmla="*/ 0 h 6862288"/>
              <a:gd name="connsiteX358" fmla="*/ 1448845 w 4794266"/>
              <a:gd name="connsiteY358" fmla="*/ 1858774 h 6862288"/>
              <a:gd name="connsiteX359" fmla="*/ 3246161 w 4794266"/>
              <a:gd name="connsiteY359" fmla="*/ 1858774 h 6862288"/>
              <a:gd name="connsiteX360" fmla="*/ 3203871 w 4794266"/>
              <a:gd name="connsiteY360" fmla="*/ 1943196 h 6862288"/>
              <a:gd name="connsiteX361" fmla="*/ 1403031 w 4794266"/>
              <a:gd name="connsiteY361" fmla="*/ 1943196 h 6862288"/>
              <a:gd name="connsiteX362" fmla="*/ 1392458 w 4794266"/>
              <a:gd name="connsiteY362" fmla="*/ 1943196 h 6862288"/>
              <a:gd name="connsiteX363" fmla="*/ 1304354 w 4794266"/>
              <a:gd name="connsiteY363" fmla="*/ 1943196 h 6862288"/>
              <a:gd name="connsiteX364" fmla="*/ 2085184 w 4794266"/>
              <a:gd name="connsiteY364" fmla="*/ 0 h 6862288"/>
              <a:gd name="connsiteX365" fmla="*/ 2180489 w 4794266"/>
              <a:gd name="connsiteY365" fmla="*/ 0 h 6862288"/>
              <a:gd name="connsiteX366" fmla="*/ 921627 w 4794266"/>
              <a:gd name="connsiteY366" fmla="*/ 2503438 h 6862288"/>
              <a:gd name="connsiteX367" fmla="*/ 0 w 4794266"/>
              <a:gd name="connsiteY367" fmla="*/ 2503438 h 6862288"/>
              <a:gd name="connsiteX368" fmla="*/ 0 w 4794266"/>
              <a:gd name="connsiteY368" fmla="*/ 2418757 h 6862288"/>
              <a:gd name="connsiteX369" fmla="*/ 868685 w 4794266"/>
              <a:gd name="connsiteY369" fmla="*/ 2418757 h 6862288"/>
              <a:gd name="connsiteX370" fmla="*/ 1883218 w 4794266"/>
              <a:gd name="connsiteY370" fmla="*/ 0 h 6862288"/>
              <a:gd name="connsiteX371" fmla="*/ 1978547 w 4794266"/>
              <a:gd name="connsiteY371" fmla="*/ 0 h 6862288"/>
              <a:gd name="connsiteX372" fmla="*/ 813769 w 4794266"/>
              <a:gd name="connsiteY372" fmla="*/ 2332241 h 6862288"/>
              <a:gd name="connsiteX373" fmla="*/ 0 w 4794266"/>
              <a:gd name="connsiteY373" fmla="*/ 2332241 h 6862288"/>
              <a:gd name="connsiteX374" fmla="*/ 0 w 4794266"/>
              <a:gd name="connsiteY374" fmla="*/ 2247501 h 6862288"/>
              <a:gd name="connsiteX375" fmla="*/ 753901 w 4794266"/>
              <a:gd name="connsiteY375" fmla="*/ 2247501 h 6862288"/>
              <a:gd name="connsiteX376" fmla="*/ 753901 w 4794266"/>
              <a:gd name="connsiteY376" fmla="*/ 2251031 h 6862288"/>
              <a:gd name="connsiteX377" fmla="*/ 1676567 w 4794266"/>
              <a:gd name="connsiteY377" fmla="*/ 0 h 6862288"/>
              <a:gd name="connsiteX378" fmla="*/ 1775670 w 4794266"/>
              <a:gd name="connsiteY378" fmla="*/ 0 h 6862288"/>
              <a:gd name="connsiteX379" fmla="*/ 1085842 w 4794266"/>
              <a:gd name="connsiteY379" fmla="*/ 1367346 h 6862288"/>
              <a:gd name="connsiteX380" fmla="*/ 1039779 w 4794266"/>
              <a:gd name="connsiteY380" fmla="*/ 1264773 h 6862288"/>
              <a:gd name="connsiteX381" fmla="*/ 1479705 w 4794266"/>
              <a:gd name="connsiteY381" fmla="*/ 0 h 6862288"/>
              <a:gd name="connsiteX382" fmla="*/ 1574216 w 4794266"/>
              <a:gd name="connsiteY382" fmla="*/ 0 h 6862288"/>
              <a:gd name="connsiteX383" fmla="*/ 995314 w 4794266"/>
              <a:gd name="connsiteY383" fmla="*/ 1165036 h 6862288"/>
              <a:gd name="connsiteX384" fmla="*/ 946402 w 4794266"/>
              <a:gd name="connsiteY384" fmla="*/ 1069591 h 6862288"/>
              <a:gd name="connsiteX385" fmla="*/ 1270221 w 4794266"/>
              <a:gd name="connsiteY385" fmla="*/ 0 h 6862288"/>
              <a:gd name="connsiteX386" fmla="*/ 1371191 w 4794266"/>
              <a:gd name="connsiteY386" fmla="*/ 0 h 6862288"/>
              <a:gd name="connsiteX387" fmla="*/ 886459 w 4794266"/>
              <a:gd name="connsiteY387" fmla="*/ 962730 h 6862288"/>
              <a:gd name="connsiteX388" fmla="*/ 837468 w 4794266"/>
              <a:gd name="connsiteY388" fmla="*/ 867670 h 6862288"/>
              <a:gd name="connsiteX389" fmla="*/ 1086586 w 4794266"/>
              <a:gd name="connsiteY389" fmla="*/ 0 h 6862288"/>
              <a:gd name="connsiteX390" fmla="*/ 1183878 w 4794266"/>
              <a:gd name="connsiteY390" fmla="*/ 0 h 6862288"/>
              <a:gd name="connsiteX391" fmla="*/ 797450 w 4794266"/>
              <a:gd name="connsiteY391" fmla="*/ 760440 h 6862288"/>
              <a:gd name="connsiteX392" fmla="*/ 744092 w 4794266"/>
              <a:gd name="connsiteY392" fmla="*/ 658939 h 6862288"/>
              <a:gd name="connsiteX393" fmla="*/ 882903 w 4794266"/>
              <a:gd name="connsiteY393" fmla="*/ 0 h 6862288"/>
              <a:gd name="connsiteX394" fmla="*/ 983094 w 4794266"/>
              <a:gd name="connsiteY394" fmla="*/ 0 h 6862288"/>
              <a:gd name="connsiteX395" fmla="*/ 699348 w 4794266"/>
              <a:gd name="connsiteY395" fmla="*/ 573640 h 6862288"/>
              <a:gd name="connsiteX396" fmla="*/ 657662 w 4794266"/>
              <a:gd name="connsiteY396" fmla="*/ 488488 h 6862288"/>
              <a:gd name="connsiteX397" fmla="*/ 650715 w 4794266"/>
              <a:gd name="connsiteY397" fmla="*/ 474296 h 6862288"/>
              <a:gd name="connsiteX398" fmla="*/ 677572 w 4794266"/>
              <a:gd name="connsiteY398" fmla="*/ 0 h 6862288"/>
              <a:gd name="connsiteX399" fmla="*/ 778686 w 4794266"/>
              <a:gd name="connsiteY399" fmla="*/ 0 h 6862288"/>
              <a:gd name="connsiteX400" fmla="*/ 588085 w 4794266"/>
              <a:gd name="connsiteY400" fmla="*/ 371319 h 6862288"/>
              <a:gd name="connsiteX401" fmla="*/ 545333 w 4794266"/>
              <a:gd name="connsiteY401" fmla="*/ 279088 h 6862288"/>
              <a:gd name="connsiteX402" fmla="*/ 541771 w 4794266"/>
              <a:gd name="connsiteY402" fmla="*/ 275541 h 6862288"/>
              <a:gd name="connsiteX403" fmla="*/ 483066 w 4794266"/>
              <a:gd name="connsiteY403" fmla="*/ 0 h 6862288"/>
              <a:gd name="connsiteX404" fmla="*/ 579239 w 4794266"/>
              <a:gd name="connsiteY404" fmla="*/ 0 h 6862288"/>
              <a:gd name="connsiteX405" fmla="*/ 496812 w 4794266"/>
              <a:gd name="connsiteY405" fmla="*/ 169055 h 6862288"/>
              <a:gd name="connsiteX406" fmla="*/ 448395 w 4794266"/>
              <a:gd name="connsiteY406" fmla="*/ 67508 h 6862288"/>
              <a:gd name="connsiteX407" fmla="*/ 281623 w 4794266"/>
              <a:gd name="connsiteY407" fmla="*/ 0 h 6862288"/>
              <a:gd name="connsiteX408" fmla="*/ 380286 w 4794266"/>
              <a:gd name="connsiteY408" fmla="*/ 0 h 6862288"/>
              <a:gd name="connsiteX409" fmla="*/ 347483 w 4794266"/>
              <a:gd name="connsiteY409" fmla="*/ 69038 h 6862288"/>
              <a:gd name="connsiteX410" fmla="*/ 1036285 w 4794266"/>
              <a:gd name="connsiteY410" fmla="*/ 1460728 h 6862288"/>
              <a:gd name="connsiteX411" fmla="*/ 941880 w 4794266"/>
              <a:gd name="connsiteY411" fmla="*/ 1460728 h 6862288"/>
              <a:gd name="connsiteX412" fmla="*/ 246086 w 4794266"/>
              <a:gd name="connsiteY412" fmla="*/ 69038 h 6862288"/>
              <a:gd name="connsiteX413" fmla="*/ 79031 w 4794266"/>
              <a:gd name="connsiteY413" fmla="*/ 0 h 6862288"/>
              <a:gd name="connsiteX414" fmla="*/ 173569 w 4794266"/>
              <a:gd name="connsiteY414" fmla="*/ 0 h 6862288"/>
              <a:gd name="connsiteX415" fmla="*/ 0 w 4794266"/>
              <a:gd name="connsiteY415" fmla="*/ 349055 h 6862288"/>
              <a:gd name="connsiteX416" fmla="*/ 0 w 4794266"/>
              <a:gd name="connsiteY416" fmla="*/ 155555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127000 w 4794266"/>
              <a:gd name="connsiteY69" fmla="*/ 5225611 h 6862288"/>
              <a:gd name="connsiteX70" fmla="*/ 849480 w 4794266"/>
              <a:gd name="connsiteY70" fmla="*/ 6845445 h 6862288"/>
              <a:gd name="connsiteX71" fmla="*/ 845930 w 4794266"/>
              <a:gd name="connsiteY71" fmla="*/ 6845445 h 6862288"/>
              <a:gd name="connsiteX72" fmla="*/ 0 w 4794266"/>
              <a:gd name="connsiteY72" fmla="*/ 5181880 h 6862288"/>
              <a:gd name="connsiteX73" fmla="*/ 127000 w 4794266"/>
              <a:gd name="connsiteY73" fmla="*/ 5225611 h 6862288"/>
              <a:gd name="connsiteX74" fmla="*/ 463961 w 4794266"/>
              <a:gd name="connsiteY74" fmla="*/ 5137061 h 6862288"/>
              <a:gd name="connsiteX75" fmla="*/ 1783270 w 4794266"/>
              <a:gd name="connsiteY75" fmla="*/ 5137061 h 6862288"/>
              <a:gd name="connsiteX76" fmla="*/ 1741052 w 4794266"/>
              <a:gd name="connsiteY76" fmla="*/ 5226979 h 6862288"/>
              <a:gd name="connsiteX77" fmla="*/ 509697 w 4794266"/>
              <a:gd name="connsiteY77" fmla="*/ 5226979 h 6862288"/>
              <a:gd name="connsiteX78" fmla="*/ 463961 w 4794266"/>
              <a:gd name="connsiteY78" fmla="*/ 5137061 h 6862288"/>
              <a:gd name="connsiteX79" fmla="*/ 1676125 w 4794266"/>
              <a:gd name="connsiteY79" fmla="*/ 4374492 h 6862288"/>
              <a:gd name="connsiteX80" fmla="*/ 1721083 w 4794266"/>
              <a:gd name="connsiteY80" fmla="*/ 4474715 h 6862288"/>
              <a:gd name="connsiteX81" fmla="*/ 1603498 w 4794266"/>
              <a:gd name="connsiteY81" fmla="*/ 4728851 h 6862288"/>
              <a:gd name="connsiteX82" fmla="*/ 1506664 w 4794266"/>
              <a:gd name="connsiteY82" fmla="*/ 4728851 h 6862288"/>
              <a:gd name="connsiteX83" fmla="*/ 1676125 w 4794266"/>
              <a:gd name="connsiteY83" fmla="*/ 4374492 h 6862288"/>
              <a:gd name="connsiteX84" fmla="*/ 1575538 w 4794266"/>
              <a:gd name="connsiteY84" fmla="*/ 4172172 h 6862288"/>
              <a:gd name="connsiteX85" fmla="*/ 1624211 w 4794266"/>
              <a:gd name="connsiteY85" fmla="*/ 4264954 h 6862288"/>
              <a:gd name="connsiteX86" fmla="*/ 1627689 w 4794266"/>
              <a:gd name="connsiteY86" fmla="*/ 4275659 h 6862288"/>
              <a:gd name="connsiteX87" fmla="*/ 1405177 w 4794266"/>
              <a:gd name="connsiteY87" fmla="*/ 4728862 h 6862288"/>
              <a:gd name="connsiteX88" fmla="*/ 1304352 w 4794266"/>
              <a:gd name="connsiteY88" fmla="*/ 4728862 h 6862288"/>
              <a:gd name="connsiteX89" fmla="*/ 1575538 w 4794266"/>
              <a:gd name="connsiteY89" fmla="*/ 4172172 h 6862288"/>
              <a:gd name="connsiteX90" fmla="*/ 1466667 w 4794266"/>
              <a:gd name="connsiteY90" fmla="*/ 3969861 h 6862288"/>
              <a:gd name="connsiteX91" fmla="*/ 1511813 w 4794266"/>
              <a:gd name="connsiteY91" fmla="*/ 4057539 h 6862288"/>
              <a:gd name="connsiteX92" fmla="*/ 1518759 w 4794266"/>
              <a:gd name="connsiteY92" fmla="*/ 4068060 h 6862288"/>
              <a:gd name="connsiteX93" fmla="*/ 1199267 w 4794266"/>
              <a:gd name="connsiteY93" fmla="*/ 4713366 h 6862288"/>
              <a:gd name="connsiteX94" fmla="*/ 1102031 w 4794266"/>
              <a:gd name="connsiteY94" fmla="*/ 4713366 h 6862288"/>
              <a:gd name="connsiteX95" fmla="*/ 1466667 w 4794266"/>
              <a:gd name="connsiteY95" fmla="*/ 3969861 h 6862288"/>
              <a:gd name="connsiteX96" fmla="*/ 1375942 w 4794266"/>
              <a:gd name="connsiteY96" fmla="*/ 3767540 h 6862288"/>
              <a:gd name="connsiteX97" fmla="*/ 1425327 w 4794266"/>
              <a:gd name="connsiteY97" fmla="*/ 3869505 h 6862288"/>
              <a:gd name="connsiteX98" fmla="*/ 1002020 w 4794266"/>
              <a:gd name="connsiteY98" fmla="*/ 4713356 h 6862288"/>
              <a:gd name="connsiteX99" fmla="*/ 899721 w 4794266"/>
              <a:gd name="connsiteY99" fmla="*/ 4713356 h 6862288"/>
              <a:gd name="connsiteX100" fmla="*/ 1375942 w 4794266"/>
              <a:gd name="connsiteY100" fmla="*/ 3767540 h 6862288"/>
              <a:gd name="connsiteX101" fmla="*/ 1282723 w 4794266"/>
              <a:gd name="connsiteY101" fmla="*/ 3580788 h 6862288"/>
              <a:gd name="connsiteX102" fmla="*/ 1331961 w 4794266"/>
              <a:gd name="connsiteY102" fmla="*/ 3680007 h 6862288"/>
              <a:gd name="connsiteX103" fmla="*/ 807928 w 4794266"/>
              <a:gd name="connsiteY103" fmla="*/ 4728888 h 6862288"/>
              <a:gd name="connsiteX104" fmla="*/ 712969 w 4794266"/>
              <a:gd name="connsiteY104" fmla="*/ 4728888 h 6862288"/>
              <a:gd name="connsiteX105" fmla="*/ 1282723 w 4794266"/>
              <a:gd name="connsiteY105" fmla="*/ 3580788 h 6862288"/>
              <a:gd name="connsiteX106" fmla="*/ 1177644 w 4794266"/>
              <a:gd name="connsiteY106" fmla="*/ 3378477 h 6862288"/>
              <a:gd name="connsiteX107" fmla="*/ 1223042 w 4794266"/>
              <a:gd name="connsiteY107" fmla="*/ 3480350 h 6862288"/>
              <a:gd name="connsiteX108" fmla="*/ 611920 w 4794266"/>
              <a:gd name="connsiteY108" fmla="*/ 4713359 h 6862288"/>
              <a:gd name="connsiteX109" fmla="*/ 510648 w 4794266"/>
              <a:gd name="connsiteY109" fmla="*/ 4713359 h 6862288"/>
              <a:gd name="connsiteX110" fmla="*/ 1177644 w 4794266"/>
              <a:gd name="connsiteY110" fmla="*/ 3378477 h 6862288"/>
              <a:gd name="connsiteX111" fmla="*/ 1076759 w 4794266"/>
              <a:gd name="connsiteY111" fmla="*/ 3176161 h 6862288"/>
              <a:gd name="connsiteX112" fmla="*/ 1129633 w 4794266"/>
              <a:gd name="connsiteY112" fmla="*/ 3274879 h 6862288"/>
              <a:gd name="connsiteX113" fmla="*/ 403509 w 4794266"/>
              <a:gd name="connsiteY113" fmla="*/ 4713347 h 6862288"/>
              <a:gd name="connsiteX114" fmla="*/ 308338 w 4794266"/>
              <a:gd name="connsiteY114" fmla="*/ 4713347 h 6862288"/>
              <a:gd name="connsiteX115" fmla="*/ 1076759 w 4794266"/>
              <a:gd name="connsiteY115" fmla="*/ 3176161 h 6862288"/>
              <a:gd name="connsiteX116" fmla="*/ 2533800 w 4794266"/>
              <a:gd name="connsiteY116" fmla="*/ 3082786 h 6862288"/>
              <a:gd name="connsiteX117" fmla="*/ 2638987 w 4794266"/>
              <a:gd name="connsiteY117" fmla="*/ 3082786 h 6862288"/>
              <a:gd name="connsiteX118" fmla="*/ 2586394 w 4794266"/>
              <a:gd name="connsiteY118" fmla="*/ 3187974 h 6862288"/>
              <a:gd name="connsiteX119" fmla="*/ 2533800 w 4794266"/>
              <a:gd name="connsiteY119" fmla="*/ 3082786 h 6862288"/>
              <a:gd name="connsiteX120" fmla="*/ 2331489 w 4794266"/>
              <a:gd name="connsiteY120" fmla="*/ 3082786 h 6862288"/>
              <a:gd name="connsiteX121" fmla="*/ 2434419 w 4794266"/>
              <a:gd name="connsiteY121" fmla="*/ 3082786 h 6862288"/>
              <a:gd name="connsiteX122" fmla="*/ 2530251 w 4794266"/>
              <a:gd name="connsiteY122" fmla="*/ 3277599 h 6862288"/>
              <a:gd name="connsiteX123" fmla="*/ 2480560 w 4794266"/>
              <a:gd name="connsiteY123" fmla="*/ 3375002 h 6862288"/>
              <a:gd name="connsiteX124" fmla="*/ 2331489 w 4794266"/>
              <a:gd name="connsiteY124" fmla="*/ 3082786 h 6862288"/>
              <a:gd name="connsiteX125" fmla="*/ 2129168 w 4794266"/>
              <a:gd name="connsiteY125" fmla="*/ 3082786 h 6862288"/>
              <a:gd name="connsiteX126" fmla="*/ 2229342 w 4794266"/>
              <a:gd name="connsiteY126" fmla="*/ 3082786 h 6862288"/>
              <a:gd name="connsiteX127" fmla="*/ 2436845 w 4794266"/>
              <a:gd name="connsiteY127" fmla="*/ 3481892 h 6862288"/>
              <a:gd name="connsiteX128" fmla="*/ 2429690 w 4794266"/>
              <a:gd name="connsiteY128" fmla="*/ 3492488 h 6862288"/>
              <a:gd name="connsiteX129" fmla="*/ 2383181 w 4794266"/>
              <a:gd name="connsiteY129" fmla="*/ 3577255 h 6862288"/>
              <a:gd name="connsiteX130" fmla="*/ 2129168 w 4794266"/>
              <a:gd name="connsiteY130" fmla="*/ 3082786 h 6862288"/>
              <a:gd name="connsiteX131" fmla="*/ 1942423 w 4794266"/>
              <a:gd name="connsiteY131" fmla="*/ 3082786 h 6862288"/>
              <a:gd name="connsiteX132" fmla="*/ 2038257 w 4794266"/>
              <a:gd name="connsiteY132" fmla="*/ 3082786 h 6862288"/>
              <a:gd name="connsiteX133" fmla="*/ 2343497 w 4794266"/>
              <a:gd name="connsiteY133" fmla="*/ 3680015 h 6862288"/>
              <a:gd name="connsiteX134" fmla="*/ 2332849 w 4794266"/>
              <a:gd name="connsiteY134" fmla="*/ 3694235 h 6862288"/>
              <a:gd name="connsiteX135" fmla="*/ 2290257 w 4794266"/>
              <a:gd name="connsiteY135" fmla="*/ 3779554 h 6862288"/>
              <a:gd name="connsiteX136" fmla="*/ 1942423 w 4794266"/>
              <a:gd name="connsiteY136" fmla="*/ 3082786 h 6862288"/>
              <a:gd name="connsiteX137" fmla="*/ 1740113 w 4794266"/>
              <a:gd name="connsiteY137" fmla="*/ 3082786 h 6862288"/>
              <a:gd name="connsiteX138" fmla="*/ 1838311 w 4794266"/>
              <a:gd name="connsiteY138" fmla="*/ 3082786 h 6862288"/>
              <a:gd name="connsiteX139" fmla="*/ 2234605 w 4794266"/>
              <a:gd name="connsiteY139" fmla="*/ 3871686 h 6862288"/>
              <a:gd name="connsiteX140" fmla="*/ 2227591 w 4794266"/>
              <a:gd name="connsiteY140" fmla="*/ 3885711 h 6862288"/>
              <a:gd name="connsiteX141" fmla="*/ 2189013 w 4794266"/>
              <a:gd name="connsiteY141" fmla="*/ 3966355 h 6862288"/>
              <a:gd name="connsiteX142" fmla="*/ 1740113 w 4794266"/>
              <a:gd name="connsiteY142" fmla="*/ 3082786 h 6862288"/>
              <a:gd name="connsiteX143" fmla="*/ 1537792 w 4794266"/>
              <a:gd name="connsiteY143" fmla="*/ 3082785 h 6862288"/>
              <a:gd name="connsiteX144" fmla="*/ 1640127 w 4794266"/>
              <a:gd name="connsiteY144" fmla="*/ 3082785 h 6862288"/>
              <a:gd name="connsiteX145" fmla="*/ 2141207 w 4794266"/>
              <a:gd name="connsiteY145" fmla="*/ 4081151 h 6862288"/>
              <a:gd name="connsiteX146" fmla="*/ 2130621 w 4794266"/>
              <a:gd name="connsiteY146" fmla="*/ 4098916 h 6862288"/>
              <a:gd name="connsiteX147" fmla="*/ 2091811 w 4794266"/>
              <a:gd name="connsiteY147" fmla="*/ 4184186 h 6862288"/>
              <a:gd name="connsiteX148" fmla="*/ 1537792 w 4794266"/>
              <a:gd name="connsiteY148" fmla="*/ 3082785 h 6862288"/>
              <a:gd name="connsiteX149" fmla="*/ 1335481 w 4794266"/>
              <a:gd name="connsiteY149" fmla="*/ 3082785 h 6862288"/>
              <a:gd name="connsiteX150" fmla="*/ 1434019 w 4794266"/>
              <a:gd name="connsiteY150" fmla="*/ 3082785 h 6862288"/>
              <a:gd name="connsiteX151" fmla="*/ 2032279 w 4794266"/>
              <a:gd name="connsiteY151" fmla="*/ 4272143 h 6862288"/>
              <a:gd name="connsiteX152" fmla="*/ 2021722 w 4794266"/>
              <a:gd name="connsiteY152" fmla="*/ 4300378 h 6862288"/>
              <a:gd name="connsiteX153" fmla="*/ 1983011 w 4794266"/>
              <a:gd name="connsiteY153" fmla="*/ 4370963 h 6862288"/>
              <a:gd name="connsiteX154" fmla="*/ 1335481 w 4794266"/>
              <a:gd name="connsiteY154" fmla="*/ 3082785 h 6862288"/>
              <a:gd name="connsiteX155" fmla="*/ 1133159 w 4794266"/>
              <a:gd name="connsiteY155" fmla="*/ 3082783 h 6862288"/>
              <a:gd name="connsiteX156" fmla="*/ 1236091 w 4794266"/>
              <a:gd name="connsiteY156" fmla="*/ 3082783 h 6862288"/>
              <a:gd name="connsiteX157" fmla="*/ 1938871 w 4794266"/>
              <a:gd name="connsiteY157" fmla="*/ 4463852 h 6862288"/>
              <a:gd name="connsiteX158" fmla="*/ 1814643 w 4794266"/>
              <a:gd name="connsiteY158" fmla="*/ 4713359 h 6862288"/>
              <a:gd name="connsiteX159" fmla="*/ 1715260 w 4794266"/>
              <a:gd name="connsiteY159" fmla="*/ 4713359 h 6862288"/>
              <a:gd name="connsiteX160" fmla="*/ 1839488 w 4794266"/>
              <a:gd name="connsiteY160" fmla="*/ 4467367 h 6862288"/>
              <a:gd name="connsiteX161" fmla="*/ 1133159 w 4794266"/>
              <a:gd name="connsiteY161" fmla="*/ 3082783 h 6862288"/>
              <a:gd name="connsiteX162" fmla="*/ 1225831 w 4794266"/>
              <a:gd name="connsiteY162" fmla="*/ 2911599 h 6862288"/>
              <a:gd name="connsiteX163" fmla="*/ 2732584 w 4794266"/>
              <a:gd name="connsiteY163" fmla="*/ 2911599 h 6862288"/>
              <a:gd name="connsiteX164" fmla="*/ 2690140 w 4794266"/>
              <a:gd name="connsiteY164" fmla="*/ 3001240 h 6862288"/>
              <a:gd name="connsiteX165" fmla="*/ 1179850 w 4794266"/>
              <a:gd name="connsiteY165" fmla="*/ 3001240 h 6862288"/>
              <a:gd name="connsiteX166" fmla="*/ 1225831 w 4794266"/>
              <a:gd name="connsiteY166" fmla="*/ 2911599 h 6862288"/>
              <a:gd name="connsiteX167" fmla="*/ 91650 w 4794266"/>
              <a:gd name="connsiteY167" fmla="*/ 2771529 h 6862288"/>
              <a:gd name="connsiteX168" fmla="*/ 195801 w 4794266"/>
              <a:gd name="connsiteY168" fmla="*/ 2771529 h 6862288"/>
              <a:gd name="connsiteX169" fmla="*/ 0 w 4794266"/>
              <a:gd name="connsiteY169" fmla="*/ 3143696 h 6862288"/>
              <a:gd name="connsiteX170" fmla="*/ 0 w 4794266"/>
              <a:gd name="connsiteY170" fmla="*/ 2946652 h 6862288"/>
              <a:gd name="connsiteX171" fmla="*/ 91650 w 4794266"/>
              <a:gd name="connsiteY171" fmla="*/ 2771529 h 6862288"/>
              <a:gd name="connsiteX172" fmla="*/ 483354 w 4794266"/>
              <a:gd name="connsiteY172" fmla="*/ 2771528 h 6862288"/>
              <a:gd name="connsiteX173" fmla="*/ 584961 w 4794266"/>
              <a:gd name="connsiteY173" fmla="*/ 2771528 h 6862288"/>
              <a:gd name="connsiteX174" fmla="*/ 0 w 4794266"/>
              <a:gd name="connsiteY174" fmla="*/ 3930829 h 6862288"/>
              <a:gd name="connsiteX175" fmla="*/ 0 w 4794266"/>
              <a:gd name="connsiteY175" fmla="*/ 3732738 h 6862288"/>
              <a:gd name="connsiteX176" fmla="*/ 483354 w 4794266"/>
              <a:gd name="connsiteY176" fmla="*/ 2771528 h 6862288"/>
              <a:gd name="connsiteX177" fmla="*/ 287854 w 4794266"/>
              <a:gd name="connsiteY177" fmla="*/ 2771528 h 6862288"/>
              <a:gd name="connsiteX178" fmla="*/ 382634 w 4794266"/>
              <a:gd name="connsiteY178" fmla="*/ 2771528 h 6862288"/>
              <a:gd name="connsiteX179" fmla="*/ 0 w 4794266"/>
              <a:gd name="connsiteY179" fmla="*/ 3539662 h 6862288"/>
              <a:gd name="connsiteX180" fmla="*/ 0 w 4794266"/>
              <a:gd name="connsiteY180" fmla="*/ 3345484 h 6862288"/>
              <a:gd name="connsiteX181" fmla="*/ 287854 w 4794266"/>
              <a:gd name="connsiteY181" fmla="*/ 2771528 h 6862288"/>
              <a:gd name="connsiteX182" fmla="*/ 1300102 w 4794266"/>
              <a:gd name="connsiteY182" fmla="*/ 2740403 h 6862288"/>
              <a:gd name="connsiteX183" fmla="*/ 2810392 w 4794266"/>
              <a:gd name="connsiteY183" fmla="*/ 2740403 h 6862288"/>
              <a:gd name="connsiteX184" fmla="*/ 2767948 w 4794266"/>
              <a:gd name="connsiteY184" fmla="*/ 2830045 h 6862288"/>
              <a:gd name="connsiteX185" fmla="*/ 1257658 w 4794266"/>
              <a:gd name="connsiteY185" fmla="*/ 2830045 h 6862288"/>
              <a:gd name="connsiteX186" fmla="*/ 1300102 w 4794266"/>
              <a:gd name="connsiteY186" fmla="*/ 2740403 h 6862288"/>
              <a:gd name="connsiteX187" fmla="*/ 0 w 4794266"/>
              <a:gd name="connsiteY187" fmla="*/ 2600343 h 6862288"/>
              <a:gd name="connsiteX188" fmla="*/ 778120 w 4794266"/>
              <a:gd name="connsiteY188" fmla="*/ 2600343 h 6862288"/>
              <a:gd name="connsiteX189" fmla="*/ 792257 w 4794266"/>
              <a:gd name="connsiteY189" fmla="*/ 2600343 h 6862288"/>
              <a:gd name="connsiteX190" fmla="*/ 880617 w 4794266"/>
              <a:gd name="connsiteY190" fmla="*/ 2600343 h 6862288"/>
              <a:gd name="connsiteX191" fmla="*/ 0 w 4794266"/>
              <a:gd name="connsiteY191" fmla="*/ 4336301 h 6862288"/>
              <a:gd name="connsiteX192" fmla="*/ 0 w 4794266"/>
              <a:gd name="connsiteY192" fmla="*/ 4135188 h 6862288"/>
              <a:gd name="connsiteX193" fmla="*/ 735707 w 4794266"/>
              <a:gd name="connsiteY193" fmla="*/ 2688735 h 6862288"/>
              <a:gd name="connsiteX194" fmla="*/ 0 w 4794266"/>
              <a:gd name="connsiteY194" fmla="*/ 2688735 h 6862288"/>
              <a:gd name="connsiteX195" fmla="*/ 0 w 4794266"/>
              <a:gd name="connsiteY195" fmla="*/ 2600343 h 6862288"/>
              <a:gd name="connsiteX196" fmla="*/ 3387196 w 4794266"/>
              <a:gd name="connsiteY196" fmla="*/ 2569217 h 6862288"/>
              <a:gd name="connsiteX197" fmla="*/ 3432921 w 4794266"/>
              <a:gd name="connsiteY197" fmla="*/ 2668350 h 6862288"/>
              <a:gd name="connsiteX198" fmla="*/ 2617619 w 4794266"/>
              <a:gd name="connsiteY198" fmla="*/ 4289332 h 6862288"/>
              <a:gd name="connsiteX199" fmla="*/ 2618570 w 4794266"/>
              <a:gd name="connsiteY199" fmla="*/ 4291299 h 6862288"/>
              <a:gd name="connsiteX200" fmla="*/ 2470177 w 4794266"/>
              <a:gd name="connsiteY200" fmla="*/ 4582475 h 6862288"/>
              <a:gd name="connsiteX201" fmla="*/ 2441053 w 4794266"/>
              <a:gd name="connsiteY201" fmla="*/ 4640378 h 6862288"/>
              <a:gd name="connsiteX202" fmla="*/ 2455122 w 4794266"/>
              <a:gd name="connsiteY202" fmla="*/ 4640378 h 6862288"/>
              <a:gd name="connsiteX203" fmla="*/ 2412915 w 4794266"/>
              <a:gd name="connsiteY203" fmla="*/ 4728890 h 6862288"/>
              <a:gd name="connsiteX204" fmla="*/ 2398846 w 4794266"/>
              <a:gd name="connsiteY204" fmla="*/ 4728890 h 6862288"/>
              <a:gd name="connsiteX205" fmla="*/ 2395559 w 4794266"/>
              <a:gd name="connsiteY205" fmla="*/ 4728890 h 6862288"/>
              <a:gd name="connsiteX206" fmla="*/ 1308307 w 4794266"/>
              <a:gd name="connsiteY206" fmla="*/ 6862288 h 6862288"/>
              <a:gd name="connsiteX207" fmla="*/ 1205888 w 4794266"/>
              <a:gd name="connsiteY207" fmla="*/ 6862288 h 6862288"/>
              <a:gd name="connsiteX208" fmla="*/ 1206546 w 4794266"/>
              <a:gd name="connsiteY208" fmla="*/ 6860998 h 6862288"/>
              <a:gd name="connsiteX209" fmla="*/ 1127055 w 4794266"/>
              <a:gd name="connsiteY209" fmla="*/ 6860998 h 6862288"/>
              <a:gd name="connsiteX210" fmla="*/ 1081302 w 4794266"/>
              <a:gd name="connsiteY210" fmla="*/ 6769162 h 6862288"/>
              <a:gd name="connsiteX211" fmla="*/ 226066 w 4794266"/>
              <a:gd name="connsiteY211" fmla="*/ 5059594 h 6862288"/>
              <a:gd name="connsiteX212" fmla="*/ 183832 w 4794266"/>
              <a:gd name="connsiteY212" fmla="*/ 4974822 h 6862288"/>
              <a:gd name="connsiteX213" fmla="*/ 1880226 w 4794266"/>
              <a:gd name="connsiteY213" fmla="*/ 4974822 h 6862288"/>
              <a:gd name="connsiteX214" fmla="*/ 1834473 w 4794266"/>
              <a:gd name="connsiteY214" fmla="*/ 5059594 h 6862288"/>
              <a:gd name="connsiteX215" fmla="*/ 324611 w 4794266"/>
              <a:gd name="connsiteY215" fmla="*/ 5059594 h 6862288"/>
              <a:gd name="connsiteX216" fmla="*/ 1134094 w 4794266"/>
              <a:gd name="connsiteY216" fmla="*/ 6673793 h 6862288"/>
              <a:gd name="connsiteX217" fmla="*/ 1376939 w 4794266"/>
              <a:gd name="connsiteY217" fmla="*/ 6182822 h 6862288"/>
              <a:gd name="connsiteX218" fmla="*/ 2073798 w 4794266"/>
              <a:gd name="connsiteY218" fmla="*/ 4794681 h 6862288"/>
              <a:gd name="connsiteX219" fmla="*/ 2172342 w 4794266"/>
              <a:gd name="connsiteY219" fmla="*/ 4794681 h 6862288"/>
              <a:gd name="connsiteX220" fmla="*/ 1415653 w 4794266"/>
              <a:gd name="connsiteY220" fmla="*/ 6306448 h 6862288"/>
              <a:gd name="connsiteX221" fmla="*/ 1179847 w 4794266"/>
              <a:gd name="connsiteY221" fmla="*/ 6769162 h 6862288"/>
              <a:gd name="connsiteX222" fmla="*/ 1217546 w 4794266"/>
              <a:gd name="connsiteY222" fmla="*/ 6839426 h 6862288"/>
              <a:gd name="connsiteX223" fmla="*/ 2569126 w 4794266"/>
              <a:gd name="connsiteY223" fmla="*/ 4189024 h 6862288"/>
              <a:gd name="connsiteX224" fmla="*/ 2570556 w 4794266"/>
              <a:gd name="connsiteY224" fmla="*/ 4191982 h 6862288"/>
              <a:gd name="connsiteX225" fmla="*/ 3387196 w 4794266"/>
              <a:gd name="connsiteY225" fmla="*/ 2569217 h 6862288"/>
              <a:gd name="connsiteX226" fmla="*/ 1393478 w 4794266"/>
              <a:gd name="connsiteY226" fmla="*/ 2553652 h 6862288"/>
              <a:gd name="connsiteX227" fmla="*/ 2903768 w 4794266"/>
              <a:gd name="connsiteY227" fmla="*/ 2553652 h 6862288"/>
              <a:gd name="connsiteX228" fmla="*/ 2857787 w 4794266"/>
              <a:gd name="connsiteY228" fmla="*/ 2643437 h 6862288"/>
              <a:gd name="connsiteX229" fmla="*/ 1351035 w 4794266"/>
              <a:gd name="connsiteY229" fmla="*/ 2643437 h 6862288"/>
              <a:gd name="connsiteX230" fmla="*/ 1393478 w 4794266"/>
              <a:gd name="connsiteY230" fmla="*/ 2553652 h 6862288"/>
              <a:gd name="connsiteX231" fmla="*/ 1471298 w 4794266"/>
              <a:gd name="connsiteY231" fmla="*/ 2382466 h 6862288"/>
              <a:gd name="connsiteX232" fmla="*/ 2981587 w 4794266"/>
              <a:gd name="connsiteY232" fmla="*/ 2382466 h 6862288"/>
              <a:gd name="connsiteX233" fmla="*/ 2939143 w 4794266"/>
              <a:gd name="connsiteY233" fmla="*/ 2472251 h 6862288"/>
              <a:gd name="connsiteX234" fmla="*/ 1428853 w 4794266"/>
              <a:gd name="connsiteY234" fmla="*/ 2472251 h 6862288"/>
              <a:gd name="connsiteX235" fmla="*/ 1471298 w 4794266"/>
              <a:gd name="connsiteY235" fmla="*/ 2382466 h 6862288"/>
              <a:gd name="connsiteX236" fmla="*/ 1364286 w 4794266"/>
              <a:gd name="connsiteY236" fmla="*/ 2211271 h 6862288"/>
              <a:gd name="connsiteX237" fmla="*/ 3074965 w 4794266"/>
              <a:gd name="connsiteY237" fmla="*/ 2211271 h 6862288"/>
              <a:gd name="connsiteX238" fmla="*/ 3029017 w 4794266"/>
              <a:gd name="connsiteY238" fmla="*/ 2299248 h 6862288"/>
              <a:gd name="connsiteX239" fmla="*/ 1420838 w 4794266"/>
              <a:gd name="connsiteY239" fmla="*/ 2299248 h 6862288"/>
              <a:gd name="connsiteX240" fmla="*/ 204981 w 4794266"/>
              <a:gd name="connsiteY240" fmla="*/ 4713353 h 6862288"/>
              <a:gd name="connsiteX241" fmla="*/ 106016 w 4794266"/>
              <a:gd name="connsiteY241" fmla="*/ 4713353 h 6862288"/>
              <a:gd name="connsiteX242" fmla="*/ 1364286 w 4794266"/>
              <a:gd name="connsiteY242" fmla="*/ 2211271 h 6862288"/>
              <a:gd name="connsiteX243" fmla="*/ 0 w 4794266"/>
              <a:gd name="connsiteY243" fmla="*/ 2071210 h 6862288"/>
              <a:gd name="connsiteX244" fmla="*/ 740567 w 4794266"/>
              <a:gd name="connsiteY244" fmla="*/ 2071210 h 6862288"/>
              <a:gd name="connsiteX245" fmla="*/ 698268 w 4794266"/>
              <a:gd name="connsiteY245" fmla="*/ 2160994 h 6862288"/>
              <a:gd name="connsiteX246" fmla="*/ 0 w 4794266"/>
              <a:gd name="connsiteY246" fmla="*/ 2160994 h 6862288"/>
              <a:gd name="connsiteX247" fmla="*/ 0 w 4794266"/>
              <a:gd name="connsiteY247" fmla="*/ 2071210 h 6862288"/>
              <a:gd name="connsiteX248" fmla="*/ 1263349 w 4794266"/>
              <a:gd name="connsiteY248" fmla="*/ 2040088 h 6862288"/>
              <a:gd name="connsiteX249" fmla="*/ 3168348 w 4794266"/>
              <a:gd name="connsiteY249" fmla="*/ 2040088 h 6862288"/>
              <a:gd name="connsiteX250" fmla="*/ 3118959 w 4794266"/>
              <a:gd name="connsiteY250" fmla="*/ 2124996 h 6862288"/>
              <a:gd name="connsiteX251" fmla="*/ 1319793 w 4794266"/>
              <a:gd name="connsiteY251" fmla="*/ 2124996 h 6862288"/>
              <a:gd name="connsiteX252" fmla="*/ 14514 w 4794266"/>
              <a:gd name="connsiteY252" fmla="*/ 4728892 h 6862288"/>
              <a:gd name="connsiteX253" fmla="*/ 0 w 4794266"/>
              <a:gd name="connsiteY253" fmla="*/ 4728892 h 6862288"/>
              <a:gd name="connsiteX254" fmla="*/ 0 w 4794266"/>
              <a:gd name="connsiteY254" fmla="*/ 4557406 h 6862288"/>
              <a:gd name="connsiteX255" fmla="*/ 1263349 w 4794266"/>
              <a:gd name="connsiteY255" fmla="*/ 2040088 h 6862288"/>
              <a:gd name="connsiteX256" fmla="*/ 3495719 w 4794266"/>
              <a:gd name="connsiteY256" fmla="*/ 1977841 h 6862288"/>
              <a:gd name="connsiteX257" fmla="*/ 3541835 w 4794266"/>
              <a:gd name="connsiteY257" fmla="*/ 2080385 h 6862288"/>
              <a:gd name="connsiteX258" fmla="*/ 2197370 w 4794266"/>
              <a:gd name="connsiteY258" fmla="*/ 4728895 h 6862288"/>
              <a:gd name="connsiteX259" fmla="*/ 2098043 w 4794266"/>
              <a:gd name="connsiteY259" fmla="*/ 4728895 h 6862288"/>
              <a:gd name="connsiteX260" fmla="*/ 3495719 w 4794266"/>
              <a:gd name="connsiteY260" fmla="*/ 1977841 h 6862288"/>
              <a:gd name="connsiteX261" fmla="*/ 0 w 4794266"/>
              <a:gd name="connsiteY261" fmla="*/ 1900015 h 6862288"/>
              <a:gd name="connsiteX262" fmla="*/ 833922 w 4794266"/>
              <a:gd name="connsiteY262" fmla="*/ 1900015 h 6862288"/>
              <a:gd name="connsiteX263" fmla="*/ 791380 w 4794266"/>
              <a:gd name="connsiteY263" fmla="*/ 1989799 h 6862288"/>
              <a:gd name="connsiteX264" fmla="*/ 0 w 4794266"/>
              <a:gd name="connsiteY264" fmla="*/ 1989799 h 6862288"/>
              <a:gd name="connsiteX265" fmla="*/ 0 w 4794266"/>
              <a:gd name="connsiteY265" fmla="*/ 1900015 h 6862288"/>
              <a:gd name="connsiteX266" fmla="*/ 0 w 4794266"/>
              <a:gd name="connsiteY266" fmla="*/ 1728829 h 6862288"/>
              <a:gd name="connsiteX267" fmla="*/ 911757 w 4794266"/>
              <a:gd name="connsiteY267" fmla="*/ 1728829 h 6862288"/>
              <a:gd name="connsiteX268" fmla="*/ 869523 w 4794266"/>
              <a:gd name="connsiteY268" fmla="*/ 1818614 h 6862288"/>
              <a:gd name="connsiteX269" fmla="*/ 0 w 4794266"/>
              <a:gd name="connsiteY269" fmla="*/ 1818614 h 6862288"/>
              <a:gd name="connsiteX270" fmla="*/ 0 w 4794266"/>
              <a:gd name="connsiteY270" fmla="*/ 1728829 h 6862288"/>
              <a:gd name="connsiteX271" fmla="*/ 3236271 w 4794266"/>
              <a:gd name="connsiteY271" fmla="*/ 1682140 h 6862288"/>
              <a:gd name="connsiteX272" fmla="*/ 3292621 w 4794266"/>
              <a:gd name="connsiteY272" fmla="*/ 1787327 h 6862288"/>
              <a:gd name="connsiteX273" fmla="*/ 3187434 w 4794266"/>
              <a:gd name="connsiteY273" fmla="*/ 1787327 h 6862288"/>
              <a:gd name="connsiteX274" fmla="*/ 3236271 w 4794266"/>
              <a:gd name="connsiteY274" fmla="*/ 1682140 h 6862288"/>
              <a:gd name="connsiteX275" fmla="*/ 0 w 4794266"/>
              <a:gd name="connsiteY275" fmla="*/ 1542076 h 6862288"/>
              <a:gd name="connsiteX276" fmla="*/ 1005127 w 4794266"/>
              <a:gd name="connsiteY276" fmla="*/ 1542076 h 6862288"/>
              <a:gd name="connsiteX277" fmla="*/ 959295 w 4794266"/>
              <a:gd name="connsiteY277" fmla="*/ 1631861 h 6862288"/>
              <a:gd name="connsiteX278" fmla="*/ 0 w 4794266"/>
              <a:gd name="connsiteY278" fmla="*/ 1631861 h 6862288"/>
              <a:gd name="connsiteX279" fmla="*/ 0 w 4794266"/>
              <a:gd name="connsiteY279" fmla="*/ 1542076 h 6862288"/>
              <a:gd name="connsiteX280" fmla="*/ 3132571 w 4794266"/>
              <a:gd name="connsiteY280" fmla="*/ 1479829 h 6862288"/>
              <a:gd name="connsiteX281" fmla="*/ 3184006 w 4794266"/>
              <a:gd name="connsiteY281" fmla="*/ 1573753 h 6862288"/>
              <a:gd name="connsiteX282" fmla="*/ 3084565 w 4794266"/>
              <a:gd name="connsiteY282" fmla="*/ 1772037 h 6862288"/>
              <a:gd name="connsiteX283" fmla="*/ 2985124 w 4794266"/>
              <a:gd name="connsiteY283" fmla="*/ 1772037 h 6862288"/>
              <a:gd name="connsiteX284" fmla="*/ 3132571 w 4794266"/>
              <a:gd name="connsiteY284" fmla="*/ 1479829 h 6862288"/>
              <a:gd name="connsiteX285" fmla="*/ 3389755 w 4794266"/>
              <a:gd name="connsiteY285" fmla="*/ 1386453 h 6862288"/>
              <a:gd name="connsiteX286" fmla="*/ 3479540 w 4794266"/>
              <a:gd name="connsiteY286" fmla="*/ 1386453 h 6862288"/>
              <a:gd name="connsiteX287" fmla="*/ 3436443 w 4794266"/>
              <a:gd name="connsiteY287" fmla="*/ 1476239 h 6862288"/>
              <a:gd name="connsiteX288" fmla="*/ 3389755 w 4794266"/>
              <a:gd name="connsiteY288" fmla="*/ 1386453 h 6862288"/>
              <a:gd name="connsiteX289" fmla="*/ 0 w 4794266"/>
              <a:gd name="connsiteY289" fmla="*/ 1378844 h 6862288"/>
              <a:gd name="connsiteX290" fmla="*/ 40400 w 4794266"/>
              <a:gd name="connsiteY290" fmla="*/ 1460702 h 6862288"/>
              <a:gd name="connsiteX291" fmla="*/ 0 w 4794266"/>
              <a:gd name="connsiteY291" fmla="*/ 1460702 h 6862288"/>
              <a:gd name="connsiteX292" fmla="*/ 0 w 4794266"/>
              <a:gd name="connsiteY292" fmla="*/ 1378844 h 6862288"/>
              <a:gd name="connsiteX293" fmla="*/ 3041878 w 4794266"/>
              <a:gd name="connsiteY293" fmla="*/ 1277509 h 6862288"/>
              <a:gd name="connsiteX294" fmla="*/ 3087101 w 4794266"/>
              <a:gd name="connsiteY294" fmla="*/ 1365185 h 6862288"/>
              <a:gd name="connsiteX295" fmla="*/ 3090579 w 4794266"/>
              <a:gd name="connsiteY295" fmla="*/ 1375707 h 6862288"/>
              <a:gd name="connsiteX296" fmla="*/ 2892295 w 4794266"/>
              <a:gd name="connsiteY296" fmla="*/ 1772009 h 6862288"/>
              <a:gd name="connsiteX297" fmla="*/ 2798371 w 4794266"/>
              <a:gd name="connsiteY297" fmla="*/ 1772009 h 6862288"/>
              <a:gd name="connsiteX298" fmla="*/ 3041878 w 4794266"/>
              <a:gd name="connsiteY298" fmla="*/ 1277509 h 6862288"/>
              <a:gd name="connsiteX299" fmla="*/ 3311937 w 4794266"/>
              <a:gd name="connsiteY299" fmla="*/ 1215257 h 6862288"/>
              <a:gd name="connsiteX300" fmla="*/ 3572933 w 4794266"/>
              <a:gd name="connsiteY300" fmla="*/ 1215257 h 6862288"/>
              <a:gd name="connsiteX301" fmla="*/ 3530029 w 4794266"/>
              <a:gd name="connsiteY301" fmla="*/ 1305042 h 6862288"/>
              <a:gd name="connsiteX302" fmla="*/ 3354840 w 4794266"/>
              <a:gd name="connsiteY302" fmla="*/ 1305042 h 6862288"/>
              <a:gd name="connsiteX303" fmla="*/ 3311937 w 4794266"/>
              <a:gd name="connsiteY303" fmla="*/ 1215257 h 6862288"/>
              <a:gd name="connsiteX304" fmla="*/ 2950989 w 4794266"/>
              <a:gd name="connsiteY304" fmla="*/ 1075199 h 6862288"/>
              <a:gd name="connsiteX305" fmla="*/ 2993582 w 4794266"/>
              <a:gd name="connsiteY305" fmla="*/ 1160086 h 6862288"/>
              <a:gd name="connsiteX306" fmla="*/ 2997131 w 4794266"/>
              <a:gd name="connsiteY306" fmla="*/ 1174233 h 6862288"/>
              <a:gd name="connsiteX307" fmla="*/ 2698982 w 4794266"/>
              <a:gd name="connsiteY307" fmla="*/ 1771979 h 6862288"/>
              <a:gd name="connsiteX308" fmla="*/ 2596050 w 4794266"/>
              <a:gd name="connsiteY308" fmla="*/ 1771979 h 6862288"/>
              <a:gd name="connsiteX309" fmla="*/ 2950989 w 4794266"/>
              <a:gd name="connsiteY309" fmla="*/ 1075199 h 6862288"/>
              <a:gd name="connsiteX310" fmla="*/ 3218559 w 4794266"/>
              <a:gd name="connsiteY310" fmla="*/ 1044073 h 6862288"/>
              <a:gd name="connsiteX311" fmla="*/ 3650802 w 4794266"/>
              <a:gd name="connsiteY311" fmla="*/ 1044073 h 6862288"/>
              <a:gd name="connsiteX312" fmla="*/ 3608632 w 4794266"/>
              <a:gd name="connsiteY312" fmla="*/ 1133858 h 6862288"/>
              <a:gd name="connsiteX313" fmla="*/ 3264243 w 4794266"/>
              <a:gd name="connsiteY313" fmla="*/ 1133858 h 6862288"/>
              <a:gd name="connsiteX314" fmla="*/ 3218559 w 4794266"/>
              <a:gd name="connsiteY314" fmla="*/ 1044073 h 6862288"/>
              <a:gd name="connsiteX315" fmla="*/ 0 w 4794266"/>
              <a:gd name="connsiteY315" fmla="*/ 969072 h 6862288"/>
              <a:gd name="connsiteX316" fmla="*/ 242609 w 4794266"/>
              <a:gd name="connsiteY316" fmla="*/ 1445195 h 6862288"/>
              <a:gd name="connsiteX317" fmla="*/ 141781 w 4794266"/>
              <a:gd name="connsiteY317" fmla="*/ 1445195 h 6862288"/>
              <a:gd name="connsiteX318" fmla="*/ 0 w 4794266"/>
              <a:gd name="connsiteY318" fmla="*/ 1165963 h 6862288"/>
              <a:gd name="connsiteX319" fmla="*/ 0 w 4794266"/>
              <a:gd name="connsiteY319" fmla="*/ 969072 h 6862288"/>
              <a:gd name="connsiteX320" fmla="*/ 2839507 w 4794266"/>
              <a:gd name="connsiteY320" fmla="*/ 888446 h 6862288"/>
              <a:gd name="connsiteX321" fmla="*/ 2888263 w 4794266"/>
              <a:gd name="connsiteY321" fmla="*/ 984396 h 6862288"/>
              <a:gd name="connsiteX322" fmla="*/ 2494733 w 4794266"/>
              <a:gd name="connsiteY322" fmla="*/ 1787533 h 6862288"/>
              <a:gd name="connsiteX323" fmla="*/ 2393739 w 4794266"/>
              <a:gd name="connsiteY323" fmla="*/ 1787533 h 6862288"/>
              <a:gd name="connsiteX324" fmla="*/ 2839507 w 4794266"/>
              <a:gd name="connsiteY324" fmla="*/ 888446 h 6862288"/>
              <a:gd name="connsiteX325" fmla="*/ 3125183 w 4794266"/>
              <a:gd name="connsiteY325" fmla="*/ 872877 h 6862288"/>
              <a:gd name="connsiteX326" fmla="*/ 3744155 w 4794266"/>
              <a:gd name="connsiteY326" fmla="*/ 872877 h 6862288"/>
              <a:gd name="connsiteX327" fmla="*/ 3701711 w 4794266"/>
              <a:gd name="connsiteY327" fmla="*/ 962518 h 6862288"/>
              <a:gd name="connsiteX328" fmla="*/ 3171164 w 4794266"/>
              <a:gd name="connsiteY328" fmla="*/ 962518 h 6862288"/>
              <a:gd name="connsiteX329" fmla="*/ 3125183 w 4794266"/>
              <a:gd name="connsiteY329" fmla="*/ 872877 h 6862288"/>
              <a:gd name="connsiteX330" fmla="*/ 3047375 w 4794266"/>
              <a:gd name="connsiteY330" fmla="*/ 701692 h 6862288"/>
              <a:gd name="connsiteX331" fmla="*/ 3837527 w 4794266"/>
              <a:gd name="connsiteY331" fmla="*/ 701692 h 6862288"/>
              <a:gd name="connsiteX332" fmla="*/ 3795008 w 4794266"/>
              <a:gd name="connsiteY332" fmla="*/ 791333 h 6862288"/>
              <a:gd name="connsiteX333" fmla="*/ 3089894 w 4794266"/>
              <a:gd name="connsiteY333" fmla="*/ 791333 h 6862288"/>
              <a:gd name="connsiteX334" fmla="*/ 3047375 w 4794266"/>
              <a:gd name="connsiteY334" fmla="*/ 701692 h 6862288"/>
              <a:gd name="connsiteX335" fmla="*/ 2741909 w 4794266"/>
              <a:gd name="connsiteY335" fmla="*/ 670568 h 6862288"/>
              <a:gd name="connsiteX336" fmla="*/ 2794841 w 4794266"/>
              <a:gd name="connsiteY336" fmla="*/ 773272 h 6862288"/>
              <a:gd name="connsiteX337" fmla="*/ 2286696 w 4794266"/>
              <a:gd name="connsiteY337" fmla="*/ 1771977 h 6862288"/>
              <a:gd name="connsiteX338" fmla="*/ 2191419 w 4794266"/>
              <a:gd name="connsiteY338" fmla="*/ 1771977 h 6862288"/>
              <a:gd name="connsiteX339" fmla="*/ 2741909 w 4794266"/>
              <a:gd name="connsiteY339" fmla="*/ 670568 h 6862288"/>
              <a:gd name="connsiteX340" fmla="*/ 0 w 4794266"/>
              <a:gd name="connsiteY340" fmla="*/ 587906 h 6862288"/>
              <a:gd name="connsiteX341" fmla="*/ 429355 w 4794266"/>
              <a:gd name="connsiteY341" fmla="*/ 1460707 h 6862288"/>
              <a:gd name="connsiteX342" fmla="*/ 335326 w 4794266"/>
              <a:gd name="connsiteY342" fmla="*/ 1460707 h 6862288"/>
              <a:gd name="connsiteX343" fmla="*/ 0 w 4794266"/>
              <a:gd name="connsiteY343" fmla="*/ 791234 h 6862288"/>
              <a:gd name="connsiteX344" fmla="*/ 0 w 4794266"/>
              <a:gd name="connsiteY344" fmla="*/ 587906 h 6862288"/>
              <a:gd name="connsiteX345" fmla="*/ 2953999 w 4794266"/>
              <a:gd name="connsiteY345" fmla="*/ 514940 h 6862288"/>
              <a:gd name="connsiteX346" fmla="*/ 3915367 w 4794266"/>
              <a:gd name="connsiteY346" fmla="*/ 514940 h 6862288"/>
              <a:gd name="connsiteX347" fmla="*/ 3873109 w 4794266"/>
              <a:gd name="connsiteY347" fmla="*/ 604580 h 6862288"/>
              <a:gd name="connsiteX348" fmla="*/ 2999778 w 4794266"/>
              <a:gd name="connsiteY348" fmla="*/ 604580 h 6862288"/>
              <a:gd name="connsiteX349" fmla="*/ 2953999 w 4794266"/>
              <a:gd name="connsiteY349" fmla="*/ 514940 h 6862288"/>
              <a:gd name="connsiteX350" fmla="*/ 2633401 w 4794266"/>
              <a:gd name="connsiteY350" fmla="*/ 483816 h 6862288"/>
              <a:gd name="connsiteX351" fmla="*/ 2685925 w 4794266"/>
              <a:gd name="connsiteY351" fmla="*/ 582365 h 6862288"/>
              <a:gd name="connsiteX352" fmla="*/ 2090661 w 4794266"/>
              <a:gd name="connsiteY352" fmla="*/ 1771998 h 6862288"/>
              <a:gd name="connsiteX353" fmla="*/ 1989115 w 4794266"/>
              <a:gd name="connsiteY353" fmla="*/ 1771998 h 6862288"/>
              <a:gd name="connsiteX354" fmla="*/ 2633401 w 4794266"/>
              <a:gd name="connsiteY354" fmla="*/ 483816 h 6862288"/>
              <a:gd name="connsiteX355" fmla="*/ 89908 w 4794266"/>
              <a:gd name="connsiteY355" fmla="*/ 359310 h 6862288"/>
              <a:gd name="connsiteX356" fmla="*/ 647166 w 4794266"/>
              <a:gd name="connsiteY356" fmla="*/ 1445187 h 6862288"/>
              <a:gd name="connsiteX357" fmla="*/ 544233 w 4794266"/>
              <a:gd name="connsiteY357" fmla="*/ 1445187 h 6862288"/>
              <a:gd name="connsiteX358" fmla="*/ 43765 w 4794266"/>
              <a:gd name="connsiteY358" fmla="*/ 454193 h 6862288"/>
              <a:gd name="connsiteX359" fmla="*/ 50864 w 4794266"/>
              <a:gd name="connsiteY359" fmla="*/ 436622 h 6862288"/>
              <a:gd name="connsiteX360" fmla="*/ 89908 w 4794266"/>
              <a:gd name="connsiteY360" fmla="*/ 359310 h 6862288"/>
              <a:gd name="connsiteX361" fmla="*/ 2876180 w 4794266"/>
              <a:gd name="connsiteY361" fmla="*/ 343745 h 6862288"/>
              <a:gd name="connsiteX362" fmla="*/ 4008747 w 4794266"/>
              <a:gd name="connsiteY362" fmla="*/ 343745 h 6862288"/>
              <a:gd name="connsiteX363" fmla="*/ 3963022 w 4794266"/>
              <a:gd name="connsiteY363" fmla="*/ 433529 h 6862288"/>
              <a:gd name="connsiteX364" fmla="*/ 2918387 w 4794266"/>
              <a:gd name="connsiteY364" fmla="*/ 433529 h 6862288"/>
              <a:gd name="connsiteX365" fmla="*/ 2876180 w 4794266"/>
              <a:gd name="connsiteY365" fmla="*/ 343745 h 6862288"/>
              <a:gd name="connsiteX366" fmla="*/ 2531542 w 4794266"/>
              <a:gd name="connsiteY366" fmla="*/ 281495 h 6862288"/>
              <a:gd name="connsiteX367" fmla="*/ 2576996 w 4794266"/>
              <a:gd name="connsiteY367" fmla="*/ 380390 h 6862288"/>
              <a:gd name="connsiteX368" fmla="*/ 1888193 w 4794266"/>
              <a:gd name="connsiteY368" fmla="*/ 1771985 h 6862288"/>
              <a:gd name="connsiteX369" fmla="*/ 1786794 w 4794266"/>
              <a:gd name="connsiteY369" fmla="*/ 1771985 h 6862288"/>
              <a:gd name="connsiteX370" fmla="*/ 2531542 w 4794266"/>
              <a:gd name="connsiteY370" fmla="*/ 281495 h 6862288"/>
              <a:gd name="connsiteX371" fmla="*/ 2782803 w 4794266"/>
              <a:gd name="connsiteY371" fmla="*/ 172561 h 6862288"/>
              <a:gd name="connsiteX372" fmla="*/ 4102104 w 4794266"/>
              <a:gd name="connsiteY372" fmla="*/ 172561 h 6862288"/>
              <a:gd name="connsiteX373" fmla="*/ 4059660 w 4794266"/>
              <a:gd name="connsiteY373" fmla="*/ 262345 h 6862288"/>
              <a:gd name="connsiteX374" fmla="*/ 2825247 w 4794266"/>
              <a:gd name="connsiteY374" fmla="*/ 262345 h 6862288"/>
              <a:gd name="connsiteX375" fmla="*/ 2782803 w 4794266"/>
              <a:gd name="connsiteY375" fmla="*/ 172561 h 6862288"/>
              <a:gd name="connsiteX376" fmla="*/ 186164 w 4794266"/>
              <a:gd name="connsiteY376" fmla="*/ 172558 h 6862288"/>
              <a:gd name="connsiteX377" fmla="*/ 833967 w 4794266"/>
              <a:gd name="connsiteY377" fmla="*/ 1460741 h 6862288"/>
              <a:gd name="connsiteX378" fmla="*/ 735921 w 4794266"/>
              <a:gd name="connsiteY378" fmla="*/ 1460741 h 6862288"/>
              <a:gd name="connsiteX379" fmla="*/ 137141 w 4794266"/>
              <a:gd name="connsiteY379" fmla="*/ 271108 h 6862288"/>
              <a:gd name="connsiteX380" fmla="*/ 151148 w 4794266"/>
              <a:gd name="connsiteY380" fmla="*/ 246470 h 6862288"/>
              <a:gd name="connsiteX381" fmla="*/ 186164 w 4794266"/>
              <a:gd name="connsiteY381" fmla="*/ 172558 h 6862288"/>
              <a:gd name="connsiteX382" fmla="*/ 2434228 w 4794266"/>
              <a:gd name="connsiteY382" fmla="*/ 94743 h 6862288"/>
              <a:gd name="connsiteX383" fmla="*/ 2483591 w 4794266"/>
              <a:gd name="connsiteY383" fmla="*/ 190361 h 6862288"/>
              <a:gd name="connsiteX384" fmla="*/ 1683210 w 4794266"/>
              <a:gd name="connsiteY384" fmla="*/ 1787545 h 6862288"/>
              <a:gd name="connsiteX385" fmla="*/ 1584484 w 4794266"/>
              <a:gd name="connsiteY385" fmla="*/ 1787545 h 6862288"/>
              <a:gd name="connsiteX386" fmla="*/ 2434228 w 4794266"/>
              <a:gd name="connsiteY386" fmla="*/ 94743 h 6862288"/>
              <a:gd name="connsiteX387" fmla="*/ 4682467 w 4794266"/>
              <a:gd name="connsiteY387" fmla="*/ 0 h 6862288"/>
              <a:gd name="connsiteX388" fmla="*/ 4685835 w 4794266"/>
              <a:gd name="connsiteY388" fmla="*/ 0 h 6862288"/>
              <a:gd name="connsiteX389" fmla="*/ 3971455 w 4794266"/>
              <a:gd name="connsiteY389" fmla="*/ 1413615 h 6862288"/>
              <a:gd name="connsiteX390" fmla="*/ 4691881 w 4794266"/>
              <a:gd name="connsiteY390" fmla="*/ 0 h 6862288"/>
              <a:gd name="connsiteX391" fmla="*/ 4794266 w 4794266"/>
              <a:gd name="connsiteY391" fmla="*/ 0 h 6862288"/>
              <a:gd name="connsiteX392" fmla="*/ 3485882 w 4794266"/>
              <a:gd name="connsiteY392" fmla="*/ 2565697 h 6862288"/>
              <a:gd name="connsiteX393" fmla="*/ 3438634 w 4794266"/>
              <a:gd name="connsiteY393" fmla="*/ 2467962 h 6862288"/>
              <a:gd name="connsiteX394" fmla="*/ 3436438 w 4794266"/>
              <a:gd name="connsiteY394" fmla="*/ 2472308 h 6862288"/>
              <a:gd name="connsiteX395" fmla="*/ 3438631 w 4794266"/>
              <a:gd name="connsiteY395" fmla="*/ 2467957 h 6862288"/>
              <a:gd name="connsiteX396" fmla="*/ 3436438 w 4794266"/>
              <a:gd name="connsiteY396" fmla="*/ 2463422 h 6862288"/>
              <a:gd name="connsiteX397" fmla="*/ 3841129 w 4794266"/>
              <a:gd name="connsiteY397" fmla="*/ 1669341 h 6862288"/>
              <a:gd name="connsiteX398" fmla="*/ 4682467 w 4794266"/>
              <a:gd name="connsiteY398" fmla="*/ 0 h 6862288"/>
              <a:gd name="connsiteX399" fmla="*/ 4484198 w 4794266"/>
              <a:gd name="connsiteY399" fmla="*/ 0 h 6862288"/>
              <a:gd name="connsiteX400" fmla="*/ 4588266 w 4794266"/>
              <a:gd name="connsiteY400" fmla="*/ 0 h 6862288"/>
              <a:gd name="connsiteX401" fmla="*/ 3580336 w 4794266"/>
              <a:gd name="connsiteY401" fmla="*/ 1982087 h 6862288"/>
              <a:gd name="connsiteX402" fmla="*/ 3530766 w 4794266"/>
              <a:gd name="connsiteY402" fmla="*/ 1886815 h 6862288"/>
              <a:gd name="connsiteX403" fmla="*/ 4484198 w 4794266"/>
              <a:gd name="connsiteY403" fmla="*/ 0 h 6862288"/>
              <a:gd name="connsiteX404" fmla="*/ 2499096 w 4794266"/>
              <a:gd name="connsiteY404" fmla="*/ 0 h 6862288"/>
              <a:gd name="connsiteX405" fmla="*/ 2598201 w 4794266"/>
              <a:gd name="connsiteY405" fmla="*/ 0 h 6862288"/>
              <a:gd name="connsiteX406" fmla="*/ 3203991 w 4794266"/>
              <a:gd name="connsiteY406" fmla="*/ 1191538 h 6862288"/>
              <a:gd name="connsiteX407" fmla="*/ 3451229 w 4794266"/>
              <a:gd name="connsiteY407" fmla="*/ 1678703 h 6862288"/>
              <a:gd name="connsiteX408" fmla="*/ 4252986 w 4794266"/>
              <a:gd name="connsiteY408" fmla="*/ 83062 h 6862288"/>
              <a:gd name="connsiteX409" fmla="*/ 2748367 w 4794266"/>
              <a:gd name="connsiteY409" fmla="*/ 83062 h 6862288"/>
              <a:gd name="connsiteX410" fmla="*/ 2703352 w 4794266"/>
              <a:gd name="connsiteY410" fmla="*/ 0 h 6862288"/>
              <a:gd name="connsiteX411" fmla="*/ 4396965 w 4794266"/>
              <a:gd name="connsiteY411" fmla="*/ 0 h 6862288"/>
              <a:gd name="connsiteX412" fmla="*/ 4355413 w 4794266"/>
              <a:gd name="connsiteY412" fmla="*/ 83062 h 6862288"/>
              <a:gd name="connsiteX413" fmla="*/ 3497144 w 4794266"/>
              <a:gd name="connsiteY413" fmla="*/ 1777549 h 6862288"/>
              <a:gd name="connsiteX414" fmla="*/ 3451229 w 4794266"/>
              <a:gd name="connsiteY414" fmla="*/ 1876393 h 6862288"/>
              <a:gd name="connsiteX415" fmla="*/ 1981937 w 4794266"/>
              <a:gd name="connsiteY415" fmla="*/ 4795845 h 6862288"/>
              <a:gd name="connsiteX416" fmla="*/ 1939552 w 4794266"/>
              <a:gd name="connsiteY416" fmla="*/ 4884099 h 6862288"/>
              <a:gd name="connsiteX417" fmla="*/ 1932489 w 4794266"/>
              <a:gd name="connsiteY417" fmla="*/ 4884099 h 6862288"/>
              <a:gd name="connsiteX418" fmla="*/ 1837126 w 4794266"/>
              <a:gd name="connsiteY418" fmla="*/ 4884099 h 6862288"/>
              <a:gd name="connsiteX419" fmla="*/ 39353 w 4794266"/>
              <a:gd name="connsiteY419" fmla="*/ 4884099 h 6862288"/>
              <a:gd name="connsiteX420" fmla="*/ 1031836 w 4794266"/>
              <a:gd name="connsiteY420" fmla="*/ 6861000 h 6862288"/>
              <a:gd name="connsiteX421" fmla="*/ 936473 w 4794266"/>
              <a:gd name="connsiteY421" fmla="*/ 6861000 h 6862288"/>
              <a:gd name="connsiteX422" fmla="*/ 0 w 4794266"/>
              <a:gd name="connsiteY422" fmla="*/ 5005253 h 6862288"/>
              <a:gd name="connsiteX423" fmla="*/ 0 w 4794266"/>
              <a:gd name="connsiteY423" fmla="*/ 4795845 h 6862288"/>
              <a:gd name="connsiteX424" fmla="*/ 1879509 w 4794266"/>
              <a:gd name="connsiteY424" fmla="*/ 4795845 h 6862288"/>
              <a:gd name="connsiteX425" fmla="*/ 3401781 w 4794266"/>
              <a:gd name="connsiteY425" fmla="*/ 1777549 h 6862288"/>
              <a:gd name="connsiteX426" fmla="*/ 3165139 w 4794266"/>
              <a:gd name="connsiteY426" fmla="*/ 1315095 h 6862288"/>
              <a:gd name="connsiteX427" fmla="*/ 2499096 w 4794266"/>
              <a:gd name="connsiteY427" fmla="*/ 0 h 6862288"/>
              <a:gd name="connsiteX428" fmla="*/ 2282766 w 4794266"/>
              <a:gd name="connsiteY428" fmla="*/ 0 h 6862288"/>
              <a:gd name="connsiteX429" fmla="*/ 2383457 w 4794266"/>
              <a:gd name="connsiteY429" fmla="*/ 0 h 6862288"/>
              <a:gd name="connsiteX430" fmla="*/ 1448845 w 4794266"/>
              <a:gd name="connsiteY430" fmla="*/ 1858774 h 6862288"/>
              <a:gd name="connsiteX431" fmla="*/ 3246161 w 4794266"/>
              <a:gd name="connsiteY431" fmla="*/ 1858774 h 6862288"/>
              <a:gd name="connsiteX432" fmla="*/ 3203871 w 4794266"/>
              <a:gd name="connsiteY432" fmla="*/ 1943196 h 6862288"/>
              <a:gd name="connsiteX433" fmla="*/ 1403031 w 4794266"/>
              <a:gd name="connsiteY433" fmla="*/ 1943196 h 6862288"/>
              <a:gd name="connsiteX434" fmla="*/ 1392458 w 4794266"/>
              <a:gd name="connsiteY434" fmla="*/ 1943196 h 6862288"/>
              <a:gd name="connsiteX435" fmla="*/ 1304354 w 4794266"/>
              <a:gd name="connsiteY435" fmla="*/ 1943196 h 6862288"/>
              <a:gd name="connsiteX436" fmla="*/ 2282766 w 4794266"/>
              <a:gd name="connsiteY436" fmla="*/ 0 h 6862288"/>
              <a:gd name="connsiteX437" fmla="*/ 2085184 w 4794266"/>
              <a:gd name="connsiteY437" fmla="*/ 0 h 6862288"/>
              <a:gd name="connsiteX438" fmla="*/ 2180489 w 4794266"/>
              <a:gd name="connsiteY438" fmla="*/ 0 h 6862288"/>
              <a:gd name="connsiteX439" fmla="*/ 921627 w 4794266"/>
              <a:gd name="connsiteY439" fmla="*/ 2503438 h 6862288"/>
              <a:gd name="connsiteX440" fmla="*/ 0 w 4794266"/>
              <a:gd name="connsiteY440" fmla="*/ 2503438 h 6862288"/>
              <a:gd name="connsiteX441" fmla="*/ 0 w 4794266"/>
              <a:gd name="connsiteY441" fmla="*/ 2418757 h 6862288"/>
              <a:gd name="connsiteX442" fmla="*/ 868685 w 4794266"/>
              <a:gd name="connsiteY442" fmla="*/ 2418757 h 6862288"/>
              <a:gd name="connsiteX443" fmla="*/ 2085184 w 4794266"/>
              <a:gd name="connsiteY443" fmla="*/ 0 h 6862288"/>
              <a:gd name="connsiteX444" fmla="*/ 1883218 w 4794266"/>
              <a:gd name="connsiteY444" fmla="*/ 0 h 6862288"/>
              <a:gd name="connsiteX445" fmla="*/ 1978547 w 4794266"/>
              <a:gd name="connsiteY445" fmla="*/ 0 h 6862288"/>
              <a:gd name="connsiteX446" fmla="*/ 813769 w 4794266"/>
              <a:gd name="connsiteY446" fmla="*/ 2332241 h 6862288"/>
              <a:gd name="connsiteX447" fmla="*/ 0 w 4794266"/>
              <a:gd name="connsiteY447" fmla="*/ 2332241 h 6862288"/>
              <a:gd name="connsiteX448" fmla="*/ 0 w 4794266"/>
              <a:gd name="connsiteY448" fmla="*/ 2247501 h 6862288"/>
              <a:gd name="connsiteX449" fmla="*/ 753901 w 4794266"/>
              <a:gd name="connsiteY449" fmla="*/ 2247501 h 6862288"/>
              <a:gd name="connsiteX450" fmla="*/ 753901 w 4794266"/>
              <a:gd name="connsiteY450" fmla="*/ 2251031 h 6862288"/>
              <a:gd name="connsiteX451" fmla="*/ 1883218 w 4794266"/>
              <a:gd name="connsiteY451" fmla="*/ 0 h 6862288"/>
              <a:gd name="connsiteX452" fmla="*/ 1676567 w 4794266"/>
              <a:gd name="connsiteY452" fmla="*/ 0 h 6862288"/>
              <a:gd name="connsiteX453" fmla="*/ 1775670 w 4794266"/>
              <a:gd name="connsiteY453" fmla="*/ 0 h 6862288"/>
              <a:gd name="connsiteX454" fmla="*/ 1085842 w 4794266"/>
              <a:gd name="connsiteY454" fmla="*/ 1367346 h 6862288"/>
              <a:gd name="connsiteX455" fmla="*/ 1039779 w 4794266"/>
              <a:gd name="connsiteY455" fmla="*/ 1264773 h 6862288"/>
              <a:gd name="connsiteX456" fmla="*/ 1676567 w 4794266"/>
              <a:gd name="connsiteY456" fmla="*/ 0 h 6862288"/>
              <a:gd name="connsiteX457" fmla="*/ 1479705 w 4794266"/>
              <a:gd name="connsiteY457" fmla="*/ 0 h 6862288"/>
              <a:gd name="connsiteX458" fmla="*/ 1574216 w 4794266"/>
              <a:gd name="connsiteY458" fmla="*/ 0 h 6862288"/>
              <a:gd name="connsiteX459" fmla="*/ 995314 w 4794266"/>
              <a:gd name="connsiteY459" fmla="*/ 1165036 h 6862288"/>
              <a:gd name="connsiteX460" fmla="*/ 946402 w 4794266"/>
              <a:gd name="connsiteY460" fmla="*/ 1069591 h 6862288"/>
              <a:gd name="connsiteX461" fmla="*/ 1479705 w 4794266"/>
              <a:gd name="connsiteY461" fmla="*/ 0 h 6862288"/>
              <a:gd name="connsiteX462" fmla="*/ 1270221 w 4794266"/>
              <a:gd name="connsiteY462" fmla="*/ 0 h 6862288"/>
              <a:gd name="connsiteX463" fmla="*/ 1371191 w 4794266"/>
              <a:gd name="connsiteY463" fmla="*/ 0 h 6862288"/>
              <a:gd name="connsiteX464" fmla="*/ 886459 w 4794266"/>
              <a:gd name="connsiteY464" fmla="*/ 962730 h 6862288"/>
              <a:gd name="connsiteX465" fmla="*/ 837468 w 4794266"/>
              <a:gd name="connsiteY465" fmla="*/ 867670 h 6862288"/>
              <a:gd name="connsiteX466" fmla="*/ 1270221 w 4794266"/>
              <a:gd name="connsiteY466" fmla="*/ 0 h 6862288"/>
              <a:gd name="connsiteX467" fmla="*/ 1086586 w 4794266"/>
              <a:gd name="connsiteY467" fmla="*/ 0 h 6862288"/>
              <a:gd name="connsiteX468" fmla="*/ 1183878 w 4794266"/>
              <a:gd name="connsiteY468" fmla="*/ 0 h 6862288"/>
              <a:gd name="connsiteX469" fmla="*/ 797450 w 4794266"/>
              <a:gd name="connsiteY469" fmla="*/ 760440 h 6862288"/>
              <a:gd name="connsiteX470" fmla="*/ 744092 w 4794266"/>
              <a:gd name="connsiteY470" fmla="*/ 658939 h 6862288"/>
              <a:gd name="connsiteX471" fmla="*/ 1086586 w 4794266"/>
              <a:gd name="connsiteY471" fmla="*/ 0 h 6862288"/>
              <a:gd name="connsiteX472" fmla="*/ 882903 w 4794266"/>
              <a:gd name="connsiteY472" fmla="*/ 0 h 6862288"/>
              <a:gd name="connsiteX473" fmla="*/ 983094 w 4794266"/>
              <a:gd name="connsiteY473" fmla="*/ 0 h 6862288"/>
              <a:gd name="connsiteX474" fmla="*/ 699348 w 4794266"/>
              <a:gd name="connsiteY474" fmla="*/ 573640 h 6862288"/>
              <a:gd name="connsiteX475" fmla="*/ 657662 w 4794266"/>
              <a:gd name="connsiteY475" fmla="*/ 488488 h 6862288"/>
              <a:gd name="connsiteX476" fmla="*/ 650715 w 4794266"/>
              <a:gd name="connsiteY476" fmla="*/ 474296 h 6862288"/>
              <a:gd name="connsiteX477" fmla="*/ 882903 w 4794266"/>
              <a:gd name="connsiteY477" fmla="*/ 0 h 6862288"/>
              <a:gd name="connsiteX478" fmla="*/ 677572 w 4794266"/>
              <a:gd name="connsiteY478" fmla="*/ 0 h 6862288"/>
              <a:gd name="connsiteX479" fmla="*/ 778686 w 4794266"/>
              <a:gd name="connsiteY479" fmla="*/ 0 h 6862288"/>
              <a:gd name="connsiteX480" fmla="*/ 588085 w 4794266"/>
              <a:gd name="connsiteY480" fmla="*/ 371319 h 6862288"/>
              <a:gd name="connsiteX481" fmla="*/ 545333 w 4794266"/>
              <a:gd name="connsiteY481" fmla="*/ 279088 h 6862288"/>
              <a:gd name="connsiteX482" fmla="*/ 541771 w 4794266"/>
              <a:gd name="connsiteY482" fmla="*/ 275541 h 6862288"/>
              <a:gd name="connsiteX483" fmla="*/ 677572 w 4794266"/>
              <a:gd name="connsiteY483" fmla="*/ 0 h 6862288"/>
              <a:gd name="connsiteX484" fmla="*/ 483066 w 4794266"/>
              <a:gd name="connsiteY484" fmla="*/ 0 h 6862288"/>
              <a:gd name="connsiteX485" fmla="*/ 579239 w 4794266"/>
              <a:gd name="connsiteY485" fmla="*/ 0 h 6862288"/>
              <a:gd name="connsiteX486" fmla="*/ 496812 w 4794266"/>
              <a:gd name="connsiteY486" fmla="*/ 169055 h 6862288"/>
              <a:gd name="connsiteX487" fmla="*/ 448395 w 4794266"/>
              <a:gd name="connsiteY487" fmla="*/ 67508 h 6862288"/>
              <a:gd name="connsiteX488" fmla="*/ 483066 w 4794266"/>
              <a:gd name="connsiteY488" fmla="*/ 0 h 6862288"/>
              <a:gd name="connsiteX489" fmla="*/ 281623 w 4794266"/>
              <a:gd name="connsiteY489" fmla="*/ 0 h 6862288"/>
              <a:gd name="connsiteX490" fmla="*/ 380286 w 4794266"/>
              <a:gd name="connsiteY490" fmla="*/ 0 h 6862288"/>
              <a:gd name="connsiteX491" fmla="*/ 347483 w 4794266"/>
              <a:gd name="connsiteY491" fmla="*/ 69038 h 6862288"/>
              <a:gd name="connsiteX492" fmla="*/ 1036285 w 4794266"/>
              <a:gd name="connsiteY492" fmla="*/ 1460728 h 6862288"/>
              <a:gd name="connsiteX493" fmla="*/ 941880 w 4794266"/>
              <a:gd name="connsiteY493" fmla="*/ 1460728 h 6862288"/>
              <a:gd name="connsiteX494" fmla="*/ 246086 w 4794266"/>
              <a:gd name="connsiteY494" fmla="*/ 69038 h 6862288"/>
              <a:gd name="connsiteX495" fmla="*/ 281623 w 4794266"/>
              <a:gd name="connsiteY495" fmla="*/ 0 h 6862288"/>
              <a:gd name="connsiteX496" fmla="*/ 79031 w 4794266"/>
              <a:gd name="connsiteY496" fmla="*/ 0 h 6862288"/>
              <a:gd name="connsiteX497" fmla="*/ 173569 w 4794266"/>
              <a:gd name="connsiteY497" fmla="*/ 0 h 6862288"/>
              <a:gd name="connsiteX498" fmla="*/ 0 w 4794266"/>
              <a:gd name="connsiteY498" fmla="*/ 349055 h 6862288"/>
              <a:gd name="connsiteX499" fmla="*/ 0 w 4794266"/>
              <a:gd name="connsiteY499" fmla="*/ 155555 h 6862288"/>
              <a:gd name="connsiteX500" fmla="*/ 79031 w 4794266"/>
              <a:gd name="connsiteY500"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0 w 4794266"/>
              <a:gd name="connsiteY69" fmla="*/ 5181880 h 6862288"/>
              <a:gd name="connsiteX70" fmla="*/ 849480 w 4794266"/>
              <a:gd name="connsiteY70" fmla="*/ 6845445 h 6862288"/>
              <a:gd name="connsiteX71" fmla="*/ 845930 w 4794266"/>
              <a:gd name="connsiteY71" fmla="*/ 6845445 h 6862288"/>
              <a:gd name="connsiteX72" fmla="*/ 0 w 4794266"/>
              <a:gd name="connsiteY72" fmla="*/ 5181880 h 6862288"/>
              <a:gd name="connsiteX73" fmla="*/ 463961 w 4794266"/>
              <a:gd name="connsiteY73" fmla="*/ 5137061 h 6862288"/>
              <a:gd name="connsiteX74" fmla="*/ 1783270 w 4794266"/>
              <a:gd name="connsiteY74" fmla="*/ 5137061 h 6862288"/>
              <a:gd name="connsiteX75" fmla="*/ 1741052 w 4794266"/>
              <a:gd name="connsiteY75" fmla="*/ 5226979 h 6862288"/>
              <a:gd name="connsiteX76" fmla="*/ 509697 w 4794266"/>
              <a:gd name="connsiteY76" fmla="*/ 5226979 h 6862288"/>
              <a:gd name="connsiteX77" fmla="*/ 463961 w 4794266"/>
              <a:gd name="connsiteY77" fmla="*/ 5137061 h 6862288"/>
              <a:gd name="connsiteX78" fmla="*/ 1676125 w 4794266"/>
              <a:gd name="connsiteY78" fmla="*/ 4374492 h 6862288"/>
              <a:gd name="connsiteX79" fmla="*/ 1721083 w 4794266"/>
              <a:gd name="connsiteY79" fmla="*/ 4474715 h 6862288"/>
              <a:gd name="connsiteX80" fmla="*/ 1603498 w 4794266"/>
              <a:gd name="connsiteY80" fmla="*/ 4728851 h 6862288"/>
              <a:gd name="connsiteX81" fmla="*/ 1506664 w 4794266"/>
              <a:gd name="connsiteY81" fmla="*/ 4728851 h 6862288"/>
              <a:gd name="connsiteX82" fmla="*/ 1676125 w 4794266"/>
              <a:gd name="connsiteY82" fmla="*/ 4374492 h 6862288"/>
              <a:gd name="connsiteX83" fmla="*/ 1575538 w 4794266"/>
              <a:gd name="connsiteY83" fmla="*/ 4172172 h 6862288"/>
              <a:gd name="connsiteX84" fmla="*/ 1624211 w 4794266"/>
              <a:gd name="connsiteY84" fmla="*/ 4264954 h 6862288"/>
              <a:gd name="connsiteX85" fmla="*/ 1627689 w 4794266"/>
              <a:gd name="connsiteY85" fmla="*/ 4275659 h 6862288"/>
              <a:gd name="connsiteX86" fmla="*/ 1405177 w 4794266"/>
              <a:gd name="connsiteY86" fmla="*/ 4728862 h 6862288"/>
              <a:gd name="connsiteX87" fmla="*/ 1304352 w 4794266"/>
              <a:gd name="connsiteY87" fmla="*/ 4728862 h 6862288"/>
              <a:gd name="connsiteX88" fmla="*/ 1575538 w 4794266"/>
              <a:gd name="connsiteY88" fmla="*/ 4172172 h 6862288"/>
              <a:gd name="connsiteX89" fmla="*/ 1466667 w 4794266"/>
              <a:gd name="connsiteY89" fmla="*/ 3969861 h 6862288"/>
              <a:gd name="connsiteX90" fmla="*/ 1511813 w 4794266"/>
              <a:gd name="connsiteY90" fmla="*/ 4057539 h 6862288"/>
              <a:gd name="connsiteX91" fmla="*/ 1518759 w 4794266"/>
              <a:gd name="connsiteY91" fmla="*/ 4068060 h 6862288"/>
              <a:gd name="connsiteX92" fmla="*/ 1199267 w 4794266"/>
              <a:gd name="connsiteY92" fmla="*/ 4713366 h 6862288"/>
              <a:gd name="connsiteX93" fmla="*/ 1102031 w 4794266"/>
              <a:gd name="connsiteY93" fmla="*/ 4713366 h 6862288"/>
              <a:gd name="connsiteX94" fmla="*/ 1466667 w 4794266"/>
              <a:gd name="connsiteY94" fmla="*/ 3969861 h 6862288"/>
              <a:gd name="connsiteX95" fmla="*/ 1375942 w 4794266"/>
              <a:gd name="connsiteY95" fmla="*/ 3767540 h 6862288"/>
              <a:gd name="connsiteX96" fmla="*/ 1425327 w 4794266"/>
              <a:gd name="connsiteY96" fmla="*/ 3869505 h 6862288"/>
              <a:gd name="connsiteX97" fmla="*/ 1002020 w 4794266"/>
              <a:gd name="connsiteY97" fmla="*/ 4713356 h 6862288"/>
              <a:gd name="connsiteX98" fmla="*/ 899721 w 4794266"/>
              <a:gd name="connsiteY98" fmla="*/ 4713356 h 6862288"/>
              <a:gd name="connsiteX99" fmla="*/ 1375942 w 4794266"/>
              <a:gd name="connsiteY99" fmla="*/ 3767540 h 6862288"/>
              <a:gd name="connsiteX100" fmla="*/ 1282723 w 4794266"/>
              <a:gd name="connsiteY100" fmla="*/ 3580788 h 6862288"/>
              <a:gd name="connsiteX101" fmla="*/ 1331961 w 4794266"/>
              <a:gd name="connsiteY101" fmla="*/ 3680007 h 6862288"/>
              <a:gd name="connsiteX102" fmla="*/ 807928 w 4794266"/>
              <a:gd name="connsiteY102" fmla="*/ 4728888 h 6862288"/>
              <a:gd name="connsiteX103" fmla="*/ 712969 w 4794266"/>
              <a:gd name="connsiteY103" fmla="*/ 4728888 h 6862288"/>
              <a:gd name="connsiteX104" fmla="*/ 1282723 w 4794266"/>
              <a:gd name="connsiteY104" fmla="*/ 3580788 h 6862288"/>
              <a:gd name="connsiteX105" fmla="*/ 1177644 w 4794266"/>
              <a:gd name="connsiteY105" fmla="*/ 3378477 h 6862288"/>
              <a:gd name="connsiteX106" fmla="*/ 1223042 w 4794266"/>
              <a:gd name="connsiteY106" fmla="*/ 3480350 h 6862288"/>
              <a:gd name="connsiteX107" fmla="*/ 611920 w 4794266"/>
              <a:gd name="connsiteY107" fmla="*/ 4713359 h 6862288"/>
              <a:gd name="connsiteX108" fmla="*/ 510648 w 4794266"/>
              <a:gd name="connsiteY108" fmla="*/ 4713359 h 6862288"/>
              <a:gd name="connsiteX109" fmla="*/ 1177644 w 4794266"/>
              <a:gd name="connsiteY109" fmla="*/ 3378477 h 6862288"/>
              <a:gd name="connsiteX110" fmla="*/ 1076759 w 4794266"/>
              <a:gd name="connsiteY110" fmla="*/ 3176161 h 6862288"/>
              <a:gd name="connsiteX111" fmla="*/ 1129633 w 4794266"/>
              <a:gd name="connsiteY111" fmla="*/ 3274879 h 6862288"/>
              <a:gd name="connsiteX112" fmla="*/ 403509 w 4794266"/>
              <a:gd name="connsiteY112" fmla="*/ 4713347 h 6862288"/>
              <a:gd name="connsiteX113" fmla="*/ 308338 w 4794266"/>
              <a:gd name="connsiteY113" fmla="*/ 4713347 h 6862288"/>
              <a:gd name="connsiteX114" fmla="*/ 1076759 w 4794266"/>
              <a:gd name="connsiteY114" fmla="*/ 3176161 h 6862288"/>
              <a:gd name="connsiteX115" fmla="*/ 2533800 w 4794266"/>
              <a:gd name="connsiteY115" fmla="*/ 3082786 h 6862288"/>
              <a:gd name="connsiteX116" fmla="*/ 2638987 w 4794266"/>
              <a:gd name="connsiteY116" fmla="*/ 3082786 h 6862288"/>
              <a:gd name="connsiteX117" fmla="*/ 2586394 w 4794266"/>
              <a:gd name="connsiteY117" fmla="*/ 3187974 h 6862288"/>
              <a:gd name="connsiteX118" fmla="*/ 2533800 w 4794266"/>
              <a:gd name="connsiteY118" fmla="*/ 3082786 h 6862288"/>
              <a:gd name="connsiteX119" fmla="*/ 2331489 w 4794266"/>
              <a:gd name="connsiteY119" fmla="*/ 3082786 h 6862288"/>
              <a:gd name="connsiteX120" fmla="*/ 2434419 w 4794266"/>
              <a:gd name="connsiteY120" fmla="*/ 3082786 h 6862288"/>
              <a:gd name="connsiteX121" fmla="*/ 2530251 w 4794266"/>
              <a:gd name="connsiteY121" fmla="*/ 3277599 h 6862288"/>
              <a:gd name="connsiteX122" fmla="*/ 2480560 w 4794266"/>
              <a:gd name="connsiteY122" fmla="*/ 3375002 h 6862288"/>
              <a:gd name="connsiteX123" fmla="*/ 2331489 w 4794266"/>
              <a:gd name="connsiteY123" fmla="*/ 3082786 h 6862288"/>
              <a:gd name="connsiteX124" fmla="*/ 2129168 w 4794266"/>
              <a:gd name="connsiteY124" fmla="*/ 3082786 h 6862288"/>
              <a:gd name="connsiteX125" fmla="*/ 2229342 w 4794266"/>
              <a:gd name="connsiteY125" fmla="*/ 3082786 h 6862288"/>
              <a:gd name="connsiteX126" fmla="*/ 2436845 w 4794266"/>
              <a:gd name="connsiteY126" fmla="*/ 3481892 h 6862288"/>
              <a:gd name="connsiteX127" fmla="*/ 2429690 w 4794266"/>
              <a:gd name="connsiteY127" fmla="*/ 3492488 h 6862288"/>
              <a:gd name="connsiteX128" fmla="*/ 2383181 w 4794266"/>
              <a:gd name="connsiteY128" fmla="*/ 3577255 h 6862288"/>
              <a:gd name="connsiteX129" fmla="*/ 2129168 w 4794266"/>
              <a:gd name="connsiteY129" fmla="*/ 3082786 h 6862288"/>
              <a:gd name="connsiteX130" fmla="*/ 1942423 w 4794266"/>
              <a:gd name="connsiteY130" fmla="*/ 3082786 h 6862288"/>
              <a:gd name="connsiteX131" fmla="*/ 2038257 w 4794266"/>
              <a:gd name="connsiteY131" fmla="*/ 3082786 h 6862288"/>
              <a:gd name="connsiteX132" fmla="*/ 2343497 w 4794266"/>
              <a:gd name="connsiteY132" fmla="*/ 3680015 h 6862288"/>
              <a:gd name="connsiteX133" fmla="*/ 2332849 w 4794266"/>
              <a:gd name="connsiteY133" fmla="*/ 3694235 h 6862288"/>
              <a:gd name="connsiteX134" fmla="*/ 2290257 w 4794266"/>
              <a:gd name="connsiteY134" fmla="*/ 3779554 h 6862288"/>
              <a:gd name="connsiteX135" fmla="*/ 1942423 w 4794266"/>
              <a:gd name="connsiteY135" fmla="*/ 3082786 h 6862288"/>
              <a:gd name="connsiteX136" fmla="*/ 1740113 w 4794266"/>
              <a:gd name="connsiteY136" fmla="*/ 3082786 h 6862288"/>
              <a:gd name="connsiteX137" fmla="*/ 1838311 w 4794266"/>
              <a:gd name="connsiteY137" fmla="*/ 3082786 h 6862288"/>
              <a:gd name="connsiteX138" fmla="*/ 2234605 w 4794266"/>
              <a:gd name="connsiteY138" fmla="*/ 3871686 h 6862288"/>
              <a:gd name="connsiteX139" fmla="*/ 2227591 w 4794266"/>
              <a:gd name="connsiteY139" fmla="*/ 3885711 h 6862288"/>
              <a:gd name="connsiteX140" fmla="*/ 2189013 w 4794266"/>
              <a:gd name="connsiteY140" fmla="*/ 3966355 h 6862288"/>
              <a:gd name="connsiteX141" fmla="*/ 1740113 w 4794266"/>
              <a:gd name="connsiteY141" fmla="*/ 3082786 h 6862288"/>
              <a:gd name="connsiteX142" fmla="*/ 1537792 w 4794266"/>
              <a:gd name="connsiteY142" fmla="*/ 3082785 h 6862288"/>
              <a:gd name="connsiteX143" fmla="*/ 1640127 w 4794266"/>
              <a:gd name="connsiteY143" fmla="*/ 3082785 h 6862288"/>
              <a:gd name="connsiteX144" fmla="*/ 2141207 w 4794266"/>
              <a:gd name="connsiteY144" fmla="*/ 4081151 h 6862288"/>
              <a:gd name="connsiteX145" fmla="*/ 2130621 w 4794266"/>
              <a:gd name="connsiteY145" fmla="*/ 4098916 h 6862288"/>
              <a:gd name="connsiteX146" fmla="*/ 2091811 w 4794266"/>
              <a:gd name="connsiteY146" fmla="*/ 4184186 h 6862288"/>
              <a:gd name="connsiteX147" fmla="*/ 1537792 w 4794266"/>
              <a:gd name="connsiteY147" fmla="*/ 3082785 h 6862288"/>
              <a:gd name="connsiteX148" fmla="*/ 1335481 w 4794266"/>
              <a:gd name="connsiteY148" fmla="*/ 3082785 h 6862288"/>
              <a:gd name="connsiteX149" fmla="*/ 1434019 w 4794266"/>
              <a:gd name="connsiteY149" fmla="*/ 3082785 h 6862288"/>
              <a:gd name="connsiteX150" fmla="*/ 2032279 w 4794266"/>
              <a:gd name="connsiteY150" fmla="*/ 4272143 h 6862288"/>
              <a:gd name="connsiteX151" fmla="*/ 2021722 w 4794266"/>
              <a:gd name="connsiteY151" fmla="*/ 4300378 h 6862288"/>
              <a:gd name="connsiteX152" fmla="*/ 1983011 w 4794266"/>
              <a:gd name="connsiteY152" fmla="*/ 4370963 h 6862288"/>
              <a:gd name="connsiteX153" fmla="*/ 1335481 w 4794266"/>
              <a:gd name="connsiteY153" fmla="*/ 3082785 h 6862288"/>
              <a:gd name="connsiteX154" fmla="*/ 1133159 w 4794266"/>
              <a:gd name="connsiteY154" fmla="*/ 3082783 h 6862288"/>
              <a:gd name="connsiteX155" fmla="*/ 1236091 w 4794266"/>
              <a:gd name="connsiteY155" fmla="*/ 3082783 h 6862288"/>
              <a:gd name="connsiteX156" fmla="*/ 1938871 w 4794266"/>
              <a:gd name="connsiteY156" fmla="*/ 4463852 h 6862288"/>
              <a:gd name="connsiteX157" fmla="*/ 1814643 w 4794266"/>
              <a:gd name="connsiteY157" fmla="*/ 4713359 h 6862288"/>
              <a:gd name="connsiteX158" fmla="*/ 1715260 w 4794266"/>
              <a:gd name="connsiteY158" fmla="*/ 4713359 h 6862288"/>
              <a:gd name="connsiteX159" fmla="*/ 1839488 w 4794266"/>
              <a:gd name="connsiteY159" fmla="*/ 4467367 h 6862288"/>
              <a:gd name="connsiteX160" fmla="*/ 1133159 w 4794266"/>
              <a:gd name="connsiteY160" fmla="*/ 3082783 h 6862288"/>
              <a:gd name="connsiteX161" fmla="*/ 1225831 w 4794266"/>
              <a:gd name="connsiteY161" fmla="*/ 2911599 h 6862288"/>
              <a:gd name="connsiteX162" fmla="*/ 2732584 w 4794266"/>
              <a:gd name="connsiteY162" fmla="*/ 2911599 h 6862288"/>
              <a:gd name="connsiteX163" fmla="*/ 2690140 w 4794266"/>
              <a:gd name="connsiteY163" fmla="*/ 3001240 h 6862288"/>
              <a:gd name="connsiteX164" fmla="*/ 1179850 w 4794266"/>
              <a:gd name="connsiteY164" fmla="*/ 3001240 h 6862288"/>
              <a:gd name="connsiteX165" fmla="*/ 1225831 w 4794266"/>
              <a:gd name="connsiteY165" fmla="*/ 2911599 h 6862288"/>
              <a:gd name="connsiteX166" fmla="*/ 91650 w 4794266"/>
              <a:gd name="connsiteY166" fmla="*/ 2771529 h 6862288"/>
              <a:gd name="connsiteX167" fmla="*/ 195801 w 4794266"/>
              <a:gd name="connsiteY167" fmla="*/ 2771529 h 6862288"/>
              <a:gd name="connsiteX168" fmla="*/ 0 w 4794266"/>
              <a:gd name="connsiteY168" fmla="*/ 3143696 h 6862288"/>
              <a:gd name="connsiteX169" fmla="*/ 0 w 4794266"/>
              <a:gd name="connsiteY169" fmla="*/ 2946652 h 6862288"/>
              <a:gd name="connsiteX170" fmla="*/ 91650 w 4794266"/>
              <a:gd name="connsiteY170" fmla="*/ 2771529 h 6862288"/>
              <a:gd name="connsiteX171" fmla="*/ 483354 w 4794266"/>
              <a:gd name="connsiteY171" fmla="*/ 2771528 h 6862288"/>
              <a:gd name="connsiteX172" fmla="*/ 584961 w 4794266"/>
              <a:gd name="connsiteY172" fmla="*/ 2771528 h 6862288"/>
              <a:gd name="connsiteX173" fmla="*/ 0 w 4794266"/>
              <a:gd name="connsiteY173" fmla="*/ 3930829 h 6862288"/>
              <a:gd name="connsiteX174" fmla="*/ 0 w 4794266"/>
              <a:gd name="connsiteY174" fmla="*/ 3732738 h 6862288"/>
              <a:gd name="connsiteX175" fmla="*/ 483354 w 4794266"/>
              <a:gd name="connsiteY175" fmla="*/ 2771528 h 6862288"/>
              <a:gd name="connsiteX176" fmla="*/ 287854 w 4794266"/>
              <a:gd name="connsiteY176" fmla="*/ 2771528 h 6862288"/>
              <a:gd name="connsiteX177" fmla="*/ 382634 w 4794266"/>
              <a:gd name="connsiteY177" fmla="*/ 2771528 h 6862288"/>
              <a:gd name="connsiteX178" fmla="*/ 0 w 4794266"/>
              <a:gd name="connsiteY178" fmla="*/ 3539662 h 6862288"/>
              <a:gd name="connsiteX179" fmla="*/ 0 w 4794266"/>
              <a:gd name="connsiteY179" fmla="*/ 3345484 h 6862288"/>
              <a:gd name="connsiteX180" fmla="*/ 287854 w 4794266"/>
              <a:gd name="connsiteY180" fmla="*/ 2771528 h 6862288"/>
              <a:gd name="connsiteX181" fmla="*/ 1300102 w 4794266"/>
              <a:gd name="connsiteY181" fmla="*/ 2740403 h 6862288"/>
              <a:gd name="connsiteX182" fmla="*/ 2810392 w 4794266"/>
              <a:gd name="connsiteY182" fmla="*/ 2740403 h 6862288"/>
              <a:gd name="connsiteX183" fmla="*/ 2767948 w 4794266"/>
              <a:gd name="connsiteY183" fmla="*/ 2830045 h 6862288"/>
              <a:gd name="connsiteX184" fmla="*/ 1257658 w 4794266"/>
              <a:gd name="connsiteY184" fmla="*/ 2830045 h 6862288"/>
              <a:gd name="connsiteX185" fmla="*/ 1300102 w 4794266"/>
              <a:gd name="connsiteY185" fmla="*/ 2740403 h 6862288"/>
              <a:gd name="connsiteX186" fmla="*/ 0 w 4794266"/>
              <a:gd name="connsiteY186" fmla="*/ 2600343 h 6862288"/>
              <a:gd name="connsiteX187" fmla="*/ 778120 w 4794266"/>
              <a:gd name="connsiteY187" fmla="*/ 2600343 h 6862288"/>
              <a:gd name="connsiteX188" fmla="*/ 792257 w 4794266"/>
              <a:gd name="connsiteY188" fmla="*/ 2600343 h 6862288"/>
              <a:gd name="connsiteX189" fmla="*/ 880617 w 4794266"/>
              <a:gd name="connsiteY189" fmla="*/ 2600343 h 6862288"/>
              <a:gd name="connsiteX190" fmla="*/ 0 w 4794266"/>
              <a:gd name="connsiteY190" fmla="*/ 4336301 h 6862288"/>
              <a:gd name="connsiteX191" fmla="*/ 0 w 4794266"/>
              <a:gd name="connsiteY191" fmla="*/ 4135188 h 6862288"/>
              <a:gd name="connsiteX192" fmla="*/ 735707 w 4794266"/>
              <a:gd name="connsiteY192" fmla="*/ 2688735 h 6862288"/>
              <a:gd name="connsiteX193" fmla="*/ 0 w 4794266"/>
              <a:gd name="connsiteY193" fmla="*/ 2688735 h 6862288"/>
              <a:gd name="connsiteX194" fmla="*/ 0 w 4794266"/>
              <a:gd name="connsiteY194" fmla="*/ 2600343 h 6862288"/>
              <a:gd name="connsiteX195" fmla="*/ 3387196 w 4794266"/>
              <a:gd name="connsiteY195" fmla="*/ 2569217 h 6862288"/>
              <a:gd name="connsiteX196" fmla="*/ 3432921 w 4794266"/>
              <a:gd name="connsiteY196" fmla="*/ 2668350 h 6862288"/>
              <a:gd name="connsiteX197" fmla="*/ 2617619 w 4794266"/>
              <a:gd name="connsiteY197" fmla="*/ 4289332 h 6862288"/>
              <a:gd name="connsiteX198" fmla="*/ 2618570 w 4794266"/>
              <a:gd name="connsiteY198" fmla="*/ 4291299 h 6862288"/>
              <a:gd name="connsiteX199" fmla="*/ 2470177 w 4794266"/>
              <a:gd name="connsiteY199" fmla="*/ 4582475 h 6862288"/>
              <a:gd name="connsiteX200" fmla="*/ 2441053 w 4794266"/>
              <a:gd name="connsiteY200" fmla="*/ 4640378 h 6862288"/>
              <a:gd name="connsiteX201" fmla="*/ 2455122 w 4794266"/>
              <a:gd name="connsiteY201" fmla="*/ 4640378 h 6862288"/>
              <a:gd name="connsiteX202" fmla="*/ 2412915 w 4794266"/>
              <a:gd name="connsiteY202" fmla="*/ 4728890 h 6862288"/>
              <a:gd name="connsiteX203" fmla="*/ 2398846 w 4794266"/>
              <a:gd name="connsiteY203" fmla="*/ 4728890 h 6862288"/>
              <a:gd name="connsiteX204" fmla="*/ 2395559 w 4794266"/>
              <a:gd name="connsiteY204" fmla="*/ 4728890 h 6862288"/>
              <a:gd name="connsiteX205" fmla="*/ 1308307 w 4794266"/>
              <a:gd name="connsiteY205" fmla="*/ 6862288 h 6862288"/>
              <a:gd name="connsiteX206" fmla="*/ 1205888 w 4794266"/>
              <a:gd name="connsiteY206" fmla="*/ 6862288 h 6862288"/>
              <a:gd name="connsiteX207" fmla="*/ 1206546 w 4794266"/>
              <a:gd name="connsiteY207" fmla="*/ 6860998 h 6862288"/>
              <a:gd name="connsiteX208" fmla="*/ 1127055 w 4794266"/>
              <a:gd name="connsiteY208" fmla="*/ 6860998 h 6862288"/>
              <a:gd name="connsiteX209" fmla="*/ 1081302 w 4794266"/>
              <a:gd name="connsiteY209" fmla="*/ 6769162 h 6862288"/>
              <a:gd name="connsiteX210" fmla="*/ 226066 w 4794266"/>
              <a:gd name="connsiteY210" fmla="*/ 5059594 h 6862288"/>
              <a:gd name="connsiteX211" fmla="*/ 183832 w 4794266"/>
              <a:gd name="connsiteY211" fmla="*/ 4974822 h 6862288"/>
              <a:gd name="connsiteX212" fmla="*/ 1880226 w 4794266"/>
              <a:gd name="connsiteY212" fmla="*/ 4974822 h 6862288"/>
              <a:gd name="connsiteX213" fmla="*/ 1834473 w 4794266"/>
              <a:gd name="connsiteY213" fmla="*/ 5059594 h 6862288"/>
              <a:gd name="connsiteX214" fmla="*/ 324611 w 4794266"/>
              <a:gd name="connsiteY214" fmla="*/ 5059594 h 6862288"/>
              <a:gd name="connsiteX215" fmla="*/ 1134094 w 4794266"/>
              <a:gd name="connsiteY215" fmla="*/ 6673793 h 6862288"/>
              <a:gd name="connsiteX216" fmla="*/ 1376939 w 4794266"/>
              <a:gd name="connsiteY216" fmla="*/ 6182822 h 6862288"/>
              <a:gd name="connsiteX217" fmla="*/ 2073798 w 4794266"/>
              <a:gd name="connsiteY217" fmla="*/ 4794681 h 6862288"/>
              <a:gd name="connsiteX218" fmla="*/ 2172342 w 4794266"/>
              <a:gd name="connsiteY218" fmla="*/ 4794681 h 6862288"/>
              <a:gd name="connsiteX219" fmla="*/ 1415653 w 4794266"/>
              <a:gd name="connsiteY219" fmla="*/ 6306448 h 6862288"/>
              <a:gd name="connsiteX220" fmla="*/ 1179847 w 4794266"/>
              <a:gd name="connsiteY220" fmla="*/ 6769162 h 6862288"/>
              <a:gd name="connsiteX221" fmla="*/ 1217546 w 4794266"/>
              <a:gd name="connsiteY221" fmla="*/ 6839426 h 6862288"/>
              <a:gd name="connsiteX222" fmla="*/ 2569126 w 4794266"/>
              <a:gd name="connsiteY222" fmla="*/ 4189024 h 6862288"/>
              <a:gd name="connsiteX223" fmla="*/ 2570556 w 4794266"/>
              <a:gd name="connsiteY223" fmla="*/ 4191982 h 6862288"/>
              <a:gd name="connsiteX224" fmla="*/ 3387196 w 4794266"/>
              <a:gd name="connsiteY224" fmla="*/ 2569217 h 6862288"/>
              <a:gd name="connsiteX225" fmla="*/ 1393478 w 4794266"/>
              <a:gd name="connsiteY225" fmla="*/ 2553652 h 6862288"/>
              <a:gd name="connsiteX226" fmla="*/ 2903768 w 4794266"/>
              <a:gd name="connsiteY226" fmla="*/ 2553652 h 6862288"/>
              <a:gd name="connsiteX227" fmla="*/ 2857787 w 4794266"/>
              <a:gd name="connsiteY227" fmla="*/ 2643437 h 6862288"/>
              <a:gd name="connsiteX228" fmla="*/ 1351035 w 4794266"/>
              <a:gd name="connsiteY228" fmla="*/ 2643437 h 6862288"/>
              <a:gd name="connsiteX229" fmla="*/ 1393478 w 4794266"/>
              <a:gd name="connsiteY229" fmla="*/ 2553652 h 6862288"/>
              <a:gd name="connsiteX230" fmla="*/ 1471298 w 4794266"/>
              <a:gd name="connsiteY230" fmla="*/ 2382466 h 6862288"/>
              <a:gd name="connsiteX231" fmla="*/ 2981587 w 4794266"/>
              <a:gd name="connsiteY231" fmla="*/ 2382466 h 6862288"/>
              <a:gd name="connsiteX232" fmla="*/ 2939143 w 4794266"/>
              <a:gd name="connsiteY232" fmla="*/ 2472251 h 6862288"/>
              <a:gd name="connsiteX233" fmla="*/ 1428853 w 4794266"/>
              <a:gd name="connsiteY233" fmla="*/ 2472251 h 6862288"/>
              <a:gd name="connsiteX234" fmla="*/ 1471298 w 4794266"/>
              <a:gd name="connsiteY234" fmla="*/ 2382466 h 6862288"/>
              <a:gd name="connsiteX235" fmla="*/ 1364286 w 4794266"/>
              <a:gd name="connsiteY235" fmla="*/ 2211271 h 6862288"/>
              <a:gd name="connsiteX236" fmla="*/ 3074965 w 4794266"/>
              <a:gd name="connsiteY236" fmla="*/ 2211271 h 6862288"/>
              <a:gd name="connsiteX237" fmla="*/ 3029017 w 4794266"/>
              <a:gd name="connsiteY237" fmla="*/ 2299248 h 6862288"/>
              <a:gd name="connsiteX238" fmla="*/ 1420838 w 4794266"/>
              <a:gd name="connsiteY238" fmla="*/ 2299248 h 6862288"/>
              <a:gd name="connsiteX239" fmla="*/ 204981 w 4794266"/>
              <a:gd name="connsiteY239" fmla="*/ 4713353 h 6862288"/>
              <a:gd name="connsiteX240" fmla="*/ 106016 w 4794266"/>
              <a:gd name="connsiteY240" fmla="*/ 4713353 h 6862288"/>
              <a:gd name="connsiteX241" fmla="*/ 1364286 w 4794266"/>
              <a:gd name="connsiteY241" fmla="*/ 2211271 h 6862288"/>
              <a:gd name="connsiteX242" fmla="*/ 0 w 4794266"/>
              <a:gd name="connsiteY242" fmla="*/ 2071210 h 6862288"/>
              <a:gd name="connsiteX243" fmla="*/ 740567 w 4794266"/>
              <a:gd name="connsiteY243" fmla="*/ 2071210 h 6862288"/>
              <a:gd name="connsiteX244" fmla="*/ 698268 w 4794266"/>
              <a:gd name="connsiteY244" fmla="*/ 2160994 h 6862288"/>
              <a:gd name="connsiteX245" fmla="*/ 0 w 4794266"/>
              <a:gd name="connsiteY245" fmla="*/ 2160994 h 6862288"/>
              <a:gd name="connsiteX246" fmla="*/ 0 w 4794266"/>
              <a:gd name="connsiteY246" fmla="*/ 2071210 h 6862288"/>
              <a:gd name="connsiteX247" fmla="*/ 1263349 w 4794266"/>
              <a:gd name="connsiteY247" fmla="*/ 2040088 h 6862288"/>
              <a:gd name="connsiteX248" fmla="*/ 3168348 w 4794266"/>
              <a:gd name="connsiteY248" fmla="*/ 2040088 h 6862288"/>
              <a:gd name="connsiteX249" fmla="*/ 3118959 w 4794266"/>
              <a:gd name="connsiteY249" fmla="*/ 2124996 h 6862288"/>
              <a:gd name="connsiteX250" fmla="*/ 1319793 w 4794266"/>
              <a:gd name="connsiteY250" fmla="*/ 2124996 h 6862288"/>
              <a:gd name="connsiteX251" fmla="*/ 14514 w 4794266"/>
              <a:gd name="connsiteY251" fmla="*/ 4728892 h 6862288"/>
              <a:gd name="connsiteX252" fmla="*/ 0 w 4794266"/>
              <a:gd name="connsiteY252" fmla="*/ 4728892 h 6862288"/>
              <a:gd name="connsiteX253" fmla="*/ 0 w 4794266"/>
              <a:gd name="connsiteY253" fmla="*/ 4557406 h 6862288"/>
              <a:gd name="connsiteX254" fmla="*/ 1263349 w 4794266"/>
              <a:gd name="connsiteY254" fmla="*/ 2040088 h 6862288"/>
              <a:gd name="connsiteX255" fmla="*/ 3495719 w 4794266"/>
              <a:gd name="connsiteY255" fmla="*/ 1977841 h 6862288"/>
              <a:gd name="connsiteX256" fmla="*/ 3541835 w 4794266"/>
              <a:gd name="connsiteY256" fmla="*/ 2080385 h 6862288"/>
              <a:gd name="connsiteX257" fmla="*/ 2197370 w 4794266"/>
              <a:gd name="connsiteY257" fmla="*/ 4728895 h 6862288"/>
              <a:gd name="connsiteX258" fmla="*/ 2098043 w 4794266"/>
              <a:gd name="connsiteY258" fmla="*/ 4728895 h 6862288"/>
              <a:gd name="connsiteX259" fmla="*/ 3495719 w 4794266"/>
              <a:gd name="connsiteY259" fmla="*/ 1977841 h 6862288"/>
              <a:gd name="connsiteX260" fmla="*/ 0 w 4794266"/>
              <a:gd name="connsiteY260" fmla="*/ 1900015 h 6862288"/>
              <a:gd name="connsiteX261" fmla="*/ 833922 w 4794266"/>
              <a:gd name="connsiteY261" fmla="*/ 1900015 h 6862288"/>
              <a:gd name="connsiteX262" fmla="*/ 791380 w 4794266"/>
              <a:gd name="connsiteY262" fmla="*/ 1989799 h 6862288"/>
              <a:gd name="connsiteX263" fmla="*/ 0 w 4794266"/>
              <a:gd name="connsiteY263" fmla="*/ 1989799 h 6862288"/>
              <a:gd name="connsiteX264" fmla="*/ 0 w 4794266"/>
              <a:gd name="connsiteY264" fmla="*/ 1900015 h 6862288"/>
              <a:gd name="connsiteX265" fmla="*/ 0 w 4794266"/>
              <a:gd name="connsiteY265" fmla="*/ 1728829 h 6862288"/>
              <a:gd name="connsiteX266" fmla="*/ 911757 w 4794266"/>
              <a:gd name="connsiteY266" fmla="*/ 1728829 h 6862288"/>
              <a:gd name="connsiteX267" fmla="*/ 869523 w 4794266"/>
              <a:gd name="connsiteY267" fmla="*/ 1818614 h 6862288"/>
              <a:gd name="connsiteX268" fmla="*/ 0 w 4794266"/>
              <a:gd name="connsiteY268" fmla="*/ 1818614 h 6862288"/>
              <a:gd name="connsiteX269" fmla="*/ 0 w 4794266"/>
              <a:gd name="connsiteY269" fmla="*/ 1728829 h 6862288"/>
              <a:gd name="connsiteX270" fmla="*/ 3236271 w 4794266"/>
              <a:gd name="connsiteY270" fmla="*/ 1682140 h 6862288"/>
              <a:gd name="connsiteX271" fmla="*/ 3292621 w 4794266"/>
              <a:gd name="connsiteY271" fmla="*/ 1787327 h 6862288"/>
              <a:gd name="connsiteX272" fmla="*/ 3187434 w 4794266"/>
              <a:gd name="connsiteY272" fmla="*/ 1787327 h 6862288"/>
              <a:gd name="connsiteX273" fmla="*/ 3236271 w 4794266"/>
              <a:gd name="connsiteY273" fmla="*/ 1682140 h 6862288"/>
              <a:gd name="connsiteX274" fmla="*/ 0 w 4794266"/>
              <a:gd name="connsiteY274" fmla="*/ 1542076 h 6862288"/>
              <a:gd name="connsiteX275" fmla="*/ 1005127 w 4794266"/>
              <a:gd name="connsiteY275" fmla="*/ 1542076 h 6862288"/>
              <a:gd name="connsiteX276" fmla="*/ 959295 w 4794266"/>
              <a:gd name="connsiteY276" fmla="*/ 1631861 h 6862288"/>
              <a:gd name="connsiteX277" fmla="*/ 0 w 4794266"/>
              <a:gd name="connsiteY277" fmla="*/ 1631861 h 6862288"/>
              <a:gd name="connsiteX278" fmla="*/ 0 w 4794266"/>
              <a:gd name="connsiteY278" fmla="*/ 1542076 h 6862288"/>
              <a:gd name="connsiteX279" fmla="*/ 3132571 w 4794266"/>
              <a:gd name="connsiteY279" fmla="*/ 1479829 h 6862288"/>
              <a:gd name="connsiteX280" fmla="*/ 3184006 w 4794266"/>
              <a:gd name="connsiteY280" fmla="*/ 1573753 h 6862288"/>
              <a:gd name="connsiteX281" fmla="*/ 3084565 w 4794266"/>
              <a:gd name="connsiteY281" fmla="*/ 1772037 h 6862288"/>
              <a:gd name="connsiteX282" fmla="*/ 2985124 w 4794266"/>
              <a:gd name="connsiteY282" fmla="*/ 1772037 h 6862288"/>
              <a:gd name="connsiteX283" fmla="*/ 3132571 w 4794266"/>
              <a:gd name="connsiteY283" fmla="*/ 1479829 h 6862288"/>
              <a:gd name="connsiteX284" fmla="*/ 3389755 w 4794266"/>
              <a:gd name="connsiteY284" fmla="*/ 1386453 h 6862288"/>
              <a:gd name="connsiteX285" fmla="*/ 3479540 w 4794266"/>
              <a:gd name="connsiteY285" fmla="*/ 1386453 h 6862288"/>
              <a:gd name="connsiteX286" fmla="*/ 3436443 w 4794266"/>
              <a:gd name="connsiteY286" fmla="*/ 1476239 h 6862288"/>
              <a:gd name="connsiteX287" fmla="*/ 3389755 w 4794266"/>
              <a:gd name="connsiteY287" fmla="*/ 1386453 h 6862288"/>
              <a:gd name="connsiteX288" fmla="*/ 0 w 4794266"/>
              <a:gd name="connsiteY288" fmla="*/ 1378844 h 6862288"/>
              <a:gd name="connsiteX289" fmla="*/ 40400 w 4794266"/>
              <a:gd name="connsiteY289" fmla="*/ 1460702 h 6862288"/>
              <a:gd name="connsiteX290" fmla="*/ 0 w 4794266"/>
              <a:gd name="connsiteY290" fmla="*/ 1460702 h 6862288"/>
              <a:gd name="connsiteX291" fmla="*/ 0 w 4794266"/>
              <a:gd name="connsiteY291" fmla="*/ 1378844 h 6862288"/>
              <a:gd name="connsiteX292" fmla="*/ 3041878 w 4794266"/>
              <a:gd name="connsiteY292" fmla="*/ 1277509 h 6862288"/>
              <a:gd name="connsiteX293" fmla="*/ 3087101 w 4794266"/>
              <a:gd name="connsiteY293" fmla="*/ 1365185 h 6862288"/>
              <a:gd name="connsiteX294" fmla="*/ 3090579 w 4794266"/>
              <a:gd name="connsiteY294" fmla="*/ 1375707 h 6862288"/>
              <a:gd name="connsiteX295" fmla="*/ 2892295 w 4794266"/>
              <a:gd name="connsiteY295" fmla="*/ 1772009 h 6862288"/>
              <a:gd name="connsiteX296" fmla="*/ 2798371 w 4794266"/>
              <a:gd name="connsiteY296" fmla="*/ 1772009 h 6862288"/>
              <a:gd name="connsiteX297" fmla="*/ 3041878 w 4794266"/>
              <a:gd name="connsiteY297" fmla="*/ 1277509 h 6862288"/>
              <a:gd name="connsiteX298" fmla="*/ 3311937 w 4794266"/>
              <a:gd name="connsiteY298" fmla="*/ 1215257 h 6862288"/>
              <a:gd name="connsiteX299" fmla="*/ 3572933 w 4794266"/>
              <a:gd name="connsiteY299" fmla="*/ 1215257 h 6862288"/>
              <a:gd name="connsiteX300" fmla="*/ 3530029 w 4794266"/>
              <a:gd name="connsiteY300" fmla="*/ 1305042 h 6862288"/>
              <a:gd name="connsiteX301" fmla="*/ 3354840 w 4794266"/>
              <a:gd name="connsiteY301" fmla="*/ 1305042 h 6862288"/>
              <a:gd name="connsiteX302" fmla="*/ 3311937 w 4794266"/>
              <a:gd name="connsiteY302" fmla="*/ 1215257 h 6862288"/>
              <a:gd name="connsiteX303" fmla="*/ 2950989 w 4794266"/>
              <a:gd name="connsiteY303" fmla="*/ 1075199 h 6862288"/>
              <a:gd name="connsiteX304" fmla="*/ 2993582 w 4794266"/>
              <a:gd name="connsiteY304" fmla="*/ 1160086 h 6862288"/>
              <a:gd name="connsiteX305" fmla="*/ 2997131 w 4794266"/>
              <a:gd name="connsiteY305" fmla="*/ 1174233 h 6862288"/>
              <a:gd name="connsiteX306" fmla="*/ 2698982 w 4794266"/>
              <a:gd name="connsiteY306" fmla="*/ 1771979 h 6862288"/>
              <a:gd name="connsiteX307" fmla="*/ 2596050 w 4794266"/>
              <a:gd name="connsiteY307" fmla="*/ 1771979 h 6862288"/>
              <a:gd name="connsiteX308" fmla="*/ 2950989 w 4794266"/>
              <a:gd name="connsiteY308" fmla="*/ 1075199 h 6862288"/>
              <a:gd name="connsiteX309" fmla="*/ 3218559 w 4794266"/>
              <a:gd name="connsiteY309" fmla="*/ 1044073 h 6862288"/>
              <a:gd name="connsiteX310" fmla="*/ 3650802 w 4794266"/>
              <a:gd name="connsiteY310" fmla="*/ 1044073 h 6862288"/>
              <a:gd name="connsiteX311" fmla="*/ 3608632 w 4794266"/>
              <a:gd name="connsiteY311" fmla="*/ 1133858 h 6862288"/>
              <a:gd name="connsiteX312" fmla="*/ 3264243 w 4794266"/>
              <a:gd name="connsiteY312" fmla="*/ 1133858 h 6862288"/>
              <a:gd name="connsiteX313" fmla="*/ 3218559 w 4794266"/>
              <a:gd name="connsiteY313" fmla="*/ 1044073 h 6862288"/>
              <a:gd name="connsiteX314" fmla="*/ 0 w 4794266"/>
              <a:gd name="connsiteY314" fmla="*/ 969072 h 6862288"/>
              <a:gd name="connsiteX315" fmla="*/ 242609 w 4794266"/>
              <a:gd name="connsiteY315" fmla="*/ 1445195 h 6862288"/>
              <a:gd name="connsiteX316" fmla="*/ 141781 w 4794266"/>
              <a:gd name="connsiteY316" fmla="*/ 1445195 h 6862288"/>
              <a:gd name="connsiteX317" fmla="*/ 0 w 4794266"/>
              <a:gd name="connsiteY317" fmla="*/ 1165963 h 6862288"/>
              <a:gd name="connsiteX318" fmla="*/ 0 w 4794266"/>
              <a:gd name="connsiteY318" fmla="*/ 969072 h 6862288"/>
              <a:gd name="connsiteX319" fmla="*/ 2839507 w 4794266"/>
              <a:gd name="connsiteY319" fmla="*/ 888446 h 6862288"/>
              <a:gd name="connsiteX320" fmla="*/ 2888263 w 4794266"/>
              <a:gd name="connsiteY320" fmla="*/ 984396 h 6862288"/>
              <a:gd name="connsiteX321" fmla="*/ 2494733 w 4794266"/>
              <a:gd name="connsiteY321" fmla="*/ 1787533 h 6862288"/>
              <a:gd name="connsiteX322" fmla="*/ 2393739 w 4794266"/>
              <a:gd name="connsiteY322" fmla="*/ 1787533 h 6862288"/>
              <a:gd name="connsiteX323" fmla="*/ 2839507 w 4794266"/>
              <a:gd name="connsiteY323" fmla="*/ 888446 h 6862288"/>
              <a:gd name="connsiteX324" fmla="*/ 3125183 w 4794266"/>
              <a:gd name="connsiteY324" fmla="*/ 872877 h 6862288"/>
              <a:gd name="connsiteX325" fmla="*/ 3744155 w 4794266"/>
              <a:gd name="connsiteY325" fmla="*/ 872877 h 6862288"/>
              <a:gd name="connsiteX326" fmla="*/ 3701711 w 4794266"/>
              <a:gd name="connsiteY326" fmla="*/ 962518 h 6862288"/>
              <a:gd name="connsiteX327" fmla="*/ 3171164 w 4794266"/>
              <a:gd name="connsiteY327" fmla="*/ 962518 h 6862288"/>
              <a:gd name="connsiteX328" fmla="*/ 3125183 w 4794266"/>
              <a:gd name="connsiteY328" fmla="*/ 872877 h 6862288"/>
              <a:gd name="connsiteX329" fmla="*/ 3047375 w 4794266"/>
              <a:gd name="connsiteY329" fmla="*/ 701692 h 6862288"/>
              <a:gd name="connsiteX330" fmla="*/ 3837527 w 4794266"/>
              <a:gd name="connsiteY330" fmla="*/ 701692 h 6862288"/>
              <a:gd name="connsiteX331" fmla="*/ 3795008 w 4794266"/>
              <a:gd name="connsiteY331" fmla="*/ 791333 h 6862288"/>
              <a:gd name="connsiteX332" fmla="*/ 3089894 w 4794266"/>
              <a:gd name="connsiteY332" fmla="*/ 791333 h 6862288"/>
              <a:gd name="connsiteX333" fmla="*/ 3047375 w 4794266"/>
              <a:gd name="connsiteY333" fmla="*/ 701692 h 6862288"/>
              <a:gd name="connsiteX334" fmla="*/ 2741909 w 4794266"/>
              <a:gd name="connsiteY334" fmla="*/ 670568 h 6862288"/>
              <a:gd name="connsiteX335" fmla="*/ 2794841 w 4794266"/>
              <a:gd name="connsiteY335" fmla="*/ 773272 h 6862288"/>
              <a:gd name="connsiteX336" fmla="*/ 2286696 w 4794266"/>
              <a:gd name="connsiteY336" fmla="*/ 1771977 h 6862288"/>
              <a:gd name="connsiteX337" fmla="*/ 2191419 w 4794266"/>
              <a:gd name="connsiteY337" fmla="*/ 1771977 h 6862288"/>
              <a:gd name="connsiteX338" fmla="*/ 2741909 w 4794266"/>
              <a:gd name="connsiteY338" fmla="*/ 670568 h 6862288"/>
              <a:gd name="connsiteX339" fmla="*/ 0 w 4794266"/>
              <a:gd name="connsiteY339" fmla="*/ 587906 h 6862288"/>
              <a:gd name="connsiteX340" fmla="*/ 429355 w 4794266"/>
              <a:gd name="connsiteY340" fmla="*/ 1460707 h 6862288"/>
              <a:gd name="connsiteX341" fmla="*/ 335326 w 4794266"/>
              <a:gd name="connsiteY341" fmla="*/ 1460707 h 6862288"/>
              <a:gd name="connsiteX342" fmla="*/ 0 w 4794266"/>
              <a:gd name="connsiteY342" fmla="*/ 791234 h 6862288"/>
              <a:gd name="connsiteX343" fmla="*/ 0 w 4794266"/>
              <a:gd name="connsiteY343" fmla="*/ 587906 h 6862288"/>
              <a:gd name="connsiteX344" fmla="*/ 2953999 w 4794266"/>
              <a:gd name="connsiteY344" fmla="*/ 514940 h 6862288"/>
              <a:gd name="connsiteX345" fmla="*/ 3915367 w 4794266"/>
              <a:gd name="connsiteY345" fmla="*/ 514940 h 6862288"/>
              <a:gd name="connsiteX346" fmla="*/ 3873109 w 4794266"/>
              <a:gd name="connsiteY346" fmla="*/ 604580 h 6862288"/>
              <a:gd name="connsiteX347" fmla="*/ 2999778 w 4794266"/>
              <a:gd name="connsiteY347" fmla="*/ 604580 h 6862288"/>
              <a:gd name="connsiteX348" fmla="*/ 2953999 w 4794266"/>
              <a:gd name="connsiteY348" fmla="*/ 514940 h 6862288"/>
              <a:gd name="connsiteX349" fmla="*/ 2633401 w 4794266"/>
              <a:gd name="connsiteY349" fmla="*/ 483816 h 6862288"/>
              <a:gd name="connsiteX350" fmla="*/ 2685925 w 4794266"/>
              <a:gd name="connsiteY350" fmla="*/ 582365 h 6862288"/>
              <a:gd name="connsiteX351" fmla="*/ 2090661 w 4794266"/>
              <a:gd name="connsiteY351" fmla="*/ 1771998 h 6862288"/>
              <a:gd name="connsiteX352" fmla="*/ 1989115 w 4794266"/>
              <a:gd name="connsiteY352" fmla="*/ 1771998 h 6862288"/>
              <a:gd name="connsiteX353" fmla="*/ 2633401 w 4794266"/>
              <a:gd name="connsiteY353" fmla="*/ 483816 h 6862288"/>
              <a:gd name="connsiteX354" fmla="*/ 89908 w 4794266"/>
              <a:gd name="connsiteY354" fmla="*/ 359310 h 6862288"/>
              <a:gd name="connsiteX355" fmla="*/ 647166 w 4794266"/>
              <a:gd name="connsiteY355" fmla="*/ 1445187 h 6862288"/>
              <a:gd name="connsiteX356" fmla="*/ 544233 w 4794266"/>
              <a:gd name="connsiteY356" fmla="*/ 1445187 h 6862288"/>
              <a:gd name="connsiteX357" fmla="*/ 43765 w 4794266"/>
              <a:gd name="connsiteY357" fmla="*/ 454193 h 6862288"/>
              <a:gd name="connsiteX358" fmla="*/ 50864 w 4794266"/>
              <a:gd name="connsiteY358" fmla="*/ 436622 h 6862288"/>
              <a:gd name="connsiteX359" fmla="*/ 89908 w 4794266"/>
              <a:gd name="connsiteY359" fmla="*/ 359310 h 6862288"/>
              <a:gd name="connsiteX360" fmla="*/ 2876180 w 4794266"/>
              <a:gd name="connsiteY360" fmla="*/ 343745 h 6862288"/>
              <a:gd name="connsiteX361" fmla="*/ 4008747 w 4794266"/>
              <a:gd name="connsiteY361" fmla="*/ 343745 h 6862288"/>
              <a:gd name="connsiteX362" fmla="*/ 3963022 w 4794266"/>
              <a:gd name="connsiteY362" fmla="*/ 433529 h 6862288"/>
              <a:gd name="connsiteX363" fmla="*/ 2918387 w 4794266"/>
              <a:gd name="connsiteY363" fmla="*/ 433529 h 6862288"/>
              <a:gd name="connsiteX364" fmla="*/ 2876180 w 4794266"/>
              <a:gd name="connsiteY364" fmla="*/ 343745 h 6862288"/>
              <a:gd name="connsiteX365" fmla="*/ 2531542 w 4794266"/>
              <a:gd name="connsiteY365" fmla="*/ 281495 h 6862288"/>
              <a:gd name="connsiteX366" fmla="*/ 2576996 w 4794266"/>
              <a:gd name="connsiteY366" fmla="*/ 380390 h 6862288"/>
              <a:gd name="connsiteX367" fmla="*/ 1888193 w 4794266"/>
              <a:gd name="connsiteY367" fmla="*/ 1771985 h 6862288"/>
              <a:gd name="connsiteX368" fmla="*/ 1786794 w 4794266"/>
              <a:gd name="connsiteY368" fmla="*/ 1771985 h 6862288"/>
              <a:gd name="connsiteX369" fmla="*/ 2531542 w 4794266"/>
              <a:gd name="connsiteY369" fmla="*/ 281495 h 6862288"/>
              <a:gd name="connsiteX370" fmla="*/ 2782803 w 4794266"/>
              <a:gd name="connsiteY370" fmla="*/ 172561 h 6862288"/>
              <a:gd name="connsiteX371" fmla="*/ 4102104 w 4794266"/>
              <a:gd name="connsiteY371" fmla="*/ 172561 h 6862288"/>
              <a:gd name="connsiteX372" fmla="*/ 4059660 w 4794266"/>
              <a:gd name="connsiteY372" fmla="*/ 262345 h 6862288"/>
              <a:gd name="connsiteX373" fmla="*/ 2825247 w 4794266"/>
              <a:gd name="connsiteY373" fmla="*/ 262345 h 6862288"/>
              <a:gd name="connsiteX374" fmla="*/ 2782803 w 4794266"/>
              <a:gd name="connsiteY374" fmla="*/ 172561 h 6862288"/>
              <a:gd name="connsiteX375" fmla="*/ 186164 w 4794266"/>
              <a:gd name="connsiteY375" fmla="*/ 172558 h 6862288"/>
              <a:gd name="connsiteX376" fmla="*/ 833967 w 4794266"/>
              <a:gd name="connsiteY376" fmla="*/ 1460741 h 6862288"/>
              <a:gd name="connsiteX377" fmla="*/ 735921 w 4794266"/>
              <a:gd name="connsiteY377" fmla="*/ 1460741 h 6862288"/>
              <a:gd name="connsiteX378" fmla="*/ 137141 w 4794266"/>
              <a:gd name="connsiteY378" fmla="*/ 271108 h 6862288"/>
              <a:gd name="connsiteX379" fmla="*/ 151148 w 4794266"/>
              <a:gd name="connsiteY379" fmla="*/ 246470 h 6862288"/>
              <a:gd name="connsiteX380" fmla="*/ 186164 w 4794266"/>
              <a:gd name="connsiteY380" fmla="*/ 172558 h 6862288"/>
              <a:gd name="connsiteX381" fmla="*/ 2434228 w 4794266"/>
              <a:gd name="connsiteY381" fmla="*/ 94743 h 6862288"/>
              <a:gd name="connsiteX382" fmla="*/ 2483591 w 4794266"/>
              <a:gd name="connsiteY382" fmla="*/ 190361 h 6862288"/>
              <a:gd name="connsiteX383" fmla="*/ 1683210 w 4794266"/>
              <a:gd name="connsiteY383" fmla="*/ 1787545 h 6862288"/>
              <a:gd name="connsiteX384" fmla="*/ 1584484 w 4794266"/>
              <a:gd name="connsiteY384" fmla="*/ 1787545 h 6862288"/>
              <a:gd name="connsiteX385" fmla="*/ 2434228 w 4794266"/>
              <a:gd name="connsiteY385" fmla="*/ 94743 h 6862288"/>
              <a:gd name="connsiteX386" fmla="*/ 4682467 w 4794266"/>
              <a:gd name="connsiteY386" fmla="*/ 0 h 6862288"/>
              <a:gd name="connsiteX387" fmla="*/ 4685835 w 4794266"/>
              <a:gd name="connsiteY387" fmla="*/ 0 h 6862288"/>
              <a:gd name="connsiteX388" fmla="*/ 3971455 w 4794266"/>
              <a:gd name="connsiteY388" fmla="*/ 1413615 h 6862288"/>
              <a:gd name="connsiteX389" fmla="*/ 4691881 w 4794266"/>
              <a:gd name="connsiteY389" fmla="*/ 0 h 6862288"/>
              <a:gd name="connsiteX390" fmla="*/ 4794266 w 4794266"/>
              <a:gd name="connsiteY390" fmla="*/ 0 h 6862288"/>
              <a:gd name="connsiteX391" fmla="*/ 3485882 w 4794266"/>
              <a:gd name="connsiteY391" fmla="*/ 2565697 h 6862288"/>
              <a:gd name="connsiteX392" fmla="*/ 3438634 w 4794266"/>
              <a:gd name="connsiteY392" fmla="*/ 2467962 h 6862288"/>
              <a:gd name="connsiteX393" fmla="*/ 3436438 w 4794266"/>
              <a:gd name="connsiteY393" fmla="*/ 2472308 h 6862288"/>
              <a:gd name="connsiteX394" fmla="*/ 3438631 w 4794266"/>
              <a:gd name="connsiteY394" fmla="*/ 2467957 h 6862288"/>
              <a:gd name="connsiteX395" fmla="*/ 3436438 w 4794266"/>
              <a:gd name="connsiteY395" fmla="*/ 2463422 h 6862288"/>
              <a:gd name="connsiteX396" fmla="*/ 3841129 w 4794266"/>
              <a:gd name="connsiteY396" fmla="*/ 1669341 h 6862288"/>
              <a:gd name="connsiteX397" fmla="*/ 4682467 w 4794266"/>
              <a:gd name="connsiteY397" fmla="*/ 0 h 6862288"/>
              <a:gd name="connsiteX398" fmla="*/ 4484198 w 4794266"/>
              <a:gd name="connsiteY398" fmla="*/ 0 h 6862288"/>
              <a:gd name="connsiteX399" fmla="*/ 4588266 w 4794266"/>
              <a:gd name="connsiteY399" fmla="*/ 0 h 6862288"/>
              <a:gd name="connsiteX400" fmla="*/ 3580336 w 4794266"/>
              <a:gd name="connsiteY400" fmla="*/ 1982087 h 6862288"/>
              <a:gd name="connsiteX401" fmla="*/ 3530766 w 4794266"/>
              <a:gd name="connsiteY401" fmla="*/ 1886815 h 6862288"/>
              <a:gd name="connsiteX402" fmla="*/ 4484198 w 4794266"/>
              <a:gd name="connsiteY402" fmla="*/ 0 h 6862288"/>
              <a:gd name="connsiteX403" fmla="*/ 2499096 w 4794266"/>
              <a:gd name="connsiteY403" fmla="*/ 0 h 6862288"/>
              <a:gd name="connsiteX404" fmla="*/ 2598201 w 4794266"/>
              <a:gd name="connsiteY404" fmla="*/ 0 h 6862288"/>
              <a:gd name="connsiteX405" fmla="*/ 3203991 w 4794266"/>
              <a:gd name="connsiteY405" fmla="*/ 1191538 h 6862288"/>
              <a:gd name="connsiteX406" fmla="*/ 3451229 w 4794266"/>
              <a:gd name="connsiteY406" fmla="*/ 1678703 h 6862288"/>
              <a:gd name="connsiteX407" fmla="*/ 4252986 w 4794266"/>
              <a:gd name="connsiteY407" fmla="*/ 83062 h 6862288"/>
              <a:gd name="connsiteX408" fmla="*/ 2748367 w 4794266"/>
              <a:gd name="connsiteY408" fmla="*/ 83062 h 6862288"/>
              <a:gd name="connsiteX409" fmla="*/ 2703352 w 4794266"/>
              <a:gd name="connsiteY409" fmla="*/ 0 h 6862288"/>
              <a:gd name="connsiteX410" fmla="*/ 4396965 w 4794266"/>
              <a:gd name="connsiteY410" fmla="*/ 0 h 6862288"/>
              <a:gd name="connsiteX411" fmla="*/ 4355413 w 4794266"/>
              <a:gd name="connsiteY411" fmla="*/ 83062 h 6862288"/>
              <a:gd name="connsiteX412" fmla="*/ 3497144 w 4794266"/>
              <a:gd name="connsiteY412" fmla="*/ 1777549 h 6862288"/>
              <a:gd name="connsiteX413" fmla="*/ 3451229 w 4794266"/>
              <a:gd name="connsiteY413" fmla="*/ 1876393 h 6862288"/>
              <a:gd name="connsiteX414" fmla="*/ 1981937 w 4794266"/>
              <a:gd name="connsiteY414" fmla="*/ 4795845 h 6862288"/>
              <a:gd name="connsiteX415" fmla="*/ 1939552 w 4794266"/>
              <a:gd name="connsiteY415" fmla="*/ 4884099 h 6862288"/>
              <a:gd name="connsiteX416" fmla="*/ 1932489 w 4794266"/>
              <a:gd name="connsiteY416" fmla="*/ 4884099 h 6862288"/>
              <a:gd name="connsiteX417" fmla="*/ 1837126 w 4794266"/>
              <a:gd name="connsiteY417" fmla="*/ 4884099 h 6862288"/>
              <a:gd name="connsiteX418" fmla="*/ 39353 w 4794266"/>
              <a:gd name="connsiteY418" fmla="*/ 4884099 h 6862288"/>
              <a:gd name="connsiteX419" fmla="*/ 1031836 w 4794266"/>
              <a:gd name="connsiteY419" fmla="*/ 6861000 h 6862288"/>
              <a:gd name="connsiteX420" fmla="*/ 936473 w 4794266"/>
              <a:gd name="connsiteY420" fmla="*/ 6861000 h 6862288"/>
              <a:gd name="connsiteX421" fmla="*/ 0 w 4794266"/>
              <a:gd name="connsiteY421" fmla="*/ 5005253 h 6862288"/>
              <a:gd name="connsiteX422" fmla="*/ 0 w 4794266"/>
              <a:gd name="connsiteY422" fmla="*/ 4795845 h 6862288"/>
              <a:gd name="connsiteX423" fmla="*/ 1879509 w 4794266"/>
              <a:gd name="connsiteY423" fmla="*/ 4795845 h 6862288"/>
              <a:gd name="connsiteX424" fmla="*/ 3401781 w 4794266"/>
              <a:gd name="connsiteY424" fmla="*/ 1777549 h 6862288"/>
              <a:gd name="connsiteX425" fmla="*/ 3165139 w 4794266"/>
              <a:gd name="connsiteY425" fmla="*/ 1315095 h 6862288"/>
              <a:gd name="connsiteX426" fmla="*/ 2499096 w 4794266"/>
              <a:gd name="connsiteY426" fmla="*/ 0 h 6862288"/>
              <a:gd name="connsiteX427" fmla="*/ 2282766 w 4794266"/>
              <a:gd name="connsiteY427" fmla="*/ 0 h 6862288"/>
              <a:gd name="connsiteX428" fmla="*/ 2383457 w 4794266"/>
              <a:gd name="connsiteY428" fmla="*/ 0 h 6862288"/>
              <a:gd name="connsiteX429" fmla="*/ 1448845 w 4794266"/>
              <a:gd name="connsiteY429" fmla="*/ 1858774 h 6862288"/>
              <a:gd name="connsiteX430" fmla="*/ 3246161 w 4794266"/>
              <a:gd name="connsiteY430" fmla="*/ 1858774 h 6862288"/>
              <a:gd name="connsiteX431" fmla="*/ 3203871 w 4794266"/>
              <a:gd name="connsiteY431" fmla="*/ 1943196 h 6862288"/>
              <a:gd name="connsiteX432" fmla="*/ 1403031 w 4794266"/>
              <a:gd name="connsiteY432" fmla="*/ 1943196 h 6862288"/>
              <a:gd name="connsiteX433" fmla="*/ 1392458 w 4794266"/>
              <a:gd name="connsiteY433" fmla="*/ 1943196 h 6862288"/>
              <a:gd name="connsiteX434" fmla="*/ 1304354 w 4794266"/>
              <a:gd name="connsiteY434" fmla="*/ 1943196 h 6862288"/>
              <a:gd name="connsiteX435" fmla="*/ 2282766 w 4794266"/>
              <a:gd name="connsiteY435" fmla="*/ 0 h 6862288"/>
              <a:gd name="connsiteX436" fmla="*/ 2085184 w 4794266"/>
              <a:gd name="connsiteY436" fmla="*/ 0 h 6862288"/>
              <a:gd name="connsiteX437" fmla="*/ 2180489 w 4794266"/>
              <a:gd name="connsiteY437" fmla="*/ 0 h 6862288"/>
              <a:gd name="connsiteX438" fmla="*/ 921627 w 4794266"/>
              <a:gd name="connsiteY438" fmla="*/ 2503438 h 6862288"/>
              <a:gd name="connsiteX439" fmla="*/ 0 w 4794266"/>
              <a:gd name="connsiteY439" fmla="*/ 2503438 h 6862288"/>
              <a:gd name="connsiteX440" fmla="*/ 0 w 4794266"/>
              <a:gd name="connsiteY440" fmla="*/ 2418757 h 6862288"/>
              <a:gd name="connsiteX441" fmla="*/ 868685 w 4794266"/>
              <a:gd name="connsiteY441" fmla="*/ 2418757 h 6862288"/>
              <a:gd name="connsiteX442" fmla="*/ 2085184 w 4794266"/>
              <a:gd name="connsiteY442" fmla="*/ 0 h 6862288"/>
              <a:gd name="connsiteX443" fmla="*/ 1883218 w 4794266"/>
              <a:gd name="connsiteY443" fmla="*/ 0 h 6862288"/>
              <a:gd name="connsiteX444" fmla="*/ 1978547 w 4794266"/>
              <a:gd name="connsiteY444" fmla="*/ 0 h 6862288"/>
              <a:gd name="connsiteX445" fmla="*/ 813769 w 4794266"/>
              <a:gd name="connsiteY445" fmla="*/ 2332241 h 6862288"/>
              <a:gd name="connsiteX446" fmla="*/ 0 w 4794266"/>
              <a:gd name="connsiteY446" fmla="*/ 2332241 h 6862288"/>
              <a:gd name="connsiteX447" fmla="*/ 0 w 4794266"/>
              <a:gd name="connsiteY447" fmla="*/ 2247501 h 6862288"/>
              <a:gd name="connsiteX448" fmla="*/ 753901 w 4794266"/>
              <a:gd name="connsiteY448" fmla="*/ 2247501 h 6862288"/>
              <a:gd name="connsiteX449" fmla="*/ 753901 w 4794266"/>
              <a:gd name="connsiteY449" fmla="*/ 2251031 h 6862288"/>
              <a:gd name="connsiteX450" fmla="*/ 1883218 w 4794266"/>
              <a:gd name="connsiteY450" fmla="*/ 0 h 6862288"/>
              <a:gd name="connsiteX451" fmla="*/ 1676567 w 4794266"/>
              <a:gd name="connsiteY451" fmla="*/ 0 h 6862288"/>
              <a:gd name="connsiteX452" fmla="*/ 1775670 w 4794266"/>
              <a:gd name="connsiteY452" fmla="*/ 0 h 6862288"/>
              <a:gd name="connsiteX453" fmla="*/ 1085842 w 4794266"/>
              <a:gd name="connsiteY453" fmla="*/ 1367346 h 6862288"/>
              <a:gd name="connsiteX454" fmla="*/ 1039779 w 4794266"/>
              <a:gd name="connsiteY454" fmla="*/ 1264773 h 6862288"/>
              <a:gd name="connsiteX455" fmla="*/ 1676567 w 4794266"/>
              <a:gd name="connsiteY455" fmla="*/ 0 h 6862288"/>
              <a:gd name="connsiteX456" fmla="*/ 1479705 w 4794266"/>
              <a:gd name="connsiteY456" fmla="*/ 0 h 6862288"/>
              <a:gd name="connsiteX457" fmla="*/ 1574216 w 4794266"/>
              <a:gd name="connsiteY457" fmla="*/ 0 h 6862288"/>
              <a:gd name="connsiteX458" fmla="*/ 995314 w 4794266"/>
              <a:gd name="connsiteY458" fmla="*/ 1165036 h 6862288"/>
              <a:gd name="connsiteX459" fmla="*/ 946402 w 4794266"/>
              <a:gd name="connsiteY459" fmla="*/ 1069591 h 6862288"/>
              <a:gd name="connsiteX460" fmla="*/ 1479705 w 4794266"/>
              <a:gd name="connsiteY460" fmla="*/ 0 h 6862288"/>
              <a:gd name="connsiteX461" fmla="*/ 1270221 w 4794266"/>
              <a:gd name="connsiteY461" fmla="*/ 0 h 6862288"/>
              <a:gd name="connsiteX462" fmla="*/ 1371191 w 4794266"/>
              <a:gd name="connsiteY462" fmla="*/ 0 h 6862288"/>
              <a:gd name="connsiteX463" fmla="*/ 886459 w 4794266"/>
              <a:gd name="connsiteY463" fmla="*/ 962730 h 6862288"/>
              <a:gd name="connsiteX464" fmla="*/ 837468 w 4794266"/>
              <a:gd name="connsiteY464" fmla="*/ 867670 h 6862288"/>
              <a:gd name="connsiteX465" fmla="*/ 1270221 w 4794266"/>
              <a:gd name="connsiteY465" fmla="*/ 0 h 6862288"/>
              <a:gd name="connsiteX466" fmla="*/ 1086586 w 4794266"/>
              <a:gd name="connsiteY466" fmla="*/ 0 h 6862288"/>
              <a:gd name="connsiteX467" fmla="*/ 1183878 w 4794266"/>
              <a:gd name="connsiteY467" fmla="*/ 0 h 6862288"/>
              <a:gd name="connsiteX468" fmla="*/ 797450 w 4794266"/>
              <a:gd name="connsiteY468" fmla="*/ 760440 h 6862288"/>
              <a:gd name="connsiteX469" fmla="*/ 744092 w 4794266"/>
              <a:gd name="connsiteY469" fmla="*/ 658939 h 6862288"/>
              <a:gd name="connsiteX470" fmla="*/ 1086586 w 4794266"/>
              <a:gd name="connsiteY470" fmla="*/ 0 h 6862288"/>
              <a:gd name="connsiteX471" fmla="*/ 882903 w 4794266"/>
              <a:gd name="connsiteY471" fmla="*/ 0 h 6862288"/>
              <a:gd name="connsiteX472" fmla="*/ 983094 w 4794266"/>
              <a:gd name="connsiteY472" fmla="*/ 0 h 6862288"/>
              <a:gd name="connsiteX473" fmla="*/ 699348 w 4794266"/>
              <a:gd name="connsiteY473" fmla="*/ 573640 h 6862288"/>
              <a:gd name="connsiteX474" fmla="*/ 657662 w 4794266"/>
              <a:gd name="connsiteY474" fmla="*/ 488488 h 6862288"/>
              <a:gd name="connsiteX475" fmla="*/ 650715 w 4794266"/>
              <a:gd name="connsiteY475" fmla="*/ 474296 h 6862288"/>
              <a:gd name="connsiteX476" fmla="*/ 882903 w 4794266"/>
              <a:gd name="connsiteY476" fmla="*/ 0 h 6862288"/>
              <a:gd name="connsiteX477" fmla="*/ 677572 w 4794266"/>
              <a:gd name="connsiteY477" fmla="*/ 0 h 6862288"/>
              <a:gd name="connsiteX478" fmla="*/ 778686 w 4794266"/>
              <a:gd name="connsiteY478" fmla="*/ 0 h 6862288"/>
              <a:gd name="connsiteX479" fmla="*/ 588085 w 4794266"/>
              <a:gd name="connsiteY479" fmla="*/ 371319 h 6862288"/>
              <a:gd name="connsiteX480" fmla="*/ 545333 w 4794266"/>
              <a:gd name="connsiteY480" fmla="*/ 279088 h 6862288"/>
              <a:gd name="connsiteX481" fmla="*/ 541771 w 4794266"/>
              <a:gd name="connsiteY481" fmla="*/ 275541 h 6862288"/>
              <a:gd name="connsiteX482" fmla="*/ 677572 w 4794266"/>
              <a:gd name="connsiteY482" fmla="*/ 0 h 6862288"/>
              <a:gd name="connsiteX483" fmla="*/ 483066 w 4794266"/>
              <a:gd name="connsiteY483" fmla="*/ 0 h 6862288"/>
              <a:gd name="connsiteX484" fmla="*/ 579239 w 4794266"/>
              <a:gd name="connsiteY484" fmla="*/ 0 h 6862288"/>
              <a:gd name="connsiteX485" fmla="*/ 496812 w 4794266"/>
              <a:gd name="connsiteY485" fmla="*/ 169055 h 6862288"/>
              <a:gd name="connsiteX486" fmla="*/ 448395 w 4794266"/>
              <a:gd name="connsiteY486" fmla="*/ 67508 h 6862288"/>
              <a:gd name="connsiteX487" fmla="*/ 483066 w 4794266"/>
              <a:gd name="connsiteY487" fmla="*/ 0 h 6862288"/>
              <a:gd name="connsiteX488" fmla="*/ 281623 w 4794266"/>
              <a:gd name="connsiteY488" fmla="*/ 0 h 6862288"/>
              <a:gd name="connsiteX489" fmla="*/ 380286 w 4794266"/>
              <a:gd name="connsiteY489" fmla="*/ 0 h 6862288"/>
              <a:gd name="connsiteX490" fmla="*/ 347483 w 4794266"/>
              <a:gd name="connsiteY490" fmla="*/ 69038 h 6862288"/>
              <a:gd name="connsiteX491" fmla="*/ 1036285 w 4794266"/>
              <a:gd name="connsiteY491" fmla="*/ 1460728 h 6862288"/>
              <a:gd name="connsiteX492" fmla="*/ 941880 w 4794266"/>
              <a:gd name="connsiteY492" fmla="*/ 1460728 h 6862288"/>
              <a:gd name="connsiteX493" fmla="*/ 246086 w 4794266"/>
              <a:gd name="connsiteY493" fmla="*/ 69038 h 6862288"/>
              <a:gd name="connsiteX494" fmla="*/ 281623 w 4794266"/>
              <a:gd name="connsiteY494" fmla="*/ 0 h 6862288"/>
              <a:gd name="connsiteX495" fmla="*/ 79031 w 4794266"/>
              <a:gd name="connsiteY495" fmla="*/ 0 h 6862288"/>
              <a:gd name="connsiteX496" fmla="*/ 173569 w 4794266"/>
              <a:gd name="connsiteY496" fmla="*/ 0 h 6862288"/>
              <a:gd name="connsiteX497" fmla="*/ 0 w 4794266"/>
              <a:gd name="connsiteY497" fmla="*/ 349055 h 6862288"/>
              <a:gd name="connsiteX498" fmla="*/ 0 w 4794266"/>
              <a:gd name="connsiteY498" fmla="*/ 155555 h 6862288"/>
              <a:gd name="connsiteX499" fmla="*/ 79031 w 4794266"/>
              <a:gd name="connsiteY499"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41053 w 4794266"/>
              <a:gd name="connsiteY199" fmla="*/ 4640378 h 6862288"/>
              <a:gd name="connsiteX200" fmla="*/ 2455122 w 4794266"/>
              <a:gd name="connsiteY200" fmla="*/ 4640378 h 6862288"/>
              <a:gd name="connsiteX201" fmla="*/ 2412915 w 4794266"/>
              <a:gd name="connsiteY201" fmla="*/ 4728890 h 6862288"/>
              <a:gd name="connsiteX202" fmla="*/ 2398846 w 4794266"/>
              <a:gd name="connsiteY202" fmla="*/ 4728890 h 6862288"/>
              <a:gd name="connsiteX203" fmla="*/ 2395559 w 4794266"/>
              <a:gd name="connsiteY203" fmla="*/ 4728890 h 6862288"/>
              <a:gd name="connsiteX204" fmla="*/ 1308307 w 4794266"/>
              <a:gd name="connsiteY204" fmla="*/ 6862288 h 6862288"/>
              <a:gd name="connsiteX205" fmla="*/ 1205888 w 4794266"/>
              <a:gd name="connsiteY205" fmla="*/ 6862288 h 6862288"/>
              <a:gd name="connsiteX206" fmla="*/ 1206546 w 4794266"/>
              <a:gd name="connsiteY206" fmla="*/ 6860998 h 6862288"/>
              <a:gd name="connsiteX207" fmla="*/ 1127055 w 4794266"/>
              <a:gd name="connsiteY207" fmla="*/ 6860998 h 6862288"/>
              <a:gd name="connsiteX208" fmla="*/ 1081302 w 4794266"/>
              <a:gd name="connsiteY208" fmla="*/ 6769162 h 6862288"/>
              <a:gd name="connsiteX209" fmla="*/ 226066 w 4794266"/>
              <a:gd name="connsiteY209" fmla="*/ 5059594 h 6862288"/>
              <a:gd name="connsiteX210" fmla="*/ 183832 w 4794266"/>
              <a:gd name="connsiteY210" fmla="*/ 4974822 h 6862288"/>
              <a:gd name="connsiteX211" fmla="*/ 1880226 w 4794266"/>
              <a:gd name="connsiteY211" fmla="*/ 4974822 h 6862288"/>
              <a:gd name="connsiteX212" fmla="*/ 1834473 w 4794266"/>
              <a:gd name="connsiteY212" fmla="*/ 5059594 h 6862288"/>
              <a:gd name="connsiteX213" fmla="*/ 324611 w 4794266"/>
              <a:gd name="connsiteY213" fmla="*/ 5059594 h 6862288"/>
              <a:gd name="connsiteX214" fmla="*/ 1134094 w 4794266"/>
              <a:gd name="connsiteY214" fmla="*/ 6673793 h 6862288"/>
              <a:gd name="connsiteX215" fmla="*/ 1376939 w 4794266"/>
              <a:gd name="connsiteY215" fmla="*/ 6182822 h 6862288"/>
              <a:gd name="connsiteX216" fmla="*/ 2073798 w 4794266"/>
              <a:gd name="connsiteY216" fmla="*/ 4794681 h 6862288"/>
              <a:gd name="connsiteX217" fmla="*/ 2172342 w 4794266"/>
              <a:gd name="connsiteY217" fmla="*/ 4794681 h 6862288"/>
              <a:gd name="connsiteX218" fmla="*/ 1415653 w 4794266"/>
              <a:gd name="connsiteY218" fmla="*/ 6306448 h 6862288"/>
              <a:gd name="connsiteX219" fmla="*/ 1179847 w 4794266"/>
              <a:gd name="connsiteY219" fmla="*/ 6769162 h 6862288"/>
              <a:gd name="connsiteX220" fmla="*/ 1217546 w 4794266"/>
              <a:gd name="connsiteY220" fmla="*/ 6839426 h 6862288"/>
              <a:gd name="connsiteX221" fmla="*/ 2569126 w 4794266"/>
              <a:gd name="connsiteY221" fmla="*/ 4189024 h 6862288"/>
              <a:gd name="connsiteX222" fmla="*/ 2570556 w 4794266"/>
              <a:gd name="connsiteY222" fmla="*/ 4191982 h 6862288"/>
              <a:gd name="connsiteX223" fmla="*/ 3387196 w 4794266"/>
              <a:gd name="connsiteY223" fmla="*/ 2569217 h 6862288"/>
              <a:gd name="connsiteX224" fmla="*/ 1393478 w 4794266"/>
              <a:gd name="connsiteY224" fmla="*/ 2553652 h 6862288"/>
              <a:gd name="connsiteX225" fmla="*/ 2903768 w 4794266"/>
              <a:gd name="connsiteY225" fmla="*/ 2553652 h 6862288"/>
              <a:gd name="connsiteX226" fmla="*/ 2857787 w 4794266"/>
              <a:gd name="connsiteY226" fmla="*/ 2643437 h 6862288"/>
              <a:gd name="connsiteX227" fmla="*/ 1351035 w 4794266"/>
              <a:gd name="connsiteY227" fmla="*/ 2643437 h 6862288"/>
              <a:gd name="connsiteX228" fmla="*/ 1393478 w 4794266"/>
              <a:gd name="connsiteY228" fmla="*/ 2553652 h 6862288"/>
              <a:gd name="connsiteX229" fmla="*/ 1471298 w 4794266"/>
              <a:gd name="connsiteY229" fmla="*/ 2382466 h 6862288"/>
              <a:gd name="connsiteX230" fmla="*/ 2981587 w 4794266"/>
              <a:gd name="connsiteY230" fmla="*/ 2382466 h 6862288"/>
              <a:gd name="connsiteX231" fmla="*/ 2939143 w 4794266"/>
              <a:gd name="connsiteY231" fmla="*/ 2472251 h 6862288"/>
              <a:gd name="connsiteX232" fmla="*/ 1428853 w 4794266"/>
              <a:gd name="connsiteY232" fmla="*/ 2472251 h 6862288"/>
              <a:gd name="connsiteX233" fmla="*/ 1471298 w 4794266"/>
              <a:gd name="connsiteY233" fmla="*/ 2382466 h 6862288"/>
              <a:gd name="connsiteX234" fmla="*/ 1364286 w 4794266"/>
              <a:gd name="connsiteY234" fmla="*/ 2211271 h 6862288"/>
              <a:gd name="connsiteX235" fmla="*/ 3074965 w 4794266"/>
              <a:gd name="connsiteY235" fmla="*/ 2211271 h 6862288"/>
              <a:gd name="connsiteX236" fmla="*/ 3029017 w 4794266"/>
              <a:gd name="connsiteY236" fmla="*/ 2299248 h 6862288"/>
              <a:gd name="connsiteX237" fmla="*/ 1420838 w 4794266"/>
              <a:gd name="connsiteY237" fmla="*/ 2299248 h 6862288"/>
              <a:gd name="connsiteX238" fmla="*/ 204981 w 4794266"/>
              <a:gd name="connsiteY238" fmla="*/ 4713353 h 6862288"/>
              <a:gd name="connsiteX239" fmla="*/ 106016 w 4794266"/>
              <a:gd name="connsiteY239" fmla="*/ 4713353 h 6862288"/>
              <a:gd name="connsiteX240" fmla="*/ 1364286 w 4794266"/>
              <a:gd name="connsiteY240" fmla="*/ 2211271 h 6862288"/>
              <a:gd name="connsiteX241" fmla="*/ 0 w 4794266"/>
              <a:gd name="connsiteY241" fmla="*/ 2071210 h 6862288"/>
              <a:gd name="connsiteX242" fmla="*/ 740567 w 4794266"/>
              <a:gd name="connsiteY242" fmla="*/ 2071210 h 6862288"/>
              <a:gd name="connsiteX243" fmla="*/ 698268 w 4794266"/>
              <a:gd name="connsiteY243" fmla="*/ 2160994 h 6862288"/>
              <a:gd name="connsiteX244" fmla="*/ 0 w 4794266"/>
              <a:gd name="connsiteY244" fmla="*/ 2160994 h 6862288"/>
              <a:gd name="connsiteX245" fmla="*/ 0 w 4794266"/>
              <a:gd name="connsiteY245" fmla="*/ 2071210 h 6862288"/>
              <a:gd name="connsiteX246" fmla="*/ 1263349 w 4794266"/>
              <a:gd name="connsiteY246" fmla="*/ 2040088 h 6862288"/>
              <a:gd name="connsiteX247" fmla="*/ 3168348 w 4794266"/>
              <a:gd name="connsiteY247" fmla="*/ 2040088 h 6862288"/>
              <a:gd name="connsiteX248" fmla="*/ 3118959 w 4794266"/>
              <a:gd name="connsiteY248" fmla="*/ 2124996 h 6862288"/>
              <a:gd name="connsiteX249" fmla="*/ 1319793 w 4794266"/>
              <a:gd name="connsiteY249" fmla="*/ 2124996 h 6862288"/>
              <a:gd name="connsiteX250" fmla="*/ 14514 w 4794266"/>
              <a:gd name="connsiteY250" fmla="*/ 4728892 h 6862288"/>
              <a:gd name="connsiteX251" fmla="*/ 0 w 4794266"/>
              <a:gd name="connsiteY251" fmla="*/ 4728892 h 6862288"/>
              <a:gd name="connsiteX252" fmla="*/ 0 w 4794266"/>
              <a:gd name="connsiteY252" fmla="*/ 4557406 h 6862288"/>
              <a:gd name="connsiteX253" fmla="*/ 1263349 w 4794266"/>
              <a:gd name="connsiteY253" fmla="*/ 2040088 h 6862288"/>
              <a:gd name="connsiteX254" fmla="*/ 3495719 w 4794266"/>
              <a:gd name="connsiteY254" fmla="*/ 1977841 h 6862288"/>
              <a:gd name="connsiteX255" fmla="*/ 3541835 w 4794266"/>
              <a:gd name="connsiteY255" fmla="*/ 2080385 h 6862288"/>
              <a:gd name="connsiteX256" fmla="*/ 2197370 w 4794266"/>
              <a:gd name="connsiteY256" fmla="*/ 4728895 h 6862288"/>
              <a:gd name="connsiteX257" fmla="*/ 2098043 w 4794266"/>
              <a:gd name="connsiteY257" fmla="*/ 4728895 h 6862288"/>
              <a:gd name="connsiteX258" fmla="*/ 3495719 w 4794266"/>
              <a:gd name="connsiteY258" fmla="*/ 1977841 h 6862288"/>
              <a:gd name="connsiteX259" fmla="*/ 0 w 4794266"/>
              <a:gd name="connsiteY259" fmla="*/ 1900015 h 6862288"/>
              <a:gd name="connsiteX260" fmla="*/ 833922 w 4794266"/>
              <a:gd name="connsiteY260" fmla="*/ 1900015 h 6862288"/>
              <a:gd name="connsiteX261" fmla="*/ 791380 w 4794266"/>
              <a:gd name="connsiteY261" fmla="*/ 1989799 h 6862288"/>
              <a:gd name="connsiteX262" fmla="*/ 0 w 4794266"/>
              <a:gd name="connsiteY262" fmla="*/ 1989799 h 6862288"/>
              <a:gd name="connsiteX263" fmla="*/ 0 w 4794266"/>
              <a:gd name="connsiteY263" fmla="*/ 1900015 h 6862288"/>
              <a:gd name="connsiteX264" fmla="*/ 0 w 4794266"/>
              <a:gd name="connsiteY264" fmla="*/ 1728829 h 6862288"/>
              <a:gd name="connsiteX265" fmla="*/ 911757 w 4794266"/>
              <a:gd name="connsiteY265" fmla="*/ 1728829 h 6862288"/>
              <a:gd name="connsiteX266" fmla="*/ 869523 w 4794266"/>
              <a:gd name="connsiteY266" fmla="*/ 1818614 h 6862288"/>
              <a:gd name="connsiteX267" fmla="*/ 0 w 4794266"/>
              <a:gd name="connsiteY267" fmla="*/ 1818614 h 6862288"/>
              <a:gd name="connsiteX268" fmla="*/ 0 w 4794266"/>
              <a:gd name="connsiteY268" fmla="*/ 1728829 h 6862288"/>
              <a:gd name="connsiteX269" fmla="*/ 3236271 w 4794266"/>
              <a:gd name="connsiteY269" fmla="*/ 1682140 h 6862288"/>
              <a:gd name="connsiteX270" fmla="*/ 3292621 w 4794266"/>
              <a:gd name="connsiteY270" fmla="*/ 1787327 h 6862288"/>
              <a:gd name="connsiteX271" fmla="*/ 3187434 w 4794266"/>
              <a:gd name="connsiteY271" fmla="*/ 1787327 h 6862288"/>
              <a:gd name="connsiteX272" fmla="*/ 3236271 w 4794266"/>
              <a:gd name="connsiteY272" fmla="*/ 1682140 h 6862288"/>
              <a:gd name="connsiteX273" fmla="*/ 0 w 4794266"/>
              <a:gd name="connsiteY273" fmla="*/ 1542076 h 6862288"/>
              <a:gd name="connsiteX274" fmla="*/ 1005127 w 4794266"/>
              <a:gd name="connsiteY274" fmla="*/ 1542076 h 6862288"/>
              <a:gd name="connsiteX275" fmla="*/ 959295 w 4794266"/>
              <a:gd name="connsiteY275" fmla="*/ 1631861 h 6862288"/>
              <a:gd name="connsiteX276" fmla="*/ 0 w 4794266"/>
              <a:gd name="connsiteY276" fmla="*/ 1631861 h 6862288"/>
              <a:gd name="connsiteX277" fmla="*/ 0 w 4794266"/>
              <a:gd name="connsiteY277" fmla="*/ 1542076 h 6862288"/>
              <a:gd name="connsiteX278" fmla="*/ 3132571 w 4794266"/>
              <a:gd name="connsiteY278" fmla="*/ 1479829 h 6862288"/>
              <a:gd name="connsiteX279" fmla="*/ 3184006 w 4794266"/>
              <a:gd name="connsiteY279" fmla="*/ 1573753 h 6862288"/>
              <a:gd name="connsiteX280" fmla="*/ 3084565 w 4794266"/>
              <a:gd name="connsiteY280" fmla="*/ 1772037 h 6862288"/>
              <a:gd name="connsiteX281" fmla="*/ 2985124 w 4794266"/>
              <a:gd name="connsiteY281" fmla="*/ 1772037 h 6862288"/>
              <a:gd name="connsiteX282" fmla="*/ 3132571 w 4794266"/>
              <a:gd name="connsiteY282" fmla="*/ 1479829 h 6862288"/>
              <a:gd name="connsiteX283" fmla="*/ 3389755 w 4794266"/>
              <a:gd name="connsiteY283" fmla="*/ 1386453 h 6862288"/>
              <a:gd name="connsiteX284" fmla="*/ 3479540 w 4794266"/>
              <a:gd name="connsiteY284" fmla="*/ 1386453 h 6862288"/>
              <a:gd name="connsiteX285" fmla="*/ 3436443 w 4794266"/>
              <a:gd name="connsiteY285" fmla="*/ 1476239 h 6862288"/>
              <a:gd name="connsiteX286" fmla="*/ 3389755 w 4794266"/>
              <a:gd name="connsiteY286" fmla="*/ 1386453 h 6862288"/>
              <a:gd name="connsiteX287" fmla="*/ 0 w 4794266"/>
              <a:gd name="connsiteY287" fmla="*/ 1378844 h 6862288"/>
              <a:gd name="connsiteX288" fmla="*/ 40400 w 4794266"/>
              <a:gd name="connsiteY288" fmla="*/ 1460702 h 6862288"/>
              <a:gd name="connsiteX289" fmla="*/ 0 w 4794266"/>
              <a:gd name="connsiteY289" fmla="*/ 1460702 h 6862288"/>
              <a:gd name="connsiteX290" fmla="*/ 0 w 4794266"/>
              <a:gd name="connsiteY290" fmla="*/ 1378844 h 6862288"/>
              <a:gd name="connsiteX291" fmla="*/ 3041878 w 4794266"/>
              <a:gd name="connsiteY291" fmla="*/ 1277509 h 6862288"/>
              <a:gd name="connsiteX292" fmla="*/ 3087101 w 4794266"/>
              <a:gd name="connsiteY292" fmla="*/ 1365185 h 6862288"/>
              <a:gd name="connsiteX293" fmla="*/ 3090579 w 4794266"/>
              <a:gd name="connsiteY293" fmla="*/ 1375707 h 6862288"/>
              <a:gd name="connsiteX294" fmla="*/ 2892295 w 4794266"/>
              <a:gd name="connsiteY294" fmla="*/ 1772009 h 6862288"/>
              <a:gd name="connsiteX295" fmla="*/ 2798371 w 4794266"/>
              <a:gd name="connsiteY295" fmla="*/ 1772009 h 6862288"/>
              <a:gd name="connsiteX296" fmla="*/ 3041878 w 4794266"/>
              <a:gd name="connsiteY296" fmla="*/ 1277509 h 6862288"/>
              <a:gd name="connsiteX297" fmla="*/ 3311937 w 4794266"/>
              <a:gd name="connsiteY297" fmla="*/ 1215257 h 6862288"/>
              <a:gd name="connsiteX298" fmla="*/ 3572933 w 4794266"/>
              <a:gd name="connsiteY298" fmla="*/ 1215257 h 6862288"/>
              <a:gd name="connsiteX299" fmla="*/ 3530029 w 4794266"/>
              <a:gd name="connsiteY299" fmla="*/ 1305042 h 6862288"/>
              <a:gd name="connsiteX300" fmla="*/ 3354840 w 4794266"/>
              <a:gd name="connsiteY300" fmla="*/ 1305042 h 6862288"/>
              <a:gd name="connsiteX301" fmla="*/ 3311937 w 4794266"/>
              <a:gd name="connsiteY301" fmla="*/ 1215257 h 6862288"/>
              <a:gd name="connsiteX302" fmla="*/ 2950989 w 4794266"/>
              <a:gd name="connsiteY302" fmla="*/ 1075199 h 6862288"/>
              <a:gd name="connsiteX303" fmla="*/ 2993582 w 4794266"/>
              <a:gd name="connsiteY303" fmla="*/ 1160086 h 6862288"/>
              <a:gd name="connsiteX304" fmla="*/ 2997131 w 4794266"/>
              <a:gd name="connsiteY304" fmla="*/ 1174233 h 6862288"/>
              <a:gd name="connsiteX305" fmla="*/ 2698982 w 4794266"/>
              <a:gd name="connsiteY305" fmla="*/ 1771979 h 6862288"/>
              <a:gd name="connsiteX306" fmla="*/ 2596050 w 4794266"/>
              <a:gd name="connsiteY306" fmla="*/ 1771979 h 6862288"/>
              <a:gd name="connsiteX307" fmla="*/ 2950989 w 4794266"/>
              <a:gd name="connsiteY307" fmla="*/ 1075199 h 6862288"/>
              <a:gd name="connsiteX308" fmla="*/ 3218559 w 4794266"/>
              <a:gd name="connsiteY308" fmla="*/ 1044073 h 6862288"/>
              <a:gd name="connsiteX309" fmla="*/ 3650802 w 4794266"/>
              <a:gd name="connsiteY309" fmla="*/ 1044073 h 6862288"/>
              <a:gd name="connsiteX310" fmla="*/ 3608632 w 4794266"/>
              <a:gd name="connsiteY310" fmla="*/ 1133858 h 6862288"/>
              <a:gd name="connsiteX311" fmla="*/ 3264243 w 4794266"/>
              <a:gd name="connsiteY311" fmla="*/ 1133858 h 6862288"/>
              <a:gd name="connsiteX312" fmla="*/ 3218559 w 4794266"/>
              <a:gd name="connsiteY312" fmla="*/ 1044073 h 6862288"/>
              <a:gd name="connsiteX313" fmla="*/ 0 w 4794266"/>
              <a:gd name="connsiteY313" fmla="*/ 969072 h 6862288"/>
              <a:gd name="connsiteX314" fmla="*/ 242609 w 4794266"/>
              <a:gd name="connsiteY314" fmla="*/ 1445195 h 6862288"/>
              <a:gd name="connsiteX315" fmla="*/ 141781 w 4794266"/>
              <a:gd name="connsiteY315" fmla="*/ 1445195 h 6862288"/>
              <a:gd name="connsiteX316" fmla="*/ 0 w 4794266"/>
              <a:gd name="connsiteY316" fmla="*/ 1165963 h 6862288"/>
              <a:gd name="connsiteX317" fmla="*/ 0 w 4794266"/>
              <a:gd name="connsiteY317" fmla="*/ 969072 h 6862288"/>
              <a:gd name="connsiteX318" fmla="*/ 2839507 w 4794266"/>
              <a:gd name="connsiteY318" fmla="*/ 888446 h 6862288"/>
              <a:gd name="connsiteX319" fmla="*/ 2888263 w 4794266"/>
              <a:gd name="connsiteY319" fmla="*/ 984396 h 6862288"/>
              <a:gd name="connsiteX320" fmla="*/ 2494733 w 4794266"/>
              <a:gd name="connsiteY320" fmla="*/ 1787533 h 6862288"/>
              <a:gd name="connsiteX321" fmla="*/ 2393739 w 4794266"/>
              <a:gd name="connsiteY321" fmla="*/ 1787533 h 6862288"/>
              <a:gd name="connsiteX322" fmla="*/ 2839507 w 4794266"/>
              <a:gd name="connsiteY322" fmla="*/ 888446 h 6862288"/>
              <a:gd name="connsiteX323" fmla="*/ 3125183 w 4794266"/>
              <a:gd name="connsiteY323" fmla="*/ 872877 h 6862288"/>
              <a:gd name="connsiteX324" fmla="*/ 3744155 w 4794266"/>
              <a:gd name="connsiteY324" fmla="*/ 872877 h 6862288"/>
              <a:gd name="connsiteX325" fmla="*/ 3701711 w 4794266"/>
              <a:gd name="connsiteY325" fmla="*/ 962518 h 6862288"/>
              <a:gd name="connsiteX326" fmla="*/ 3171164 w 4794266"/>
              <a:gd name="connsiteY326" fmla="*/ 962518 h 6862288"/>
              <a:gd name="connsiteX327" fmla="*/ 3125183 w 4794266"/>
              <a:gd name="connsiteY327" fmla="*/ 872877 h 6862288"/>
              <a:gd name="connsiteX328" fmla="*/ 3047375 w 4794266"/>
              <a:gd name="connsiteY328" fmla="*/ 701692 h 6862288"/>
              <a:gd name="connsiteX329" fmla="*/ 3837527 w 4794266"/>
              <a:gd name="connsiteY329" fmla="*/ 701692 h 6862288"/>
              <a:gd name="connsiteX330" fmla="*/ 3795008 w 4794266"/>
              <a:gd name="connsiteY330" fmla="*/ 791333 h 6862288"/>
              <a:gd name="connsiteX331" fmla="*/ 3089894 w 4794266"/>
              <a:gd name="connsiteY331" fmla="*/ 791333 h 6862288"/>
              <a:gd name="connsiteX332" fmla="*/ 3047375 w 4794266"/>
              <a:gd name="connsiteY332" fmla="*/ 701692 h 6862288"/>
              <a:gd name="connsiteX333" fmla="*/ 2741909 w 4794266"/>
              <a:gd name="connsiteY333" fmla="*/ 670568 h 6862288"/>
              <a:gd name="connsiteX334" fmla="*/ 2794841 w 4794266"/>
              <a:gd name="connsiteY334" fmla="*/ 773272 h 6862288"/>
              <a:gd name="connsiteX335" fmla="*/ 2286696 w 4794266"/>
              <a:gd name="connsiteY335" fmla="*/ 1771977 h 6862288"/>
              <a:gd name="connsiteX336" fmla="*/ 2191419 w 4794266"/>
              <a:gd name="connsiteY336" fmla="*/ 1771977 h 6862288"/>
              <a:gd name="connsiteX337" fmla="*/ 2741909 w 4794266"/>
              <a:gd name="connsiteY337" fmla="*/ 670568 h 6862288"/>
              <a:gd name="connsiteX338" fmla="*/ 0 w 4794266"/>
              <a:gd name="connsiteY338" fmla="*/ 587906 h 6862288"/>
              <a:gd name="connsiteX339" fmla="*/ 429355 w 4794266"/>
              <a:gd name="connsiteY339" fmla="*/ 1460707 h 6862288"/>
              <a:gd name="connsiteX340" fmla="*/ 335326 w 4794266"/>
              <a:gd name="connsiteY340" fmla="*/ 1460707 h 6862288"/>
              <a:gd name="connsiteX341" fmla="*/ 0 w 4794266"/>
              <a:gd name="connsiteY341" fmla="*/ 791234 h 6862288"/>
              <a:gd name="connsiteX342" fmla="*/ 0 w 4794266"/>
              <a:gd name="connsiteY342" fmla="*/ 587906 h 6862288"/>
              <a:gd name="connsiteX343" fmla="*/ 2953999 w 4794266"/>
              <a:gd name="connsiteY343" fmla="*/ 514940 h 6862288"/>
              <a:gd name="connsiteX344" fmla="*/ 3915367 w 4794266"/>
              <a:gd name="connsiteY344" fmla="*/ 514940 h 6862288"/>
              <a:gd name="connsiteX345" fmla="*/ 3873109 w 4794266"/>
              <a:gd name="connsiteY345" fmla="*/ 604580 h 6862288"/>
              <a:gd name="connsiteX346" fmla="*/ 2999778 w 4794266"/>
              <a:gd name="connsiteY346" fmla="*/ 604580 h 6862288"/>
              <a:gd name="connsiteX347" fmla="*/ 2953999 w 4794266"/>
              <a:gd name="connsiteY347" fmla="*/ 514940 h 6862288"/>
              <a:gd name="connsiteX348" fmla="*/ 2633401 w 4794266"/>
              <a:gd name="connsiteY348" fmla="*/ 483816 h 6862288"/>
              <a:gd name="connsiteX349" fmla="*/ 2685925 w 4794266"/>
              <a:gd name="connsiteY349" fmla="*/ 582365 h 6862288"/>
              <a:gd name="connsiteX350" fmla="*/ 2090661 w 4794266"/>
              <a:gd name="connsiteY350" fmla="*/ 1771998 h 6862288"/>
              <a:gd name="connsiteX351" fmla="*/ 1989115 w 4794266"/>
              <a:gd name="connsiteY351" fmla="*/ 1771998 h 6862288"/>
              <a:gd name="connsiteX352" fmla="*/ 2633401 w 4794266"/>
              <a:gd name="connsiteY352" fmla="*/ 483816 h 6862288"/>
              <a:gd name="connsiteX353" fmla="*/ 89908 w 4794266"/>
              <a:gd name="connsiteY353" fmla="*/ 359310 h 6862288"/>
              <a:gd name="connsiteX354" fmla="*/ 647166 w 4794266"/>
              <a:gd name="connsiteY354" fmla="*/ 1445187 h 6862288"/>
              <a:gd name="connsiteX355" fmla="*/ 544233 w 4794266"/>
              <a:gd name="connsiteY355" fmla="*/ 1445187 h 6862288"/>
              <a:gd name="connsiteX356" fmla="*/ 43765 w 4794266"/>
              <a:gd name="connsiteY356" fmla="*/ 454193 h 6862288"/>
              <a:gd name="connsiteX357" fmla="*/ 50864 w 4794266"/>
              <a:gd name="connsiteY357" fmla="*/ 436622 h 6862288"/>
              <a:gd name="connsiteX358" fmla="*/ 89908 w 4794266"/>
              <a:gd name="connsiteY358" fmla="*/ 359310 h 6862288"/>
              <a:gd name="connsiteX359" fmla="*/ 2876180 w 4794266"/>
              <a:gd name="connsiteY359" fmla="*/ 343745 h 6862288"/>
              <a:gd name="connsiteX360" fmla="*/ 4008747 w 4794266"/>
              <a:gd name="connsiteY360" fmla="*/ 343745 h 6862288"/>
              <a:gd name="connsiteX361" fmla="*/ 3963022 w 4794266"/>
              <a:gd name="connsiteY361" fmla="*/ 433529 h 6862288"/>
              <a:gd name="connsiteX362" fmla="*/ 2918387 w 4794266"/>
              <a:gd name="connsiteY362" fmla="*/ 433529 h 6862288"/>
              <a:gd name="connsiteX363" fmla="*/ 2876180 w 4794266"/>
              <a:gd name="connsiteY363" fmla="*/ 343745 h 6862288"/>
              <a:gd name="connsiteX364" fmla="*/ 2531542 w 4794266"/>
              <a:gd name="connsiteY364" fmla="*/ 281495 h 6862288"/>
              <a:gd name="connsiteX365" fmla="*/ 2576996 w 4794266"/>
              <a:gd name="connsiteY365" fmla="*/ 380390 h 6862288"/>
              <a:gd name="connsiteX366" fmla="*/ 1888193 w 4794266"/>
              <a:gd name="connsiteY366" fmla="*/ 1771985 h 6862288"/>
              <a:gd name="connsiteX367" fmla="*/ 1786794 w 4794266"/>
              <a:gd name="connsiteY367" fmla="*/ 1771985 h 6862288"/>
              <a:gd name="connsiteX368" fmla="*/ 2531542 w 4794266"/>
              <a:gd name="connsiteY368" fmla="*/ 281495 h 6862288"/>
              <a:gd name="connsiteX369" fmla="*/ 2782803 w 4794266"/>
              <a:gd name="connsiteY369" fmla="*/ 172561 h 6862288"/>
              <a:gd name="connsiteX370" fmla="*/ 4102104 w 4794266"/>
              <a:gd name="connsiteY370" fmla="*/ 172561 h 6862288"/>
              <a:gd name="connsiteX371" fmla="*/ 4059660 w 4794266"/>
              <a:gd name="connsiteY371" fmla="*/ 262345 h 6862288"/>
              <a:gd name="connsiteX372" fmla="*/ 2825247 w 4794266"/>
              <a:gd name="connsiteY372" fmla="*/ 262345 h 6862288"/>
              <a:gd name="connsiteX373" fmla="*/ 2782803 w 4794266"/>
              <a:gd name="connsiteY373" fmla="*/ 172561 h 6862288"/>
              <a:gd name="connsiteX374" fmla="*/ 186164 w 4794266"/>
              <a:gd name="connsiteY374" fmla="*/ 172558 h 6862288"/>
              <a:gd name="connsiteX375" fmla="*/ 833967 w 4794266"/>
              <a:gd name="connsiteY375" fmla="*/ 1460741 h 6862288"/>
              <a:gd name="connsiteX376" fmla="*/ 735921 w 4794266"/>
              <a:gd name="connsiteY376" fmla="*/ 1460741 h 6862288"/>
              <a:gd name="connsiteX377" fmla="*/ 137141 w 4794266"/>
              <a:gd name="connsiteY377" fmla="*/ 271108 h 6862288"/>
              <a:gd name="connsiteX378" fmla="*/ 151148 w 4794266"/>
              <a:gd name="connsiteY378" fmla="*/ 246470 h 6862288"/>
              <a:gd name="connsiteX379" fmla="*/ 186164 w 4794266"/>
              <a:gd name="connsiteY379" fmla="*/ 172558 h 6862288"/>
              <a:gd name="connsiteX380" fmla="*/ 2434228 w 4794266"/>
              <a:gd name="connsiteY380" fmla="*/ 94743 h 6862288"/>
              <a:gd name="connsiteX381" fmla="*/ 2483591 w 4794266"/>
              <a:gd name="connsiteY381" fmla="*/ 190361 h 6862288"/>
              <a:gd name="connsiteX382" fmla="*/ 1683210 w 4794266"/>
              <a:gd name="connsiteY382" fmla="*/ 1787545 h 6862288"/>
              <a:gd name="connsiteX383" fmla="*/ 1584484 w 4794266"/>
              <a:gd name="connsiteY383" fmla="*/ 1787545 h 6862288"/>
              <a:gd name="connsiteX384" fmla="*/ 2434228 w 4794266"/>
              <a:gd name="connsiteY384" fmla="*/ 94743 h 6862288"/>
              <a:gd name="connsiteX385" fmla="*/ 4682467 w 4794266"/>
              <a:gd name="connsiteY385" fmla="*/ 0 h 6862288"/>
              <a:gd name="connsiteX386" fmla="*/ 4685835 w 4794266"/>
              <a:gd name="connsiteY386" fmla="*/ 0 h 6862288"/>
              <a:gd name="connsiteX387" fmla="*/ 3971455 w 4794266"/>
              <a:gd name="connsiteY387" fmla="*/ 1413615 h 6862288"/>
              <a:gd name="connsiteX388" fmla="*/ 4691881 w 4794266"/>
              <a:gd name="connsiteY388" fmla="*/ 0 h 6862288"/>
              <a:gd name="connsiteX389" fmla="*/ 4794266 w 4794266"/>
              <a:gd name="connsiteY389" fmla="*/ 0 h 6862288"/>
              <a:gd name="connsiteX390" fmla="*/ 3485882 w 4794266"/>
              <a:gd name="connsiteY390" fmla="*/ 2565697 h 6862288"/>
              <a:gd name="connsiteX391" fmla="*/ 3438634 w 4794266"/>
              <a:gd name="connsiteY391" fmla="*/ 2467962 h 6862288"/>
              <a:gd name="connsiteX392" fmla="*/ 3436438 w 4794266"/>
              <a:gd name="connsiteY392" fmla="*/ 2472308 h 6862288"/>
              <a:gd name="connsiteX393" fmla="*/ 3438631 w 4794266"/>
              <a:gd name="connsiteY393" fmla="*/ 2467957 h 6862288"/>
              <a:gd name="connsiteX394" fmla="*/ 3436438 w 4794266"/>
              <a:gd name="connsiteY394" fmla="*/ 2463422 h 6862288"/>
              <a:gd name="connsiteX395" fmla="*/ 3841129 w 4794266"/>
              <a:gd name="connsiteY395" fmla="*/ 1669341 h 6862288"/>
              <a:gd name="connsiteX396" fmla="*/ 4682467 w 4794266"/>
              <a:gd name="connsiteY396" fmla="*/ 0 h 6862288"/>
              <a:gd name="connsiteX397" fmla="*/ 4484198 w 4794266"/>
              <a:gd name="connsiteY397" fmla="*/ 0 h 6862288"/>
              <a:gd name="connsiteX398" fmla="*/ 4588266 w 4794266"/>
              <a:gd name="connsiteY398" fmla="*/ 0 h 6862288"/>
              <a:gd name="connsiteX399" fmla="*/ 3580336 w 4794266"/>
              <a:gd name="connsiteY399" fmla="*/ 1982087 h 6862288"/>
              <a:gd name="connsiteX400" fmla="*/ 3530766 w 4794266"/>
              <a:gd name="connsiteY400" fmla="*/ 1886815 h 6862288"/>
              <a:gd name="connsiteX401" fmla="*/ 4484198 w 4794266"/>
              <a:gd name="connsiteY401" fmla="*/ 0 h 6862288"/>
              <a:gd name="connsiteX402" fmla="*/ 2499096 w 4794266"/>
              <a:gd name="connsiteY402" fmla="*/ 0 h 6862288"/>
              <a:gd name="connsiteX403" fmla="*/ 2598201 w 4794266"/>
              <a:gd name="connsiteY403" fmla="*/ 0 h 6862288"/>
              <a:gd name="connsiteX404" fmla="*/ 3203991 w 4794266"/>
              <a:gd name="connsiteY404" fmla="*/ 1191538 h 6862288"/>
              <a:gd name="connsiteX405" fmla="*/ 3451229 w 4794266"/>
              <a:gd name="connsiteY405" fmla="*/ 1678703 h 6862288"/>
              <a:gd name="connsiteX406" fmla="*/ 4252986 w 4794266"/>
              <a:gd name="connsiteY406" fmla="*/ 83062 h 6862288"/>
              <a:gd name="connsiteX407" fmla="*/ 2748367 w 4794266"/>
              <a:gd name="connsiteY407" fmla="*/ 83062 h 6862288"/>
              <a:gd name="connsiteX408" fmla="*/ 2703352 w 4794266"/>
              <a:gd name="connsiteY408" fmla="*/ 0 h 6862288"/>
              <a:gd name="connsiteX409" fmla="*/ 4396965 w 4794266"/>
              <a:gd name="connsiteY409" fmla="*/ 0 h 6862288"/>
              <a:gd name="connsiteX410" fmla="*/ 4355413 w 4794266"/>
              <a:gd name="connsiteY410" fmla="*/ 83062 h 6862288"/>
              <a:gd name="connsiteX411" fmla="*/ 3497144 w 4794266"/>
              <a:gd name="connsiteY411" fmla="*/ 1777549 h 6862288"/>
              <a:gd name="connsiteX412" fmla="*/ 3451229 w 4794266"/>
              <a:gd name="connsiteY412" fmla="*/ 1876393 h 6862288"/>
              <a:gd name="connsiteX413" fmla="*/ 1981937 w 4794266"/>
              <a:gd name="connsiteY413" fmla="*/ 4795845 h 6862288"/>
              <a:gd name="connsiteX414" fmla="*/ 1939552 w 4794266"/>
              <a:gd name="connsiteY414" fmla="*/ 4884099 h 6862288"/>
              <a:gd name="connsiteX415" fmla="*/ 1932489 w 4794266"/>
              <a:gd name="connsiteY415" fmla="*/ 4884099 h 6862288"/>
              <a:gd name="connsiteX416" fmla="*/ 1837126 w 4794266"/>
              <a:gd name="connsiteY416" fmla="*/ 4884099 h 6862288"/>
              <a:gd name="connsiteX417" fmla="*/ 39353 w 4794266"/>
              <a:gd name="connsiteY417" fmla="*/ 4884099 h 6862288"/>
              <a:gd name="connsiteX418" fmla="*/ 1031836 w 4794266"/>
              <a:gd name="connsiteY418" fmla="*/ 6861000 h 6862288"/>
              <a:gd name="connsiteX419" fmla="*/ 936473 w 4794266"/>
              <a:gd name="connsiteY419" fmla="*/ 6861000 h 6862288"/>
              <a:gd name="connsiteX420" fmla="*/ 0 w 4794266"/>
              <a:gd name="connsiteY420" fmla="*/ 5005253 h 6862288"/>
              <a:gd name="connsiteX421" fmla="*/ 0 w 4794266"/>
              <a:gd name="connsiteY421" fmla="*/ 4795845 h 6862288"/>
              <a:gd name="connsiteX422" fmla="*/ 1879509 w 4794266"/>
              <a:gd name="connsiteY422" fmla="*/ 4795845 h 6862288"/>
              <a:gd name="connsiteX423" fmla="*/ 3401781 w 4794266"/>
              <a:gd name="connsiteY423" fmla="*/ 1777549 h 6862288"/>
              <a:gd name="connsiteX424" fmla="*/ 3165139 w 4794266"/>
              <a:gd name="connsiteY424" fmla="*/ 1315095 h 6862288"/>
              <a:gd name="connsiteX425" fmla="*/ 2499096 w 4794266"/>
              <a:gd name="connsiteY425" fmla="*/ 0 h 6862288"/>
              <a:gd name="connsiteX426" fmla="*/ 2282766 w 4794266"/>
              <a:gd name="connsiteY426" fmla="*/ 0 h 6862288"/>
              <a:gd name="connsiteX427" fmla="*/ 2383457 w 4794266"/>
              <a:gd name="connsiteY427" fmla="*/ 0 h 6862288"/>
              <a:gd name="connsiteX428" fmla="*/ 1448845 w 4794266"/>
              <a:gd name="connsiteY428" fmla="*/ 1858774 h 6862288"/>
              <a:gd name="connsiteX429" fmla="*/ 3246161 w 4794266"/>
              <a:gd name="connsiteY429" fmla="*/ 1858774 h 6862288"/>
              <a:gd name="connsiteX430" fmla="*/ 3203871 w 4794266"/>
              <a:gd name="connsiteY430" fmla="*/ 1943196 h 6862288"/>
              <a:gd name="connsiteX431" fmla="*/ 1403031 w 4794266"/>
              <a:gd name="connsiteY431" fmla="*/ 1943196 h 6862288"/>
              <a:gd name="connsiteX432" fmla="*/ 1392458 w 4794266"/>
              <a:gd name="connsiteY432" fmla="*/ 1943196 h 6862288"/>
              <a:gd name="connsiteX433" fmla="*/ 1304354 w 4794266"/>
              <a:gd name="connsiteY433" fmla="*/ 1943196 h 6862288"/>
              <a:gd name="connsiteX434" fmla="*/ 2282766 w 4794266"/>
              <a:gd name="connsiteY434" fmla="*/ 0 h 6862288"/>
              <a:gd name="connsiteX435" fmla="*/ 2085184 w 4794266"/>
              <a:gd name="connsiteY435" fmla="*/ 0 h 6862288"/>
              <a:gd name="connsiteX436" fmla="*/ 2180489 w 4794266"/>
              <a:gd name="connsiteY436" fmla="*/ 0 h 6862288"/>
              <a:gd name="connsiteX437" fmla="*/ 921627 w 4794266"/>
              <a:gd name="connsiteY437" fmla="*/ 2503438 h 6862288"/>
              <a:gd name="connsiteX438" fmla="*/ 0 w 4794266"/>
              <a:gd name="connsiteY438" fmla="*/ 2503438 h 6862288"/>
              <a:gd name="connsiteX439" fmla="*/ 0 w 4794266"/>
              <a:gd name="connsiteY439" fmla="*/ 2418757 h 6862288"/>
              <a:gd name="connsiteX440" fmla="*/ 868685 w 4794266"/>
              <a:gd name="connsiteY440" fmla="*/ 2418757 h 6862288"/>
              <a:gd name="connsiteX441" fmla="*/ 2085184 w 4794266"/>
              <a:gd name="connsiteY441" fmla="*/ 0 h 6862288"/>
              <a:gd name="connsiteX442" fmla="*/ 1883218 w 4794266"/>
              <a:gd name="connsiteY442" fmla="*/ 0 h 6862288"/>
              <a:gd name="connsiteX443" fmla="*/ 1978547 w 4794266"/>
              <a:gd name="connsiteY443" fmla="*/ 0 h 6862288"/>
              <a:gd name="connsiteX444" fmla="*/ 813769 w 4794266"/>
              <a:gd name="connsiteY444" fmla="*/ 2332241 h 6862288"/>
              <a:gd name="connsiteX445" fmla="*/ 0 w 4794266"/>
              <a:gd name="connsiteY445" fmla="*/ 2332241 h 6862288"/>
              <a:gd name="connsiteX446" fmla="*/ 0 w 4794266"/>
              <a:gd name="connsiteY446" fmla="*/ 2247501 h 6862288"/>
              <a:gd name="connsiteX447" fmla="*/ 753901 w 4794266"/>
              <a:gd name="connsiteY447" fmla="*/ 2247501 h 6862288"/>
              <a:gd name="connsiteX448" fmla="*/ 753901 w 4794266"/>
              <a:gd name="connsiteY448" fmla="*/ 2251031 h 6862288"/>
              <a:gd name="connsiteX449" fmla="*/ 1883218 w 4794266"/>
              <a:gd name="connsiteY449" fmla="*/ 0 h 6862288"/>
              <a:gd name="connsiteX450" fmla="*/ 1676567 w 4794266"/>
              <a:gd name="connsiteY450" fmla="*/ 0 h 6862288"/>
              <a:gd name="connsiteX451" fmla="*/ 1775670 w 4794266"/>
              <a:gd name="connsiteY451" fmla="*/ 0 h 6862288"/>
              <a:gd name="connsiteX452" fmla="*/ 1085842 w 4794266"/>
              <a:gd name="connsiteY452" fmla="*/ 1367346 h 6862288"/>
              <a:gd name="connsiteX453" fmla="*/ 1039779 w 4794266"/>
              <a:gd name="connsiteY453" fmla="*/ 1264773 h 6862288"/>
              <a:gd name="connsiteX454" fmla="*/ 1676567 w 4794266"/>
              <a:gd name="connsiteY454" fmla="*/ 0 h 6862288"/>
              <a:gd name="connsiteX455" fmla="*/ 1479705 w 4794266"/>
              <a:gd name="connsiteY455" fmla="*/ 0 h 6862288"/>
              <a:gd name="connsiteX456" fmla="*/ 1574216 w 4794266"/>
              <a:gd name="connsiteY456" fmla="*/ 0 h 6862288"/>
              <a:gd name="connsiteX457" fmla="*/ 995314 w 4794266"/>
              <a:gd name="connsiteY457" fmla="*/ 1165036 h 6862288"/>
              <a:gd name="connsiteX458" fmla="*/ 946402 w 4794266"/>
              <a:gd name="connsiteY458" fmla="*/ 1069591 h 6862288"/>
              <a:gd name="connsiteX459" fmla="*/ 1479705 w 4794266"/>
              <a:gd name="connsiteY459" fmla="*/ 0 h 6862288"/>
              <a:gd name="connsiteX460" fmla="*/ 1270221 w 4794266"/>
              <a:gd name="connsiteY460" fmla="*/ 0 h 6862288"/>
              <a:gd name="connsiteX461" fmla="*/ 1371191 w 4794266"/>
              <a:gd name="connsiteY461" fmla="*/ 0 h 6862288"/>
              <a:gd name="connsiteX462" fmla="*/ 886459 w 4794266"/>
              <a:gd name="connsiteY462" fmla="*/ 962730 h 6862288"/>
              <a:gd name="connsiteX463" fmla="*/ 837468 w 4794266"/>
              <a:gd name="connsiteY463" fmla="*/ 867670 h 6862288"/>
              <a:gd name="connsiteX464" fmla="*/ 1270221 w 4794266"/>
              <a:gd name="connsiteY464" fmla="*/ 0 h 6862288"/>
              <a:gd name="connsiteX465" fmla="*/ 1086586 w 4794266"/>
              <a:gd name="connsiteY465" fmla="*/ 0 h 6862288"/>
              <a:gd name="connsiteX466" fmla="*/ 1183878 w 4794266"/>
              <a:gd name="connsiteY466" fmla="*/ 0 h 6862288"/>
              <a:gd name="connsiteX467" fmla="*/ 797450 w 4794266"/>
              <a:gd name="connsiteY467" fmla="*/ 760440 h 6862288"/>
              <a:gd name="connsiteX468" fmla="*/ 744092 w 4794266"/>
              <a:gd name="connsiteY468" fmla="*/ 658939 h 6862288"/>
              <a:gd name="connsiteX469" fmla="*/ 1086586 w 4794266"/>
              <a:gd name="connsiteY469" fmla="*/ 0 h 6862288"/>
              <a:gd name="connsiteX470" fmla="*/ 882903 w 4794266"/>
              <a:gd name="connsiteY470" fmla="*/ 0 h 6862288"/>
              <a:gd name="connsiteX471" fmla="*/ 983094 w 4794266"/>
              <a:gd name="connsiteY471" fmla="*/ 0 h 6862288"/>
              <a:gd name="connsiteX472" fmla="*/ 699348 w 4794266"/>
              <a:gd name="connsiteY472" fmla="*/ 573640 h 6862288"/>
              <a:gd name="connsiteX473" fmla="*/ 657662 w 4794266"/>
              <a:gd name="connsiteY473" fmla="*/ 488488 h 6862288"/>
              <a:gd name="connsiteX474" fmla="*/ 650715 w 4794266"/>
              <a:gd name="connsiteY474" fmla="*/ 474296 h 6862288"/>
              <a:gd name="connsiteX475" fmla="*/ 882903 w 4794266"/>
              <a:gd name="connsiteY475" fmla="*/ 0 h 6862288"/>
              <a:gd name="connsiteX476" fmla="*/ 677572 w 4794266"/>
              <a:gd name="connsiteY476" fmla="*/ 0 h 6862288"/>
              <a:gd name="connsiteX477" fmla="*/ 778686 w 4794266"/>
              <a:gd name="connsiteY477" fmla="*/ 0 h 6862288"/>
              <a:gd name="connsiteX478" fmla="*/ 588085 w 4794266"/>
              <a:gd name="connsiteY478" fmla="*/ 371319 h 6862288"/>
              <a:gd name="connsiteX479" fmla="*/ 545333 w 4794266"/>
              <a:gd name="connsiteY479" fmla="*/ 279088 h 6862288"/>
              <a:gd name="connsiteX480" fmla="*/ 541771 w 4794266"/>
              <a:gd name="connsiteY480" fmla="*/ 275541 h 6862288"/>
              <a:gd name="connsiteX481" fmla="*/ 677572 w 4794266"/>
              <a:gd name="connsiteY481" fmla="*/ 0 h 6862288"/>
              <a:gd name="connsiteX482" fmla="*/ 483066 w 4794266"/>
              <a:gd name="connsiteY482" fmla="*/ 0 h 6862288"/>
              <a:gd name="connsiteX483" fmla="*/ 579239 w 4794266"/>
              <a:gd name="connsiteY483" fmla="*/ 0 h 6862288"/>
              <a:gd name="connsiteX484" fmla="*/ 496812 w 4794266"/>
              <a:gd name="connsiteY484" fmla="*/ 169055 h 6862288"/>
              <a:gd name="connsiteX485" fmla="*/ 448395 w 4794266"/>
              <a:gd name="connsiteY485" fmla="*/ 67508 h 6862288"/>
              <a:gd name="connsiteX486" fmla="*/ 483066 w 4794266"/>
              <a:gd name="connsiteY486" fmla="*/ 0 h 6862288"/>
              <a:gd name="connsiteX487" fmla="*/ 281623 w 4794266"/>
              <a:gd name="connsiteY487" fmla="*/ 0 h 6862288"/>
              <a:gd name="connsiteX488" fmla="*/ 380286 w 4794266"/>
              <a:gd name="connsiteY488" fmla="*/ 0 h 6862288"/>
              <a:gd name="connsiteX489" fmla="*/ 347483 w 4794266"/>
              <a:gd name="connsiteY489" fmla="*/ 69038 h 6862288"/>
              <a:gd name="connsiteX490" fmla="*/ 1036285 w 4794266"/>
              <a:gd name="connsiteY490" fmla="*/ 1460728 h 6862288"/>
              <a:gd name="connsiteX491" fmla="*/ 941880 w 4794266"/>
              <a:gd name="connsiteY491" fmla="*/ 1460728 h 6862288"/>
              <a:gd name="connsiteX492" fmla="*/ 246086 w 4794266"/>
              <a:gd name="connsiteY492" fmla="*/ 69038 h 6862288"/>
              <a:gd name="connsiteX493" fmla="*/ 281623 w 4794266"/>
              <a:gd name="connsiteY493" fmla="*/ 0 h 6862288"/>
              <a:gd name="connsiteX494" fmla="*/ 79031 w 4794266"/>
              <a:gd name="connsiteY494" fmla="*/ 0 h 6862288"/>
              <a:gd name="connsiteX495" fmla="*/ 173569 w 4794266"/>
              <a:gd name="connsiteY495" fmla="*/ 0 h 6862288"/>
              <a:gd name="connsiteX496" fmla="*/ 0 w 4794266"/>
              <a:gd name="connsiteY496" fmla="*/ 349055 h 6862288"/>
              <a:gd name="connsiteX497" fmla="*/ 0 w 4794266"/>
              <a:gd name="connsiteY497" fmla="*/ 155555 h 6862288"/>
              <a:gd name="connsiteX498" fmla="*/ 79031 w 4794266"/>
              <a:gd name="connsiteY498"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41053 w 4794266"/>
              <a:gd name="connsiteY199" fmla="*/ 4640378 h 6862288"/>
              <a:gd name="connsiteX200" fmla="*/ 2412915 w 4794266"/>
              <a:gd name="connsiteY200" fmla="*/ 4728890 h 6862288"/>
              <a:gd name="connsiteX201" fmla="*/ 2398846 w 4794266"/>
              <a:gd name="connsiteY201" fmla="*/ 4728890 h 6862288"/>
              <a:gd name="connsiteX202" fmla="*/ 2395559 w 4794266"/>
              <a:gd name="connsiteY202" fmla="*/ 4728890 h 6862288"/>
              <a:gd name="connsiteX203" fmla="*/ 1308307 w 4794266"/>
              <a:gd name="connsiteY203" fmla="*/ 6862288 h 6862288"/>
              <a:gd name="connsiteX204" fmla="*/ 1205888 w 4794266"/>
              <a:gd name="connsiteY204" fmla="*/ 6862288 h 6862288"/>
              <a:gd name="connsiteX205" fmla="*/ 1206546 w 4794266"/>
              <a:gd name="connsiteY205" fmla="*/ 6860998 h 6862288"/>
              <a:gd name="connsiteX206" fmla="*/ 1127055 w 4794266"/>
              <a:gd name="connsiteY206" fmla="*/ 6860998 h 6862288"/>
              <a:gd name="connsiteX207" fmla="*/ 1081302 w 4794266"/>
              <a:gd name="connsiteY207" fmla="*/ 6769162 h 6862288"/>
              <a:gd name="connsiteX208" fmla="*/ 226066 w 4794266"/>
              <a:gd name="connsiteY208" fmla="*/ 5059594 h 6862288"/>
              <a:gd name="connsiteX209" fmla="*/ 183832 w 4794266"/>
              <a:gd name="connsiteY209" fmla="*/ 4974822 h 6862288"/>
              <a:gd name="connsiteX210" fmla="*/ 1880226 w 4794266"/>
              <a:gd name="connsiteY210" fmla="*/ 4974822 h 6862288"/>
              <a:gd name="connsiteX211" fmla="*/ 1834473 w 4794266"/>
              <a:gd name="connsiteY211" fmla="*/ 5059594 h 6862288"/>
              <a:gd name="connsiteX212" fmla="*/ 324611 w 4794266"/>
              <a:gd name="connsiteY212" fmla="*/ 5059594 h 6862288"/>
              <a:gd name="connsiteX213" fmla="*/ 1134094 w 4794266"/>
              <a:gd name="connsiteY213" fmla="*/ 6673793 h 6862288"/>
              <a:gd name="connsiteX214" fmla="*/ 1376939 w 4794266"/>
              <a:gd name="connsiteY214" fmla="*/ 6182822 h 6862288"/>
              <a:gd name="connsiteX215" fmla="*/ 2073798 w 4794266"/>
              <a:gd name="connsiteY215" fmla="*/ 4794681 h 6862288"/>
              <a:gd name="connsiteX216" fmla="*/ 2172342 w 4794266"/>
              <a:gd name="connsiteY216" fmla="*/ 4794681 h 6862288"/>
              <a:gd name="connsiteX217" fmla="*/ 1415653 w 4794266"/>
              <a:gd name="connsiteY217" fmla="*/ 6306448 h 6862288"/>
              <a:gd name="connsiteX218" fmla="*/ 1179847 w 4794266"/>
              <a:gd name="connsiteY218" fmla="*/ 6769162 h 6862288"/>
              <a:gd name="connsiteX219" fmla="*/ 1217546 w 4794266"/>
              <a:gd name="connsiteY219" fmla="*/ 6839426 h 6862288"/>
              <a:gd name="connsiteX220" fmla="*/ 2569126 w 4794266"/>
              <a:gd name="connsiteY220" fmla="*/ 4189024 h 6862288"/>
              <a:gd name="connsiteX221" fmla="*/ 2570556 w 4794266"/>
              <a:gd name="connsiteY221" fmla="*/ 4191982 h 6862288"/>
              <a:gd name="connsiteX222" fmla="*/ 3387196 w 4794266"/>
              <a:gd name="connsiteY222" fmla="*/ 2569217 h 6862288"/>
              <a:gd name="connsiteX223" fmla="*/ 1393478 w 4794266"/>
              <a:gd name="connsiteY223" fmla="*/ 2553652 h 6862288"/>
              <a:gd name="connsiteX224" fmla="*/ 2903768 w 4794266"/>
              <a:gd name="connsiteY224" fmla="*/ 2553652 h 6862288"/>
              <a:gd name="connsiteX225" fmla="*/ 2857787 w 4794266"/>
              <a:gd name="connsiteY225" fmla="*/ 2643437 h 6862288"/>
              <a:gd name="connsiteX226" fmla="*/ 1351035 w 4794266"/>
              <a:gd name="connsiteY226" fmla="*/ 2643437 h 6862288"/>
              <a:gd name="connsiteX227" fmla="*/ 1393478 w 4794266"/>
              <a:gd name="connsiteY227" fmla="*/ 2553652 h 6862288"/>
              <a:gd name="connsiteX228" fmla="*/ 1471298 w 4794266"/>
              <a:gd name="connsiteY228" fmla="*/ 2382466 h 6862288"/>
              <a:gd name="connsiteX229" fmla="*/ 2981587 w 4794266"/>
              <a:gd name="connsiteY229" fmla="*/ 2382466 h 6862288"/>
              <a:gd name="connsiteX230" fmla="*/ 2939143 w 4794266"/>
              <a:gd name="connsiteY230" fmla="*/ 2472251 h 6862288"/>
              <a:gd name="connsiteX231" fmla="*/ 1428853 w 4794266"/>
              <a:gd name="connsiteY231" fmla="*/ 2472251 h 6862288"/>
              <a:gd name="connsiteX232" fmla="*/ 1471298 w 4794266"/>
              <a:gd name="connsiteY232" fmla="*/ 2382466 h 6862288"/>
              <a:gd name="connsiteX233" fmla="*/ 1364286 w 4794266"/>
              <a:gd name="connsiteY233" fmla="*/ 2211271 h 6862288"/>
              <a:gd name="connsiteX234" fmla="*/ 3074965 w 4794266"/>
              <a:gd name="connsiteY234" fmla="*/ 2211271 h 6862288"/>
              <a:gd name="connsiteX235" fmla="*/ 3029017 w 4794266"/>
              <a:gd name="connsiteY235" fmla="*/ 2299248 h 6862288"/>
              <a:gd name="connsiteX236" fmla="*/ 1420838 w 4794266"/>
              <a:gd name="connsiteY236" fmla="*/ 2299248 h 6862288"/>
              <a:gd name="connsiteX237" fmla="*/ 204981 w 4794266"/>
              <a:gd name="connsiteY237" fmla="*/ 4713353 h 6862288"/>
              <a:gd name="connsiteX238" fmla="*/ 106016 w 4794266"/>
              <a:gd name="connsiteY238" fmla="*/ 4713353 h 6862288"/>
              <a:gd name="connsiteX239" fmla="*/ 1364286 w 4794266"/>
              <a:gd name="connsiteY239" fmla="*/ 2211271 h 6862288"/>
              <a:gd name="connsiteX240" fmla="*/ 0 w 4794266"/>
              <a:gd name="connsiteY240" fmla="*/ 2071210 h 6862288"/>
              <a:gd name="connsiteX241" fmla="*/ 740567 w 4794266"/>
              <a:gd name="connsiteY241" fmla="*/ 2071210 h 6862288"/>
              <a:gd name="connsiteX242" fmla="*/ 698268 w 4794266"/>
              <a:gd name="connsiteY242" fmla="*/ 2160994 h 6862288"/>
              <a:gd name="connsiteX243" fmla="*/ 0 w 4794266"/>
              <a:gd name="connsiteY243" fmla="*/ 2160994 h 6862288"/>
              <a:gd name="connsiteX244" fmla="*/ 0 w 4794266"/>
              <a:gd name="connsiteY244" fmla="*/ 2071210 h 6862288"/>
              <a:gd name="connsiteX245" fmla="*/ 1263349 w 4794266"/>
              <a:gd name="connsiteY245" fmla="*/ 2040088 h 6862288"/>
              <a:gd name="connsiteX246" fmla="*/ 3168348 w 4794266"/>
              <a:gd name="connsiteY246" fmla="*/ 2040088 h 6862288"/>
              <a:gd name="connsiteX247" fmla="*/ 3118959 w 4794266"/>
              <a:gd name="connsiteY247" fmla="*/ 2124996 h 6862288"/>
              <a:gd name="connsiteX248" fmla="*/ 1319793 w 4794266"/>
              <a:gd name="connsiteY248" fmla="*/ 2124996 h 6862288"/>
              <a:gd name="connsiteX249" fmla="*/ 14514 w 4794266"/>
              <a:gd name="connsiteY249" fmla="*/ 4728892 h 6862288"/>
              <a:gd name="connsiteX250" fmla="*/ 0 w 4794266"/>
              <a:gd name="connsiteY250" fmla="*/ 4728892 h 6862288"/>
              <a:gd name="connsiteX251" fmla="*/ 0 w 4794266"/>
              <a:gd name="connsiteY251" fmla="*/ 4557406 h 6862288"/>
              <a:gd name="connsiteX252" fmla="*/ 1263349 w 4794266"/>
              <a:gd name="connsiteY252" fmla="*/ 2040088 h 6862288"/>
              <a:gd name="connsiteX253" fmla="*/ 3495719 w 4794266"/>
              <a:gd name="connsiteY253" fmla="*/ 1977841 h 6862288"/>
              <a:gd name="connsiteX254" fmla="*/ 3541835 w 4794266"/>
              <a:gd name="connsiteY254" fmla="*/ 2080385 h 6862288"/>
              <a:gd name="connsiteX255" fmla="*/ 2197370 w 4794266"/>
              <a:gd name="connsiteY255" fmla="*/ 4728895 h 6862288"/>
              <a:gd name="connsiteX256" fmla="*/ 2098043 w 4794266"/>
              <a:gd name="connsiteY256" fmla="*/ 4728895 h 6862288"/>
              <a:gd name="connsiteX257" fmla="*/ 3495719 w 4794266"/>
              <a:gd name="connsiteY257" fmla="*/ 1977841 h 6862288"/>
              <a:gd name="connsiteX258" fmla="*/ 0 w 4794266"/>
              <a:gd name="connsiteY258" fmla="*/ 1900015 h 6862288"/>
              <a:gd name="connsiteX259" fmla="*/ 833922 w 4794266"/>
              <a:gd name="connsiteY259" fmla="*/ 1900015 h 6862288"/>
              <a:gd name="connsiteX260" fmla="*/ 791380 w 4794266"/>
              <a:gd name="connsiteY260" fmla="*/ 1989799 h 6862288"/>
              <a:gd name="connsiteX261" fmla="*/ 0 w 4794266"/>
              <a:gd name="connsiteY261" fmla="*/ 1989799 h 6862288"/>
              <a:gd name="connsiteX262" fmla="*/ 0 w 4794266"/>
              <a:gd name="connsiteY262" fmla="*/ 1900015 h 6862288"/>
              <a:gd name="connsiteX263" fmla="*/ 0 w 4794266"/>
              <a:gd name="connsiteY263" fmla="*/ 1728829 h 6862288"/>
              <a:gd name="connsiteX264" fmla="*/ 911757 w 4794266"/>
              <a:gd name="connsiteY264" fmla="*/ 1728829 h 6862288"/>
              <a:gd name="connsiteX265" fmla="*/ 869523 w 4794266"/>
              <a:gd name="connsiteY265" fmla="*/ 1818614 h 6862288"/>
              <a:gd name="connsiteX266" fmla="*/ 0 w 4794266"/>
              <a:gd name="connsiteY266" fmla="*/ 1818614 h 6862288"/>
              <a:gd name="connsiteX267" fmla="*/ 0 w 4794266"/>
              <a:gd name="connsiteY267" fmla="*/ 1728829 h 6862288"/>
              <a:gd name="connsiteX268" fmla="*/ 3236271 w 4794266"/>
              <a:gd name="connsiteY268" fmla="*/ 1682140 h 6862288"/>
              <a:gd name="connsiteX269" fmla="*/ 3292621 w 4794266"/>
              <a:gd name="connsiteY269" fmla="*/ 1787327 h 6862288"/>
              <a:gd name="connsiteX270" fmla="*/ 3187434 w 4794266"/>
              <a:gd name="connsiteY270" fmla="*/ 1787327 h 6862288"/>
              <a:gd name="connsiteX271" fmla="*/ 3236271 w 4794266"/>
              <a:gd name="connsiteY271" fmla="*/ 1682140 h 6862288"/>
              <a:gd name="connsiteX272" fmla="*/ 0 w 4794266"/>
              <a:gd name="connsiteY272" fmla="*/ 1542076 h 6862288"/>
              <a:gd name="connsiteX273" fmla="*/ 1005127 w 4794266"/>
              <a:gd name="connsiteY273" fmla="*/ 1542076 h 6862288"/>
              <a:gd name="connsiteX274" fmla="*/ 959295 w 4794266"/>
              <a:gd name="connsiteY274" fmla="*/ 1631861 h 6862288"/>
              <a:gd name="connsiteX275" fmla="*/ 0 w 4794266"/>
              <a:gd name="connsiteY275" fmla="*/ 1631861 h 6862288"/>
              <a:gd name="connsiteX276" fmla="*/ 0 w 4794266"/>
              <a:gd name="connsiteY276" fmla="*/ 1542076 h 6862288"/>
              <a:gd name="connsiteX277" fmla="*/ 3132571 w 4794266"/>
              <a:gd name="connsiteY277" fmla="*/ 1479829 h 6862288"/>
              <a:gd name="connsiteX278" fmla="*/ 3184006 w 4794266"/>
              <a:gd name="connsiteY278" fmla="*/ 1573753 h 6862288"/>
              <a:gd name="connsiteX279" fmla="*/ 3084565 w 4794266"/>
              <a:gd name="connsiteY279" fmla="*/ 1772037 h 6862288"/>
              <a:gd name="connsiteX280" fmla="*/ 2985124 w 4794266"/>
              <a:gd name="connsiteY280" fmla="*/ 1772037 h 6862288"/>
              <a:gd name="connsiteX281" fmla="*/ 3132571 w 4794266"/>
              <a:gd name="connsiteY281" fmla="*/ 1479829 h 6862288"/>
              <a:gd name="connsiteX282" fmla="*/ 3389755 w 4794266"/>
              <a:gd name="connsiteY282" fmla="*/ 1386453 h 6862288"/>
              <a:gd name="connsiteX283" fmla="*/ 3479540 w 4794266"/>
              <a:gd name="connsiteY283" fmla="*/ 1386453 h 6862288"/>
              <a:gd name="connsiteX284" fmla="*/ 3436443 w 4794266"/>
              <a:gd name="connsiteY284" fmla="*/ 1476239 h 6862288"/>
              <a:gd name="connsiteX285" fmla="*/ 3389755 w 4794266"/>
              <a:gd name="connsiteY285" fmla="*/ 1386453 h 6862288"/>
              <a:gd name="connsiteX286" fmla="*/ 0 w 4794266"/>
              <a:gd name="connsiteY286" fmla="*/ 1378844 h 6862288"/>
              <a:gd name="connsiteX287" fmla="*/ 40400 w 4794266"/>
              <a:gd name="connsiteY287" fmla="*/ 1460702 h 6862288"/>
              <a:gd name="connsiteX288" fmla="*/ 0 w 4794266"/>
              <a:gd name="connsiteY288" fmla="*/ 1460702 h 6862288"/>
              <a:gd name="connsiteX289" fmla="*/ 0 w 4794266"/>
              <a:gd name="connsiteY289" fmla="*/ 1378844 h 6862288"/>
              <a:gd name="connsiteX290" fmla="*/ 3041878 w 4794266"/>
              <a:gd name="connsiteY290" fmla="*/ 1277509 h 6862288"/>
              <a:gd name="connsiteX291" fmla="*/ 3087101 w 4794266"/>
              <a:gd name="connsiteY291" fmla="*/ 1365185 h 6862288"/>
              <a:gd name="connsiteX292" fmla="*/ 3090579 w 4794266"/>
              <a:gd name="connsiteY292" fmla="*/ 1375707 h 6862288"/>
              <a:gd name="connsiteX293" fmla="*/ 2892295 w 4794266"/>
              <a:gd name="connsiteY293" fmla="*/ 1772009 h 6862288"/>
              <a:gd name="connsiteX294" fmla="*/ 2798371 w 4794266"/>
              <a:gd name="connsiteY294" fmla="*/ 1772009 h 6862288"/>
              <a:gd name="connsiteX295" fmla="*/ 3041878 w 4794266"/>
              <a:gd name="connsiteY295" fmla="*/ 1277509 h 6862288"/>
              <a:gd name="connsiteX296" fmla="*/ 3311937 w 4794266"/>
              <a:gd name="connsiteY296" fmla="*/ 1215257 h 6862288"/>
              <a:gd name="connsiteX297" fmla="*/ 3572933 w 4794266"/>
              <a:gd name="connsiteY297" fmla="*/ 1215257 h 6862288"/>
              <a:gd name="connsiteX298" fmla="*/ 3530029 w 4794266"/>
              <a:gd name="connsiteY298" fmla="*/ 1305042 h 6862288"/>
              <a:gd name="connsiteX299" fmla="*/ 3354840 w 4794266"/>
              <a:gd name="connsiteY299" fmla="*/ 1305042 h 6862288"/>
              <a:gd name="connsiteX300" fmla="*/ 3311937 w 4794266"/>
              <a:gd name="connsiteY300" fmla="*/ 1215257 h 6862288"/>
              <a:gd name="connsiteX301" fmla="*/ 2950989 w 4794266"/>
              <a:gd name="connsiteY301" fmla="*/ 1075199 h 6862288"/>
              <a:gd name="connsiteX302" fmla="*/ 2993582 w 4794266"/>
              <a:gd name="connsiteY302" fmla="*/ 1160086 h 6862288"/>
              <a:gd name="connsiteX303" fmla="*/ 2997131 w 4794266"/>
              <a:gd name="connsiteY303" fmla="*/ 1174233 h 6862288"/>
              <a:gd name="connsiteX304" fmla="*/ 2698982 w 4794266"/>
              <a:gd name="connsiteY304" fmla="*/ 1771979 h 6862288"/>
              <a:gd name="connsiteX305" fmla="*/ 2596050 w 4794266"/>
              <a:gd name="connsiteY305" fmla="*/ 1771979 h 6862288"/>
              <a:gd name="connsiteX306" fmla="*/ 2950989 w 4794266"/>
              <a:gd name="connsiteY306" fmla="*/ 1075199 h 6862288"/>
              <a:gd name="connsiteX307" fmla="*/ 3218559 w 4794266"/>
              <a:gd name="connsiteY307" fmla="*/ 1044073 h 6862288"/>
              <a:gd name="connsiteX308" fmla="*/ 3650802 w 4794266"/>
              <a:gd name="connsiteY308" fmla="*/ 1044073 h 6862288"/>
              <a:gd name="connsiteX309" fmla="*/ 3608632 w 4794266"/>
              <a:gd name="connsiteY309" fmla="*/ 1133858 h 6862288"/>
              <a:gd name="connsiteX310" fmla="*/ 3264243 w 4794266"/>
              <a:gd name="connsiteY310" fmla="*/ 1133858 h 6862288"/>
              <a:gd name="connsiteX311" fmla="*/ 3218559 w 4794266"/>
              <a:gd name="connsiteY311" fmla="*/ 1044073 h 6862288"/>
              <a:gd name="connsiteX312" fmla="*/ 0 w 4794266"/>
              <a:gd name="connsiteY312" fmla="*/ 969072 h 6862288"/>
              <a:gd name="connsiteX313" fmla="*/ 242609 w 4794266"/>
              <a:gd name="connsiteY313" fmla="*/ 1445195 h 6862288"/>
              <a:gd name="connsiteX314" fmla="*/ 141781 w 4794266"/>
              <a:gd name="connsiteY314" fmla="*/ 1445195 h 6862288"/>
              <a:gd name="connsiteX315" fmla="*/ 0 w 4794266"/>
              <a:gd name="connsiteY315" fmla="*/ 1165963 h 6862288"/>
              <a:gd name="connsiteX316" fmla="*/ 0 w 4794266"/>
              <a:gd name="connsiteY316" fmla="*/ 969072 h 6862288"/>
              <a:gd name="connsiteX317" fmla="*/ 2839507 w 4794266"/>
              <a:gd name="connsiteY317" fmla="*/ 888446 h 6862288"/>
              <a:gd name="connsiteX318" fmla="*/ 2888263 w 4794266"/>
              <a:gd name="connsiteY318" fmla="*/ 984396 h 6862288"/>
              <a:gd name="connsiteX319" fmla="*/ 2494733 w 4794266"/>
              <a:gd name="connsiteY319" fmla="*/ 1787533 h 6862288"/>
              <a:gd name="connsiteX320" fmla="*/ 2393739 w 4794266"/>
              <a:gd name="connsiteY320" fmla="*/ 1787533 h 6862288"/>
              <a:gd name="connsiteX321" fmla="*/ 2839507 w 4794266"/>
              <a:gd name="connsiteY321" fmla="*/ 888446 h 6862288"/>
              <a:gd name="connsiteX322" fmla="*/ 3125183 w 4794266"/>
              <a:gd name="connsiteY322" fmla="*/ 872877 h 6862288"/>
              <a:gd name="connsiteX323" fmla="*/ 3744155 w 4794266"/>
              <a:gd name="connsiteY323" fmla="*/ 872877 h 6862288"/>
              <a:gd name="connsiteX324" fmla="*/ 3701711 w 4794266"/>
              <a:gd name="connsiteY324" fmla="*/ 962518 h 6862288"/>
              <a:gd name="connsiteX325" fmla="*/ 3171164 w 4794266"/>
              <a:gd name="connsiteY325" fmla="*/ 962518 h 6862288"/>
              <a:gd name="connsiteX326" fmla="*/ 3125183 w 4794266"/>
              <a:gd name="connsiteY326" fmla="*/ 872877 h 6862288"/>
              <a:gd name="connsiteX327" fmla="*/ 3047375 w 4794266"/>
              <a:gd name="connsiteY327" fmla="*/ 701692 h 6862288"/>
              <a:gd name="connsiteX328" fmla="*/ 3837527 w 4794266"/>
              <a:gd name="connsiteY328" fmla="*/ 701692 h 6862288"/>
              <a:gd name="connsiteX329" fmla="*/ 3795008 w 4794266"/>
              <a:gd name="connsiteY329" fmla="*/ 791333 h 6862288"/>
              <a:gd name="connsiteX330" fmla="*/ 3089894 w 4794266"/>
              <a:gd name="connsiteY330" fmla="*/ 791333 h 6862288"/>
              <a:gd name="connsiteX331" fmla="*/ 3047375 w 4794266"/>
              <a:gd name="connsiteY331" fmla="*/ 701692 h 6862288"/>
              <a:gd name="connsiteX332" fmla="*/ 2741909 w 4794266"/>
              <a:gd name="connsiteY332" fmla="*/ 670568 h 6862288"/>
              <a:gd name="connsiteX333" fmla="*/ 2794841 w 4794266"/>
              <a:gd name="connsiteY333" fmla="*/ 773272 h 6862288"/>
              <a:gd name="connsiteX334" fmla="*/ 2286696 w 4794266"/>
              <a:gd name="connsiteY334" fmla="*/ 1771977 h 6862288"/>
              <a:gd name="connsiteX335" fmla="*/ 2191419 w 4794266"/>
              <a:gd name="connsiteY335" fmla="*/ 1771977 h 6862288"/>
              <a:gd name="connsiteX336" fmla="*/ 2741909 w 4794266"/>
              <a:gd name="connsiteY336" fmla="*/ 670568 h 6862288"/>
              <a:gd name="connsiteX337" fmla="*/ 0 w 4794266"/>
              <a:gd name="connsiteY337" fmla="*/ 587906 h 6862288"/>
              <a:gd name="connsiteX338" fmla="*/ 429355 w 4794266"/>
              <a:gd name="connsiteY338" fmla="*/ 1460707 h 6862288"/>
              <a:gd name="connsiteX339" fmla="*/ 335326 w 4794266"/>
              <a:gd name="connsiteY339" fmla="*/ 1460707 h 6862288"/>
              <a:gd name="connsiteX340" fmla="*/ 0 w 4794266"/>
              <a:gd name="connsiteY340" fmla="*/ 791234 h 6862288"/>
              <a:gd name="connsiteX341" fmla="*/ 0 w 4794266"/>
              <a:gd name="connsiteY341" fmla="*/ 587906 h 6862288"/>
              <a:gd name="connsiteX342" fmla="*/ 2953999 w 4794266"/>
              <a:gd name="connsiteY342" fmla="*/ 514940 h 6862288"/>
              <a:gd name="connsiteX343" fmla="*/ 3915367 w 4794266"/>
              <a:gd name="connsiteY343" fmla="*/ 514940 h 6862288"/>
              <a:gd name="connsiteX344" fmla="*/ 3873109 w 4794266"/>
              <a:gd name="connsiteY344" fmla="*/ 604580 h 6862288"/>
              <a:gd name="connsiteX345" fmla="*/ 2999778 w 4794266"/>
              <a:gd name="connsiteY345" fmla="*/ 604580 h 6862288"/>
              <a:gd name="connsiteX346" fmla="*/ 2953999 w 4794266"/>
              <a:gd name="connsiteY346" fmla="*/ 514940 h 6862288"/>
              <a:gd name="connsiteX347" fmla="*/ 2633401 w 4794266"/>
              <a:gd name="connsiteY347" fmla="*/ 483816 h 6862288"/>
              <a:gd name="connsiteX348" fmla="*/ 2685925 w 4794266"/>
              <a:gd name="connsiteY348" fmla="*/ 582365 h 6862288"/>
              <a:gd name="connsiteX349" fmla="*/ 2090661 w 4794266"/>
              <a:gd name="connsiteY349" fmla="*/ 1771998 h 6862288"/>
              <a:gd name="connsiteX350" fmla="*/ 1989115 w 4794266"/>
              <a:gd name="connsiteY350" fmla="*/ 1771998 h 6862288"/>
              <a:gd name="connsiteX351" fmla="*/ 2633401 w 4794266"/>
              <a:gd name="connsiteY351" fmla="*/ 483816 h 6862288"/>
              <a:gd name="connsiteX352" fmla="*/ 89908 w 4794266"/>
              <a:gd name="connsiteY352" fmla="*/ 359310 h 6862288"/>
              <a:gd name="connsiteX353" fmla="*/ 647166 w 4794266"/>
              <a:gd name="connsiteY353" fmla="*/ 1445187 h 6862288"/>
              <a:gd name="connsiteX354" fmla="*/ 544233 w 4794266"/>
              <a:gd name="connsiteY354" fmla="*/ 1445187 h 6862288"/>
              <a:gd name="connsiteX355" fmla="*/ 43765 w 4794266"/>
              <a:gd name="connsiteY355" fmla="*/ 454193 h 6862288"/>
              <a:gd name="connsiteX356" fmla="*/ 50864 w 4794266"/>
              <a:gd name="connsiteY356" fmla="*/ 436622 h 6862288"/>
              <a:gd name="connsiteX357" fmla="*/ 89908 w 4794266"/>
              <a:gd name="connsiteY357" fmla="*/ 359310 h 6862288"/>
              <a:gd name="connsiteX358" fmla="*/ 2876180 w 4794266"/>
              <a:gd name="connsiteY358" fmla="*/ 343745 h 6862288"/>
              <a:gd name="connsiteX359" fmla="*/ 4008747 w 4794266"/>
              <a:gd name="connsiteY359" fmla="*/ 343745 h 6862288"/>
              <a:gd name="connsiteX360" fmla="*/ 3963022 w 4794266"/>
              <a:gd name="connsiteY360" fmla="*/ 433529 h 6862288"/>
              <a:gd name="connsiteX361" fmla="*/ 2918387 w 4794266"/>
              <a:gd name="connsiteY361" fmla="*/ 433529 h 6862288"/>
              <a:gd name="connsiteX362" fmla="*/ 2876180 w 4794266"/>
              <a:gd name="connsiteY362" fmla="*/ 343745 h 6862288"/>
              <a:gd name="connsiteX363" fmla="*/ 2531542 w 4794266"/>
              <a:gd name="connsiteY363" fmla="*/ 281495 h 6862288"/>
              <a:gd name="connsiteX364" fmla="*/ 2576996 w 4794266"/>
              <a:gd name="connsiteY364" fmla="*/ 380390 h 6862288"/>
              <a:gd name="connsiteX365" fmla="*/ 1888193 w 4794266"/>
              <a:gd name="connsiteY365" fmla="*/ 1771985 h 6862288"/>
              <a:gd name="connsiteX366" fmla="*/ 1786794 w 4794266"/>
              <a:gd name="connsiteY366" fmla="*/ 1771985 h 6862288"/>
              <a:gd name="connsiteX367" fmla="*/ 2531542 w 4794266"/>
              <a:gd name="connsiteY367" fmla="*/ 281495 h 6862288"/>
              <a:gd name="connsiteX368" fmla="*/ 2782803 w 4794266"/>
              <a:gd name="connsiteY368" fmla="*/ 172561 h 6862288"/>
              <a:gd name="connsiteX369" fmla="*/ 4102104 w 4794266"/>
              <a:gd name="connsiteY369" fmla="*/ 172561 h 6862288"/>
              <a:gd name="connsiteX370" fmla="*/ 4059660 w 4794266"/>
              <a:gd name="connsiteY370" fmla="*/ 262345 h 6862288"/>
              <a:gd name="connsiteX371" fmla="*/ 2825247 w 4794266"/>
              <a:gd name="connsiteY371" fmla="*/ 262345 h 6862288"/>
              <a:gd name="connsiteX372" fmla="*/ 2782803 w 4794266"/>
              <a:gd name="connsiteY372" fmla="*/ 172561 h 6862288"/>
              <a:gd name="connsiteX373" fmla="*/ 186164 w 4794266"/>
              <a:gd name="connsiteY373" fmla="*/ 172558 h 6862288"/>
              <a:gd name="connsiteX374" fmla="*/ 833967 w 4794266"/>
              <a:gd name="connsiteY374" fmla="*/ 1460741 h 6862288"/>
              <a:gd name="connsiteX375" fmla="*/ 735921 w 4794266"/>
              <a:gd name="connsiteY375" fmla="*/ 1460741 h 6862288"/>
              <a:gd name="connsiteX376" fmla="*/ 137141 w 4794266"/>
              <a:gd name="connsiteY376" fmla="*/ 271108 h 6862288"/>
              <a:gd name="connsiteX377" fmla="*/ 151148 w 4794266"/>
              <a:gd name="connsiteY377" fmla="*/ 246470 h 6862288"/>
              <a:gd name="connsiteX378" fmla="*/ 186164 w 4794266"/>
              <a:gd name="connsiteY378" fmla="*/ 172558 h 6862288"/>
              <a:gd name="connsiteX379" fmla="*/ 2434228 w 4794266"/>
              <a:gd name="connsiteY379" fmla="*/ 94743 h 6862288"/>
              <a:gd name="connsiteX380" fmla="*/ 2483591 w 4794266"/>
              <a:gd name="connsiteY380" fmla="*/ 190361 h 6862288"/>
              <a:gd name="connsiteX381" fmla="*/ 1683210 w 4794266"/>
              <a:gd name="connsiteY381" fmla="*/ 1787545 h 6862288"/>
              <a:gd name="connsiteX382" fmla="*/ 1584484 w 4794266"/>
              <a:gd name="connsiteY382" fmla="*/ 1787545 h 6862288"/>
              <a:gd name="connsiteX383" fmla="*/ 2434228 w 4794266"/>
              <a:gd name="connsiteY383" fmla="*/ 94743 h 6862288"/>
              <a:gd name="connsiteX384" fmla="*/ 4682467 w 4794266"/>
              <a:gd name="connsiteY384" fmla="*/ 0 h 6862288"/>
              <a:gd name="connsiteX385" fmla="*/ 4685835 w 4794266"/>
              <a:gd name="connsiteY385" fmla="*/ 0 h 6862288"/>
              <a:gd name="connsiteX386" fmla="*/ 3971455 w 4794266"/>
              <a:gd name="connsiteY386" fmla="*/ 1413615 h 6862288"/>
              <a:gd name="connsiteX387" fmla="*/ 4691881 w 4794266"/>
              <a:gd name="connsiteY387" fmla="*/ 0 h 6862288"/>
              <a:gd name="connsiteX388" fmla="*/ 4794266 w 4794266"/>
              <a:gd name="connsiteY388" fmla="*/ 0 h 6862288"/>
              <a:gd name="connsiteX389" fmla="*/ 3485882 w 4794266"/>
              <a:gd name="connsiteY389" fmla="*/ 2565697 h 6862288"/>
              <a:gd name="connsiteX390" fmla="*/ 3438634 w 4794266"/>
              <a:gd name="connsiteY390" fmla="*/ 2467962 h 6862288"/>
              <a:gd name="connsiteX391" fmla="*/ 3436438 w 4794266"/>
              <a:gd name="connsiteY391" fmla="*/ 2472308 h 6862288"/>
              <a:gd name="connsiteX392" fmla="*/ 3438631 w 4794266"/>
              <a:gd name="connsiteY392" fmla="*/ 2467957 h 6862288"/>
              <a:gd name="connsiteX393" fmla="*/ 3436438 w 4794266"/>
              <a:gd name="connsiteY393" fmla="*/ 2463422 h 6862288"/>
              <a:gd name="connsiteX394" fmla="*/ 3841129 w 4794266"/>
              <a:gd name="connsiteY394" fmla="*/ 1669341 h 6862288"/>
              <a:gd name="connsiteX395" fmla="*/ 4682467 w 4794266"/>
              <a:gd name="connsiteY395" fmla="*/ 0 h 6862288"/>
              <a:gd name="connsiteX396" fmla="*/ 4484198 w 4794266"/>
              <a:gd name="connsiteY396" fmla="*/ 0 h 6862288"/>
              <a:gd name="connsiteX397" fmla="*/ 4588266 w 4794266"/>
              <a:gd name="connsiteY397" fmla="*/ 0 h 6862288"/>
              <a:gd name="connsiteX398" fmla="*/ 3580336 w 4794266"/>
              <a:gd name="connsiteY398" fmla="*/ 1982087 h 6862288"/>
              <a:gd name="connsiteX399" fmla="*/ 3530766 w 4794266"/>
              <a:gd name="connsiteY399" fmla="*/ 1886815 h 6862288"/>
              <a:gd name="connsiteX400" fmla="*/ 4484198 w 4794266"/>
              <a:gd name="connsiteY400" fmla="*/ 0 h 6862288"/>
              <a:gd name="connsiteX401" fmla="*/ 2499096 w 4794266"/>
              <a:gd name="connsiteY401" fmla="*/ 0 h 6862288"/>
              <a:gd name="connsiteX402" fmla="*/ 2598201 w 4794266"/>
              <a:gd name="connsiteY402" fmla="*/ 0 h 6862288"/>
              <a:gd name="connsiteX403" fmla="*/ 3203991 w 4794266"/>
              <a:gd name="connsiteY403" fmla="*/ 1191538 h 6862288"/>
              <a:gd name="connsiteX404" fmla="*/ 3451229 w 4794266"/>
              <a:gd name="connsiteY404" fmla="*/ 1678703 h 6862288"/>
              <a:gd name="connsiteX405" fmla="*/ 4252986 w 4794266"/>
              <a:gd name="connsiteY405" fmla="*/ 83062 h 6862288"/>
              <a:gd name="connsiteX406" fmla="*/ 2748367 w 4794266"/>
              <a:gd name="connsiteY406" fmla="*/ 83062 h 6862288"/>
              <a:gd name="connsiteX407" fmla="*/ 2703352 w 4794266"/>
              <a:gd name="connsiteY407" fmla="*/ 0 h 6862288"/>
              <a:gd name="connsiteX408" fmla="*/ 4396965 w 4794266"/>
              <a:gd name="connsiteY408" fmla="*/ 0 h 6862288"/>
              <a:gd name="connsiteX409" fmla="*/ 4355413 w 4794266"/>
              <a:gd name="connsiteY409" fmla="*/ 83062 h 6862288"/>
              <a:gd name="connsiteX410" fmla="*/ 3497144 w 4794266"/>
              <a:gd name="connsiteY410" fmla="*/ 1777549 h 6862288"/>
              <a:gd name="connsiteX411" fmla="*/ 3451229 w 4794266"/>
              <a:gd name="connsiteY411" fmla="*/ 1876393 h 6862288"/>
              <a:gd name="connsiteX412" fmla="*/ 1981937 w 4794266"/>
              <a:gd name="connsiteY412" fmla="*/ 4795845 h 6862288"/>
              <a:gd name="connsiteX413" fmla="*/ 1939552 w 4794266"/>
              <a:gd name="connsiteY413" fmla="*/ 4884099 h 6862288"/>
              <a:gd name="connsiteX414" fmla="*/ 1932489 w 4794266"/>
              <a:gd name="connsiteY414" fmla="*/ 4884099 h 6862288"/>
              <a:gd name="connsiteX415" fmla="*/ 1837126 w 4794266"/>
              <a:gd name="connsiteY415" fmla="*/ 4884099 h 6862288"/>
              <a:gd name="connsiteX416" fmla="*/ 39353 w 4794266"/>
              <a:gd name="connsiteY416" fmla="*/ 4884099 h 6862288"/>
              <a:gd name="connsiteX417" fmla="*/ 1031836 w 4794266"/>
              <a:gd name="connsiteY417" fmla="*/ 6861000 h 6862288"/>
              <a:gd name="connsiteX418" fmla="*/ 936473 w 4794266"/>
              <a:gd name="connsiteY418" fmla="*/ 6861000 h 6862288"/>
              <a:gd name="connsiteX419" fmla="*/ 0 w 4794266"/>
              <a:gd name="connsiteY419" fmla="*/ 5005253 h 6862288"/>
              <a:gd name="connsiteX420" fmla="*/ 0 w 4794266"/>
              <a:gd name="connsiteY420" fmla="*/ 4795845 h 6862288"/>
              <a:gd name="connsiteX421" fmla="*/ 1879509 w 4794266"/>
              <a:gd name="connsiteY421" fmla="*/ 4795845 h 6862288"/>
              <a:gd name="connsiteX422" fmla="*/ 3401781 w 4794266"/>
              <a:gd name="connsiteY422" fmla="*/ 1777549 h 6862288"/>
              <a:gd name="connsiteX423" fmla="*/ 3165139 w 4794266"/>
              <a:gd name="connsiteY423" fmla="*/ 1315095 h 6862288"/>
              <a:gd name="connsiteX424" fmla="*/ 2499096 w 4794266"/>
              <a:gd name="connsiteY424" fmla="*/ 0 h 6862288"/>
              <a:gd name="connsiteX425" fmla="*/ 2282766 w 4794266"/>
              <a:gd name="connsiteY425" fmla="*/ 0 h 6862288"/>
              <a:gd name="connsiteX426" fmla="*/ 2383457 w 4794266"/>
              <a:gd name="connsiteY426" fmla="*/ 0 h 6862288"/>
              <a:gd name="connsiteX427" fmla="*/ 1448845 w 4794266"/>
              <a:gd name="connsiteY427" fmla="*/ 1858774 h 6862288"/>
              <a:gd name="connsiteX428" fmla="*/ 3246161 w 4794266"/>
              <a:gd name="connsiteY428" fmla="*/ 1858774 h 6862288"/>
              <a:gd name="connsiteX429" fmla="*/ 3203871 w 4794266"/>
              <a:gd name="connsiteY429" fmla="*/ 1943196 h 6862288"/>
              <a:gd name="connsiteX430" fmla="*/ 1403031 w 4794266"/>
              <a:gd name="connsiteY430" fmla="*/ 1943196 h 6862288"/>
              <a:gd name="connsiteX431" fmla="*/ 1392458 w 4794266"/>
              <a:gd name="connsiteY431" fmla="*/ 1943196 h 6862288"/>
              <a:gd name="connsiteX432" fmla="*/ 1304354 w 4794266"/>
              <a:gd name="connsiteY432" fmla="*/ 1943196 h 6862288"/>
              <a:gd name="connsiteX433" fmla="*/ 2282766 w 4794266"/>
              <a:gd name="connsiteY433" fmla="*/ 0 h 6862288"/>
              <a:gd name="connsiteX434" fmla="*/ 2085184 w 4794266"/>
              <a:gd name="connsiteY434" fmla="*/ 0 h 6862288"/>
              <a:gd name="connsiteX435" fmla="*/ 2180489 w 4794266"/>
              <a:gd name="connsiteY435" fmla="*/ 0 h 6862288"/>
              <a:gd name="connsiteX436" fmla="*/ 921627 w 4794266"/>
              <a:gd name="connsiteY436" fmla="*/ 2503438 h 6862288"/>
              <a:gd name="connsiteX437" fmla="*/ 0 w 4794266"/>
              <a:gd name="connsiteY437" fmla="*/ 2503438 h 6862288"/>
              <a:gd name="connsiteX438" fmla="*/ 0 w 4794266"/>
              <a:gd name="connsiteY438" fmla="*/ 2418757 h 6862288"/>
              <a:gd name="connsiteX439" fmla="*/ 868685 w 4794266"/>
              <a:gd name="connsiteY439" fmla="*/ 2418757 h 6862288"/>
              <a:gd name="connsiteX440" fmla="*/ 2085184 w 4794266"/>
              <a:gd name="connsiteY440" fmla="*/ 0 h 6862288"/>
              <a:gd name="connsiteX441" fmla="*/ 1883218 w 4794266"/>
              <a:gd name="connsiteY441" fmla="*/ 0 h 6862288"/>
              <a:gd name="connsiteX442" fmla="*/ 1978547 w 4794266"/>
              <a:gd name="connsiteY442" fmla="*/ 0 h 6862288"/>
              <a:gd name="connsiteX443" fmla="*/ 813769 w 4794266"/>
              <a:gd name="connsiteY443" fmla="*/ 2332241 h 6862288"/>
              <a:gd name="connsiteX444" fmla="*/ 0 w 4794266"/>
              <a:gd name="connsiteY444" fmla="*/ 2332241 h 6862288"/>
              <a:gd name="connsiteX445" fmla="*/ 0 w 4794266"/>
              <a:gd name="connsiteY445" fmla="*/ 2247501 h 6862288"/>
              <a:gd name="connsiteX446" fmla="*/ 753901 w 4794266"/>
              <a:gd name="connsiteY446" fmla="*/ 2247501 h 6862288"/>
              <a:gd name="connsiteX447" fmla="*/ 753901 w 4794266"/>
              <a:gd name="connsiteY447" fmla="*/ 2251031 h 6862288"/>
              <a:gd name="connsiteX448" fmla="*/ 1883218 w 4794266"/>
              <a:gd name="connsiteY448" fmla="*/ 0 h 6862288"/>
              <a:gd name="connsiteX449" fmla="*/ 1676567 w 4794266"/>
              <a:gd name="connsiteY449" fmla="*/ 0 h 6862288"/>
              <a:gd name="connsiteX450" fmla="*/ 1775670 w 4794266"/>
              <a:gd name="connsiteY450" fmla="*/ 0 h 6862288"/>
              <a:gd name="connsiteX451" fmla="*/ 1085842 w 4794266"/>
              <a:gd name="connsiteY451" fmla="*/ 1367346 h 6862288"/>
              <a:gd name="connsiteX452" fmla="*/ 1039779 w 4794266"/>
              <a:gd name="connsiteY452" fmla="*/ 1264773 h 6862288"/>
              <a:gd name="connsiteX453" fmla="*/ 1676567 w 4794266"/>
              <a:gd name="connsiteY453" fmla="*/ 0 h 6862288"/>
              <a:gd name="connsiteX454" fmla="*/ 1479705 w 4794266"/>
              <a:gd name="connsiteY454" fmla="*/ 0 h 6862288"/>
              <a:gd name="connsiteX455" fmla="*/ 1574216 w 4794266"/>
              <a:gd name="connsiteY455" fmla="*/ 0 h 6862288"/>
              <a:gd name="connsiteX456" fmla="*/ 995314 w 4794266"/>
              <a:gd name="connsiteY456" fmla="*/ 1165036 h 6862288"/>
              <a:gd name="connsiteX457" fmla="*/ 946402 w 4794266"/>
              <a:gd name="connsiteY457" fmla="*/ 1069591 h 6862288"/>
              <a:gd name="connsiteX458" fmla="*/ 1479705 w 4794266"/>
              <a:gd name="connsiteY458" fmla="*/ 0 h 6862288"/>
              <a:gd name="connsiteX459" fmla="*/ 1270221 w 4794266"/>
              <a:gd name="connsiteY459" fmla="*/ 0 h 6862288"/>
              <a:gd name="connsiteX460" fmla="*/ 1371191 w 4794266"/>
              <a:gd name="connsiteY460" fmla="*/ 0 h 6862288"/>
              <a:gd name="connsiteX461" fmla="*/ 886459 w 4794266"/>
              <a:gd name="connsiteY461" fmla="*/ 962730 h 6862288"/>
              <a:gd name="connsiteX462" fmla="*/ 837468 w 4794266"/>
              <a:gd name="connsiteY462" fmla="*/ 867670 h 6862288"/>
              <a:gd name="connsiteX463" fmla="*/ 1270221 w 4794266"/>
              <a:gd name="connsiteY463" fmla="*/ 0 h 6862288"/>
              <a:gd name="connsiteX464" fmla="*/ 1086586 w 4794266"/>
              <a:gd name="connsiteY464" fmla="*/ 0 h 6862288"/>
              <a:gd name="connsiteX465" fmla="*/ 1183878 w 4794266"/>
              <a:gd name="connsiteY465" fmla="*/ 0 h 6862288"/>
              <a:gd name="connsiteX466" fmla="*/ 797450 w 4794266"/>
              <a:gd name="connsiteY466" fmla="*/ 760440 h 6862288"/>
              <a:gd name="connsiteX467" fmla="*/ 744092 w 4794266"/>
              <a:gd name="connsiteY467" fmla="*/ 658939 h 6862288"/>
              <a:gd name="connsiteX468" fmla="*/ 1086586 w 4794266"/>
              <a:gd name="connsiteY468" fmla="*/ 0 h 6862288"/>
              <a:gd name="connsiteX469" fmla="*/ 882903 w 4794266"/>
              <a:gd name="connsiteY469" fmla="*/ 0 h 6862288"/>
              <a:gd name="connsiteX470" fmla="*/ 983094 w 4794266"/>
              <a:gd name="connsiteY470" fmla="*/ 0 h 6862288"/>
              <a:gd name="connsiteX471" fmla="*/ 699348 w 4794266"/>
              <a:gd name="connsiteY471" fmla="*/ 573640 h 6862288"/>
              <a:gd name="connsiteX472" fmla="*/ 657662 w 4794266"/>
              <a:gd name="connsiteY472" fmla="*/ 488488 h 6862288"/>
              <a:gd name="connsiteX473" fmla="*/ 650715 w 4794266"/>
              <a:gd name="connsiteY473" fmla="*/ 474296 h 6862288"/>
              <a:gd name="connsiteX474" fmla="*/ 882903 w 4794266"/>
              <a:gd name="connsiteY474" fmla="*/ 0 h 6862288"/>
              <a:gd name="connsiteX475" fmla="*/ 677572 w 4794266"/>
              <a:gd name="connsiteY475" fmla="*/ 0 h 6862288"/>
              <a:gd name="connsiteX476" fmla="*/ 778686 w 4794266"/>
              <a:gd name="connsiteY476" fmla="*/ 0 h 6862288"/>
              <a:gd name="connsiteX477" fmla="*/ 588085 w 4794266"/>
              <a:gd name="connsiteY477" fmla="*/ 371319 h 6862288"/>
              <a:gd name="connsiteX478" fmla="*/ 545333 w 4794266"/>
              <a:gd name="connsiteY478" fmla="*/ 279088 h 6862288"/>
              <a:gd name="connsiteX479" fmla="*/ 541771 w 4794266"/>
              <a:gd name="connsiteY479" fmla="*/ 275541 h 6862288"/>
              <a:gd name="connsiteX480" fmla="*/ 677572 w 4794266"/>
              <a:gd name="connsiteY480" fmla="*/ 0 h 6862288"/>
              <a:gd name="connsiteX481" fmla="*/ 483066 w 4794266"/>
              <a:gd name="connsiteY481" fmla="*/ 0 h 6862288"/>
              <a:gd name="connsiteX482" fmla="*/ 579239 w 4794266"/>
              <a:gd name="connsiteY482" fmla="*/ 0 h 6862288"/>
              <a:gd name="connsiteX483" fmla="*/ 496812 w 4794266"/>
              <a:gd name="connsiteY483" fmla="*/ 169055 h 6862288"/>
              <a:gd name="connsiteX484" fmla="*/ 448395 w 4794266"/>
              <a:gd name="connsiteY484" fmla="*/ 67508 h 6862288"/>
              <a:gd name="connsiteX485" fmla="*/ 483066 w 4794266"/>
              <a:gd name="connsiteY485" fmla="*/ 0 h 6862288"/>
              <a:gd name="connsiteX486" fmla="*/ 281623 w 4794266"/>
              <a:gd name="connsiteY486" fmla="*/ 0 h 6862288"/>
              <a:gd name="connsiteX487" fmla="*/ 380286 w 4794266"/>
              <a:gd name="connsiteY487" fmla="*/ 0 h 6862288"/>
              <a:gd name="connsiteX488" fmla="*/ 347483 w 4794266"/>
              <a:gd name="connsiteY488" fmla="*/ 69038 h 6862288"/>
              <a:gd name="connsiteX489" fmla="*/ 1036285 w 4794266"/>
              <a:gd name="connsiteY489" fmla="*/ 1460728 h 6862288"/>
              <a:gd name="connsiteX490" fmla="*/ 941880 w 4794266"/>
              <a:gd name="connsiteY490" fmla="*/ 1460728 h 6862288"/>
              <a:gd name="connsiteX491" fmla="*/ 246086 w 4794266"/>
              <a:gd name="connsiteY491" fmla="*/ 69038 h 6862288"/>
              <a:gd name="connsiteX492" fmla="*/ 281623 w 4794266"/>
              <a:gd name="connsiteY492" fmla="*/ 0 h 6862288"/>
              <a:gd name="connsiteX493" fmla="*/ 79031 w 4794266"/>
              <a:gd name="connsiteY493" fmla="*/ 0 h 6862288"/>
              <a:gd name="connsiteX494" fmla="*/ 173569 w 4794266"/>
              <a:gd name="connsiteY494" fmla="*/ 0 h 6862288"/>
              <a:gd name="connsiteX495" fmla="*/ 0 w 4794266"/>
              <a:gd name="connsiteY495" fmla="*/ 349055 h 6862288"/>
              <a:gd name="connsiteX496" fmla="*/ 0 w 4794266"/>
              <a:gd name="connsiteY496" fmla="*/ 155555 h 6862288"/>
              <a:gd name="connsiteX497" fmla="*/ 79031 w 4794266"/>
              <a:gd name="connsiteY497"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12915 w 4794266"/>
              <a:gd name="connsiteY199" fmla="*/ 4728890 h 6862288"/>
              <a:gd name="connsiteX200" fmla="*/ 2398846 w 4794266"/>
              <a:gd name="connsiteY200" fmla="*/ 4728890 h 6862288"/>
              <a:gd name="connsiteX201" fmla="*/ 2395559 w 4794266"/>
              <a:gd name="connsiteY201" fmla="*/ 4728890 h 6862288"/>
              <a:gd name="connsiteX202" fmla="*/ 1308307 w 4794266"/>
              <a:gd name="connsiteY202" fmla="*/ 6862288 h 6862288"/>
              <a:gd name="connsiteX203" fmla="*/ 1205888 w 4794266"/>
              <a:gd name="connsiteY203" fmla="*/ 6862288 h 6862288"/>
              <a:gd name="connsiteX204" fmla="*/ 1206546 w 4794266"/>
              <a:gd name="connsiteY204" fmla="*/ 6860998 h 6862288"/>
              <a:gd name="connsiteX205" fmla="*/ 1127055 w 4794266"/>
              <a:gd name="connsiteY205" fmla="*/ 6860998 h 6862288"/>
              <a:gd name="connsiteX206" fmla="*/ 1081302 w 4794266"/>
              <a:gd name="connsiteY206" fmla="*/ 6769162 h 6862288"/>
              <a:gd name="connsiteX207" fmla="*/ 226066 w 4794266"/>
              <a:gd name="connsiteY207" fmla="*/ 5059594 h 6862288"/>
              <a:gd name="connsiteX208" fmla="*/ 183832 w 4794266"/>
              <a:gd name="connsiteY208" fmla="*/ 4974822 h 6862288"/>
              <a:gd name="connsiteX209" fmla="*/ 1880226 w 4794266"/>
              <a:gd name="connsiteY209" fmla="*/ 4974822 h 6862288"/>
              <a:gd name="connsiteX210" fmla="*/ 1834473 w 4794266"/>
              <a:gd name="connsiteY210" fmla="*/ 5059594 h 6862288"/>
              <a:gd name="connsiteX211" fmla="*/ 324611 w 4794266"/>
              <a:gd name="connsiteY211" fmla="*/ 5059594 h 6862288"/>
              <a:gd name="connsiteX212" fmla="*/ 1134094 w 4794266"/>
              <a:gd name="connsiteY212" fmla="*/ 6673793 h 6862288"/>
              <a:gd name="connsiteX213" fmla="*/ 1376939 w 4794266"/>
              <a:gd name="connsiteY213" fmla="*/ 6182822 h 6862288"/>
              <a:gd name="connsiteX214" fmla="*/ 2073798 w 4794266"/>
              <a:gd name="connsiteY214" fmla="*/ 4794681 h 6862288"/>
              <a:gd name="connsiteX215" fmla="*/ 2172342 w 4794266"/>
              <a:gd name="connsiteY215" fmla="*/ 4794681 h 6862288"/>
              <a:gd name="connsiteX216" fmla="*/ 1415653 w 4794266"/>
              <a:gd name="connsiteY216" fmla="*/ 6306448 h 6862288"/>
              <a:gd name="connsiteX217" fmla="*/ 1179847 w 4794266"/>
              <a:gd name="connsiteY217" fmla="*/ 6769162 h 6862288"/>
              <a:gd name="connsiteX218" fmla="*/ 1217546 w 4794266"/>
              <a:gd name="connsiteY218" fmla="*/ 6839426 h 6862288"/>
              <a:gd name="connsiteX219" fmla="*/ 2569126 w 4794266"/>
              <a:gd name="connsiteY219" fmla="*/ 4189024 h 6862288"/>
              <a:gd name="connsiteX220" fmla="*/ 2570556 w 4794266"/>
              <a:gd name="connsiteY220" fmla="*/ 4191982 h 6862288"/>
              <a:gd name="connsiteX221" fmla="*/ 3387196 w 4794266"/>
              <a:gd name="connsiteY221" fmla="*/ 2569217 h 6862288"/>
              <a:gd name="connsiteX222" fmla="*/ 1393478 w 4794266"/>
              <a:gd name="connsiteY222" fmla="*/ 2553652 h 6862288"/>
              <a:gd name="connsiteX223" fmla="*/ 2903768 w 4794266"/>
              <a:gd name="connsiteY223" fmla="*/ 2553652 h 6862288"/>
              <a:gd name="connsiteX224" fmla="*/ 2857787 w 4794266"/>
              <a:gd name="connsiteY224" fmla="*/ 2643437 h 6862288"/>
              <a:gd name="connsiteX225" fmla="*/ 1351035 w 4794266"/>
              <a:gd name="connsiteY225" fmla="*/ 2643437 h 6862288"/>
              <a:gd name="connsiteX226" fmla="*/ 1393478 w 4794266"/>
              <a:gd name="connsiteY226" fmla="*/ 2553652 h 6862288"/>
              <a:gd name="connsiteX227" fmla="*/ 1471298 w 4794266"/>
              <a:gd name="connsiteY227" fmla="*/ 2382466 h 6862288"/>
              <a:gd name="connsiteX228" fmla="*/ 2981587 w 4794266"/>
              <a:gd name="connsiteY228" fmla="*/ 2382466 h 6862288"/>
              <a:gd name="connsiteX229" fmla="*/ 2939143 w 4794266"/>
              <a:gd name="connsiteY229" fmla="*/ 2472251 h 6862288"/>
              <a:gd name="connsiteX230" fmla="*/ 1428853 w 4794266"/>
              <a:gd name="connsiteY230" fmla="*/ 2472251 h 6862288"/>
              <a:gd name="connsiteX231" fmla="*/ 1471298 w 4794266"/>
              <a:gd name="connsiteY231" fmla="*/ 2382466 h 6862288"/>
              <a:gd name="connsiteX232" fmla="*/ 1364286 w 4794266"/>
              <a:gd name="connsiteY232" fmla="*/ 2211271 h 6862288"/>
              <a:gd name="connsiteX233" fmla="*/ 3074965 w 4794266"/>
              <a:gd name="connsiteY233" fmla="*/ 2211271 h 6862288"/>
              <a:gd name="connsiteX234" fmla="*/ 3029017 w 4794266"/>
              <a:gd name="connsiteY234" fmla="*/ 2299248 h 6862288"/>
              <a:gd name="connsiteX235" fmla="*/ 1420838 w 4794266"/>
              <a:gd name="connsiteY235" fmla="*/ 2299248 h 6862288"/>
              <a:gd name="connsiteX236" fmla="*/ 204981 w 4794266"/>
              <a:gd name="connsiteY236" fmla="*/ 4713353 h 6862288"/>
              <a:gd name="connsiteX237" fmla="*/ 106016 w 4794266"/>
              <a:gd name="connsiteY237" fmla="*/ 4713353 h 6862288"/>
              <a:gd name="connsiteX238" fmla="*/ 1364286 w 4794266"/>
              <a:gd name="connsiteY238" fmla="*/ 2211271 h 6862288"/>
              <a:gd name="connsiteX239" fmla="*/ 0 w 4794266"/>
              <a:gd name="connsiteY239" fmla="*/ 2071210 h 6862288"/>
              <a:gd name="connsiteX240" fmla="*/ 740567 w 4794266"/>
              <a:gd name="connsiteY240" fmla="*/ 2071210 h 6862288"/>
              <a:gd name="connsiteX241" fmla="*/ 698268 w 4794266"/>
              <a:gd name="connsiteY241" fmla="*/ 2160994 h 6862288"/>
              <a:gd name="connsiteX242" fmla="*/ 0 w 4794266"/>
              <a:gd name="connsiteY242" fmla="*/ 2160994 h 6862288"/>
              <a:gd name="connsiteX243" fmla="*/ 0 w 4794266"/>
              <a:gd name="connsiteY243" fmla="*/ 2071210 h 6862288"/>
              <a:gd name="connsiteX244" fmla="*/ 1263349 w 4794266"/>
              <a:gd name="connsiteY244" fmla="*/ 2040088 h 6862288"/>
              <a:gd name="connsiteX245" fmla="*/ 3168348 w 4794266"/>
              <a:gd name="connsiteY245" fmla="*/ 2040088 h 6862288"/>
              <a:gd name="connsiteX246" fmla="*/ 3118959 w 4794266"/>
              <a:gd name="connsiteY246" fmla="*/ 2124996 h 6862288"/>
              <a:gd name="connsiteX247" fmla="*/ 1319793 w 4794266"/>
              <a:gd name="connsiteY247" fmla="*/ 2124996 h 6862288"/>
              <a:gd name="connsiteX248" fmla="*/ 14514 w 4794266"/>
              <a:gd name="connsiteY248" fmla="*/ 4728892 h 6862288"/>
              <a:gd name="connsiteX249" fmla="*/ 0 w 4794266"/>
              <a:gd name="connsiteY249" fmla="*/ 4728892 h 6862288"/>
              <a:gd name="connsiteX250" fmla="*/ 0 w 4794266"/>
              <a:gd name="connsiteY250" fmla="*/ 4557406 h 6862288"/>
              <a:gd name="connsiteX251" fmla="*/ 1263349 w 4794266"/>
              <a:gd name="connsiteY251" fmla="*/ 2040088 h 6862288"/>
              <a:gd name="connsiteX252" fmla="*/ 3495719 w 4794266"/>
              <a:gd name="connsiteY252" fmla="*/ 1977841 h 6862288"/>
              <a:gd name="connsiteX253" fmla="*/ 3541835 w 4794266"/>
              <a:gd name="connsiteY253" fmla="*/ 2080385 h 6862288"/>
              <a:gd name="connsiteX254" fmla="*/ 2197370 w 4794266"/>
              <a:gd name="connsiteY254" fmla="*/ 4728895 h 6862288"/>
              <a:gd name="connsiteX255" fmla="*/ 2098043 w 4794266"/>
              <a:gd name="connsiteY255" fmla="*/ 4728895 h 6862288"/>
              <a:gd name="connsiteX256" fmla="*/ 3495719 w 4794266"/>
              <a:gd name="connsiteY256" fmla="*/ 1977841 h 6862288"/>
              <a:gd name="connsiteX257" fmla="*/ 0 w 4794266"/>
              <a:gd name="connsiteY257" fmla="*/ 1900015 h 6862288"/>
              <a:gd name="connsiteX258" fmla="*/ 833922 w 4794266"/>
              <a:gd name="connsiteY258" fmla="*/ 1900015 h 6862288"/>
              <a:gd name="connsiteX259" fmla="*/ 791380 w 4794266"/>
              <a:gd name="connsiteY259" fmla="*/ 1989799 h 6862288"/>
              <a:gd name="connsiteX260" fmla="*/ 0 w 4794266"/>
              <a:gd name="connsiteY260" fmla="*/ 1989799 h 6862288"/>
              <a:gd name="connsiteX261" fmla="*/ 0 w 4794266"/>
              <a:gd name="connsiteY261" fmla="*/ 1900015 h 6862288"/>
              <a:gd name="connsiteX262" fmla="*/ 0 w 4794266"/>
              <a:gd name="connsiteY262" fmla="*/ 1728829 h 6862288"/>
              <a:gd name="connsiteX263" fmla="*/ 911757 w 4794266"/>
              <a:gd name="connsiteY263" fmla="*/ 1728829 h 6862288"/>
              <a:gd name="connsiteX264" fmla="*/ 869523 w 4794266"/>
              <a:gd name="connsiteY264" fmla="*/ 1818614 h 6862288"/>
              <a:gd name="connsiteX265" fmla="*/ 0 w 4794266"/>
              <a:gd name="connsiteY265" fmla="*/ 1818614 h 6862288"/>
              <a:gd name="connsiteX266" fmla="*/ 0 w 4794266"/>
              <a:gd name="connsiteY266" fmla="*/ 1728829 h 6862288"/>
              <a:gd name="connsiteX267" fmla="*/ 3236271 w 4794266"/>
              <a:gd name="connsiteY267" fmla="*/ 1682140 h 6862288"/>
              <a:gd name="connsiteX268" fmla="*/ 3292621 w 4794266"/>
              <a:gd name="connsiteY268" fmla="*/ 1787327 h 6862288"/>
              <a:gd name="connsiteX269" fmla="*/ 3187434 w 4794266"/>
              <a:gd name="connsiteY269" fmla="*/ 1787327 h 6862288"/>
              <a:gd name="connsiteX270" fmla="*/ 3236271 w 4794266"/>
              <a:gd name="connsiteY270" fmla="*/ 1682140 h 6862288"/>
              <a:gd name="connsiteX271" fmla="*/ 0 w 4794266"/>
              <a:gd name="connsiteY271" fmla="*/ 1542076 h 6862288"/>
              <a:gd name="connsiteX272" fmla="*/ 1005127 w 4794266"/>
              <a:gd name="connsiteY272" fmla="*/ 1542076 h 6862288"/>
              <a:gd name="connsiteX273" fmla="*/ 959295 w 4794266"/>
              <a:gd name="connsiteY273" fmla="*/ 1631861 h 6862288"/>
              <a:gd name="connsiteX274" fmla="*/ 0 w 4794266"/>
              <a:gd name="connsiteY274" fmla="*/ 1631861 h 6862288"/>
              <a:gd name="connsiteX275" fmla="*/ 0 w 4794266"/>
              <a:gd name="connsiteY275" fmla="*/ 1542076 h 6862288"/>
              <a:gd name="connsiteX276" fmla="*/ 3132571 w 4794266"/>
              <a:gd name="connsiteY276" fmla="*/ 1479829 h 6862288"/>
              <a:gd name="connsiteX277" fmla="*/ 3184006 w 4794266"/>
              <a:gd name="connsiteY277" fmla="*/ 1573753 h 6862288"/>
              <a:gd name="connsiteX278" fmla="*/ 3084565 w 4794266"/>
              <a:gd name="connsiteY278" fmla="*/ 1772037 h 6862288"/>
              <a:gd name="connsiteX279" fmla="*/ 2985124 w 4794266"/>
              <a:gd name="connsiteY279" fmla="*/ 1772037 h 6862288"/>
              <a:gd name="connsiteX280" fmla="*/ 3132571 w 4794266"/>
              <a:gd name="connsiteY280" fmla="*/ 1479829 h 6862288"/>
              <a:gd name="connsiteX281" fmla="*/ 3389755 w 4794266"/>
              <a:gd name="connsiteY281" fmla="*/ 1386453 h 6862288"/>
              <a:gd name="connsiteX282" fmla="*/ 3479540 w 4794266"/>
              <a:gd name="connsiteY282" fmla="*/ 1386453 h 6862288"/>
              <a:gd name="connsiteX283" fmla="*/ 3436443 w 4794266"/>
              <a:gd name="connsiteY283" fmla="*/ 1476239 h 6862288"/>
              <a:gd name="connsiteX284" fmla="*/ 3389755 w 4794266"/>
              <a:gd name="connsiteY284" fmla="*/ 1386453 h 6862288"/>
              <a:gd name="connsiteX285" fmla="*/ 0 w 4794266"/>
              <a:gd name="connsiteY285" fmla="*/ 1378844 h 6862288"/>
              <a:gd name="connsiteX286" fmla="*/ 40400 w 4794266"/>
              <a:gd name="connsiteY286" fmla="*/ 1460702 h 6862288"/>
              <a:gd name="connsiteX287" fmla="*/ 0 w 4794266"/>
              <a:gd name="connsiteY287" fmla="*/ 1460702 h 6862288"/>
              <a:gd name="connsiteX288" fmla="*/ 0 w 4794266"/>
              <a:gd name="connsiteY288" fmla="*/ 1378844 h 6862288"/>
              <a:gd name="connsiteX289" fmla="*/ 3041878 w 4794266"/>
              <a:gd name="connsiteY289" fmla="*/ 1277509 h 6862288"/>
              <a:gd name="connsiteX290" fmla="*/ 3087101 w 4794266"/>
              <a:gd name="connsiteY290" fmla="*/ 1365185 h 6862288"/>
              <a:gd name="connsiteX291" fmla="*/ 3090579 w 4794266"/>
              <a:gd name="connsiteY291" fmla="*/ 1375707 h 6862288"/>
              <a:gd name="connsiteX292" fmla="*/ 2892295 w 4794266"/>
              <a:gd name="connsiteY292" fmla="*/ 1772009 h 6862288"/>
              <a:gd name="connsiteX293" fmla="*/ 2798371 w 4794266"/>
              <a:gd name="connsiteY293" fmla="*/ 1772009 h 6862288"/>
              <a:gd name="connsiteX294" fmla="*/ 3041878 w 4794266"/>
              <a:gd name="connsiteY294" fmla="*/ 1277509 h 6862288"/>
              <a:gd name="connsiteX295" fmla="*/ 3311937 w 4794266"/>
              <a:gd name="connsiteY295" fmla="*/ 1215257 h 6862288"/>
              <a:gd name="connsiteX296" fmla="*/ 3572933 w 4794266"/>
              <a:gd name="connsiteY296" fmla="*/ 1215257 h 6862288"/>
              <a:gd name="connsiteX297" fmla="*/ 3530029 w 4794266"/>
              <a:gd name="connsiteY297" fmla="*/ 1305042 h 6862288"/>
              <a:gd name="connsiteX298" fmla="*/ 3354840 w 4794266"/>
              <a:gd name="connsiteY298" fmla="*/ 1305042 h 6862288"/>
              <a:gd name="connsiteX299" fmla="*/ 3311937 w 4794266"/>
              <a:gd name="connsiteY299" fmla="*/ 1215257 h 6862288"/>
              <a:gd name="connsiteX300" fmla="*/ 2950989 w 4794266"/>
              <a:gd name="connsiteY300" fmla="*/ 1075199 h 6862288"/>
              <a:gd name="connsiteX301" fmla="*/ 2993582 w 4794266"/>
              <a:gd name="connsiteY301" fmla="*/ 1160086 h 6862288"/>
              <a:gd name="connsiteX302" fmla="*/ 2997131 w 4794266"/>
              <a:gd name="connsiteY302" fmla="*/ 1174233 h 6862288"/>
              <a:gd name="connsiteX303" fmla="*/ 2698982 w 4794266"/>
              <a:gd name="connsiteY303" fmla="*/ 1771979 h 6862288"/>
              <a:gd name="connsiteX304" fmla="*/ 2596050 w 4794266"/>
              <a:gd name="connsiteY304" fmla="*/ 1771979 h 6862288"/>
              <a:gd name="connsiteX305" fmla="*/ 2950989 w 4794266"/>
              <a:gd name="connsiteY305" fmla="*/ 1075199 h 6862288"/>
              <a:gd name="connsiteX306" fmla="*/ 3218559 w 4794266"/>
              <a:gd name="connsiteY306" fmla="*/ 1044073 h 6862288"/>
              <a:gd name="connsiteX307" fmla="*/ 3650802 w 4794266"/>
              <a:gd name="connsiteY307" fmla="*/ 1044073 h 6862288"/>
              <a:gd name="connsiteX308" fmla="*/ 3608632 w 4794266"/>
              <a:gd name="connsiteY308" fmla="*/ 1133858 h 6862288"/>
              <a:gd name="connsiteX309" fmla="*/ 3264243 w 4794266"/>
              <a:gd name="connsiteY309" fmla="*/ 1133858 h 6862288"/>
              <a:gd name="connsiteX310" fmla="*/ 3218559 w 4794266"/>
              <a:gd name="connsiteY310" fmla="*/ 1044073 h 6862288"/>
              <a:gd name="connsiteX311" fmla="*/ 0 w 4794266"/>
              <a:gd name="connsiteY311" fmla="*/ 969072 h 6862288"/>
              <a:gd name="connsiteX312" fmla="*/ 242609 w 4794266"/>
              <a:gd name="connsiteY312" fmla="*/ 1445195 h 6862288"/>
              <a:gd name="connsiteX313" fmla="*/ 141781 w 4794266"/>
              <a:gd name="connsiteY313" fmla="*/ 1445195 h 6862288"/>
              <a:gd name="connsiteX314" fmla="*/ 0 w 4794266"/>
              <a:gd name="connsiteY314" fmla="*/ 1165963 h 6862288"/>
              <a:gd name="connsiteX315" fmla="*/ 0 w 4794266"/>
              <a:gd name="connsiteY315" fmla="*/ 969072 h 6862288"/>
              <a:gd name="connsiteX316" fmla="*/ 2839507 w 4794266"/>
              <a:gd name="connsiteY316" fmla="*/ 888446 h 6862288"/>
              <a:gd name="connsiteX317" fmla="*/ 2888263 w 4794266"/>
              <a:gd name="connsiteY317" fmla="*/ 984396 h 6862288"/>
              <a:gd name="connsiteX318" fmla="*/ 2494733 w 4794266"/>
              <a:gd name="connsiteY318" fmla="*/ 1787533 h 6862288"/>
              <a:gd name="connsiteX319" fmla="*/ 2393739 w 4794266"/>
              <a:gd name="connsiteY319" fmla="*/ 1787533 h 6862288"/>
              <a:gd name="connsiteX320" fmla="*/ 2839507 w 4794266"/>
              <a:gd name="connsiteY320" fmla="*/ 888446 h 6862288"/>
              <a:gd name="connsiteX321" fmla="*/ 3125183 w 4794266"/>
              <a:gd name="connsiteY321" fmla="*/ 872877 h 6862288"/>
              <a:gd name="connsiteX322" fmla="*/ 3744155 w 4794266"/>
              <a:gd name="connsiteY322" fmla="*/ 872877 h 6862288"/>
              <a:gd name="connsiteX323" fmla="*/ 3701711 w 4794266"/>
              <a:gd name="connsiteY323" fmla="*/ 962518 h 6862288"/>
              <a:gd name="connsiteX324" fmla="*/ 3171164 w 4794266"/>
              <a:gd name="connsiteY324" fmla="*/ 962518 h 6862288"/>
              <a:gd name="connsiteX325" fmla="*/ 3125183 w 4794266"/>
              <a:gd name="connsiteY325" fmla="*/ 872877 h 6862288"/>
              <a:gd name="connsiteX326" fmla="*/ 3047375 w 4794266"/>
              <a:gd name="connsiteY326" fmla="*/ 701692 h 6862288"/>
              <a:gd name="connsiteX327" fmla="*/ 3837527 w 4794266"/>
              <a:gd name="connsiteY327" fmla="*/ 701692 h 6862288"/>
              <a:gd name="connsiteX328" fmla="*/ 3795008 w 4794266"/>
              <a:gd name="connsiteY328" fmla="*/ 791333 h 6862288"/>
              <a:gd name="connsiteX329" fmla="*/ 3089894 w 4794266"/>
              <a:gd name="connsiteY329" fmla="*/ 791333 h 6862288"/>
              <a:gd name="connsiteX330" fmla="*/ 3047375 w 4794266"/>
              <a:gd name="connsiteY330" fmla="*/ 701692 h 6862288"/>
              <a:gd name="connsiteX331" fmla="*/ 2741909 w 4794266"/>
              <a:gd name="connsiteY331" fmla="*/ 670568 h 6862288"/>
              <a:gd name="connsiteX332" fmla="*/ 2794841 w 4794266"/>
              <a:gd name="connsiteY332" fmla="*/ 773272 h 6862288"/>
              <a:gd name="connsiteX333" fmla="*/ 2286696 w 4794266"/>
              <a:gd name="connsiteY333" fmla="*/ 1771977 h 6862288"/>
              <a:gd name="connsiteX334" fmla="*/ 2191419 w 4794266"/>
              <a:gd name="connsiteY334" fmla="*/ 1771977 h 6862288"/>
              <a:gd name="connsiteX335" fmla="*/ 2741909 w 4794266"/>
              <a:gd name="connsiteY335" fmla="*/ 670568 h 6862288"/>
              <a:gd name="connsiteX336" fmla="*/ 0 w 4794266"/>
              <a:gd name="connsiteY336" fmla="*/ 587906 h 6862288"/>
              <a:gd name="connsiteX337" fmla="*/ 429355 w 4794266"/>
              <a:gd name="connsiteY337" fmla="*/ 1460707 h 6862288"/>
              <a:gd name="connsiteX338" fmla="*/ 335326 w 4794266"/>
              <a:gd name="connsiteY338" fmla="*/ 1460707 h 6862288"/>
              <a:gd name="connsiteX339" fmla="*/ 0 w 4794266"/>
              <a:gd name="connsiteY339" fmla="*/ 791234 h 6862288"/>
              <a:gd name="connsiteX340" fmla="*/ 0 w 4794266"/>
              <a:gd name="connsiteY340" fmla="*/ 587906 h 6862288"/>
              <a:gd name="connsiteX341" fmla="*/ 2953999 w 4794266"/>
              <a:gd name="connsiteY341" fmla="*/ 514940 h 6862288"/>
              <a:gd name="connsiteX342" fmla="*/ 3915367 w 4794266"/>
              <a:gd name="connsiteY342" fmla="*/ 514940 h 6862288"/>
              <a:gd name="connsiteX343" fmla="*/ 3873109 w 4794266"/>
              <a:gd name="connsiteY343" fmla="*/ 604580 h 6862288"/>
              <a:gd name="connsiteX344" fmla="*/ 2999778 w 4794266"/>
              <a:gd name="connsiteY344" fmla="*/ 604580 h 6862288"/>
              <a:gd name="connsiteX345" fmla="*/ 2953999 w 4794266"/>
              <a:gd name="connsiteY345" fmla="*/ 514940 h 6862288"/>
              <a:gd name="connsiteX346" fmla="*/ 2633401 w 4794266"/>
              <a:gd name="connsiteY346" fmla="*/ 483816 h 6862288"/>
              <a:gd name="connsiteX347" fmla="*/ 2685925 w 4794266"/>
              <a:gd name="connsiteY347" fmla="*/ 582365 h 6862288"/>
              <a:gd name="connsiteX348" fmla="*/ 2090661 w 4794266"/>
              <a:gd name="connsiteY348" fmla="*/ 1771998 h 6862288"/>
              <a:gd name="connsiteX349" fmla="*/ 1989115 w 4794266"/>
              <a:gd name="connsiteY349" fmla="*/ 1771998 h 6862288"/>
              <a:gd name="connsiteX350" fmla="*/ 2633401 w 4794266"/>
              <a:gd name="connsiteY350" fmla="*/ 483816 h 6862288"/>
              <a:gd name="connsiteX351" fmla="*/ 89908 w 4794266"/>
              <a:gd name="connsiteY351" fmla="*/ 359310 h 6862288"/>
              <a:gd name="connsiteX352" fmla="*/ 647166 w 4794266"/>
              <a:gd name="connsiteY352" fmla="*/ 1445187 h 6862288"/>
              <a:gd name="connsiteX353" fmla="*/ 544233 w 4794266"/>
              <a:gd name="connsiteY353" fmla="*/ 1445187 h 6862288"/>
              <a:gd name="connsiteX354" fmla="*/ 43765 w 4794266"/>
              <a:gd name="connsiteY354" fmla="*/ 454193 h 6862288"/>
              <a:gd name="connsiteX355" fmla="*/ 50864 w 4794266"/>
              <a:gd name="connsiteY355" fmla="*/ 436622 h 6862288"/>
              <a:gd name="connsiteX356" fmla="*/ 89908 w 4794266"/>
              <a:gd name="connsiteY356" fmla="*/ 359310 h 6862288"/>
              <a:gd name="connsiteX357" fmla="*/ 2876180 w 4794266"/>
              <a:gd name="connsiteY357" fmla="*/ 343745 h 6862288"/>
              <a:gd name="connsiteX358" fmla="*/ 4008747 w 4794266"/>
              <a:gd name="connsiteY358" fmla="*/ 343745 h 6862288"/>
              <a:gd name="connsiteX359" fmla="*/ 3963022 w 4794266"/>
              <a:gd name="connsiteY359" fmla="*/ 433529 h 6862288"/>
              <a:gd name="connsiteX360" fmla="*/ 2918387 w 4794266"/>
              <a:gd name="connsiteY360" fmla="*/ 433529 h 6862288"/>
              <a:gd name="connsiteX361" fmla="*/ 2876180 w 4794266"/>
              <a:gd name="connsiteY361" fmla="*/ 343745 h 6862288"/>
              <a:gd name="connsiteX362" fmla="*/ 2531542 w 4794266"/>
              <a:gd name="connsiteY362" fmla="*/ 281495 h 6862288"/>
              <a:gd name="connsiteX363" fmla="*/ 2576996 w 4794266"/>
              <a:gd name="connsiteY363" fmla="*/ 380390 h 6862288"/>
              <a:gd name="connsiteX364" fmla="*/ 1888193 w 4794266"/>
              <a:gd name="connsiteY364" fmla="*/ 1771985 h 6862288"/>
              <a:gd name="connsiteX365" fmla="*/ 1786794 w 4794266"/>
              <a:gd name="connsiteY365" fmla="*/ 1771985 h 6862288"/>
              <a:gd name="connsiteX366" fmla="*/ 2531542 w 4794266"/>
              <a:gd name="connsiteY366" fmla="*/ 281495 h 6862288"/>
              <a:gd name="connsiteX367" fmla="*/ 2782803 w 4794266"/>
              <a:gd name="connsiteY367" fmla="*/ 172561 h 6862288"/>
              <a:gd name="connsiteX368" fmla="*/ 4102104 w 4794266"/>
              <a:gd name="connsiteY368" fmla="*/ 172561 h 6862288"/>
              <a:gd name="connsiteX369" fmla="*/ 4059660 w 4794266"/>
              <a:gd name="connsiteY369" fmla="*/ 262345 h 6862288"/>
              <a:gd name="connsiteX370" fmla="*/ 2825247 w 4794266"/>
              <a:gd name="connsiteY370" fmla="*/ 262345 h 6862288"/>
              <a:gd name="connsiteX371" fmla="*/ 2782803 w 4794266"/>
              <a:gd name="connsiteY371" fmla="*/ 172561 h 6862288"/>
              <a:gd name="connsiteX372" fmla="*/ 186164 w 4794266"/>
              <a:gd name="connsiteY372" fmla="*/ 172558 h 6862288"/>
              <a:gd name="connsiteX373" fmla="*/ 833967 w 4794266"/>
              <a:gd name="connsiteY373" fmla="*/ 1460741 h 6862288"/>
              <a:gd name="connsiteX374" fmla="*/ 735921 w 4794266"/>
              <a:gd name="connsiteY374" fmla="*/ 1460741 h 6862288"/>
              <a:gd name="connsiteX375" fmla="*/ 137141 w 4794266"/>
              <a:gd name="connsiteY375" fmla="*/ 271108 h 6862288"/>
              <a:gd name="connsiteX376" fmla="*/ 151148 w 4794266"/>
              <a:gd name="connsiteY376" fmla="*/ 246470 h 6862288"/>
              <a:gd name="connsiteX377" fmla="*/ 186164 w 4794266"/>
              <a:gd name="connsiteY377" fmla="*/ 172558 h 6862288"/>
              <a:gd name="connsiteX378" fmla="*/ 2434228 w 4794266"/>
              <a:gd name="connsiteY378" fmla="*/ 94743 h 6862288"/>
              <a:gd name="connsiteX379" fmla="*/ 2483591 w 4794266"/>
              <a:gd name="connsiteY379" fmla="*/ 190361 h 6862288"/>
              <a:gd name="connsiteX380" fmla="*/ 1683210 w 4794266"/>
              <a:gd name="connsiteY380" fmla="*/ 1787545 h 6862288"/>
              <a:gd name="connsiteX381" fmla="*/ 1584484 w 4794266"/>
              <a:gd name="connsiteY381" fmla="*/ 1787545 h 6862288"/>
              <a:gd name="connsiteX382" fmla="*/ 2434228 w 4794266"/>
              <a:gd name="connsiteY382" fmla="*/ 94743 h 6862288"/>
              <a:gd name="connsiteX383" fmla="*/ 4682467 w 4794266"/>
              <a:gd name="connsiteY383" fmla="*/ 0 h 6862288"/>
              <a:gd name="connsiteX384" fmla="*/ 4685835 w 4794266"/>
              <a:gd name="connsiteY384" fmla="*/ 0 h 6862288"/>
              <a:gd name="connsiteX385" fmla="*/ 3971455 w 4794266"/>
              <a:gd name="connsiteY385" fmla="*/ 1413615 h 6862288"/>
              <a:gd name="connsiteX386" fmla="*/ 4691881 w 4794266"/>
              <a:gd name="connsiteY386" fmla="*/ 0 h 6862288"/>
              <a:gd name="connsiteX387" fmla="*/ 4794266 w 4794266"/>
              <a:gd name="connsiteY387" fmla="*/ 0 h 6862288"/>
              <a:gd name="connsiteX388" fmla="*/ 3485882 w 4794266"/>
              <a:gd name="connsiteY388" fmla="*/ 2565697 h 6862288"/>
              <a:gd name="connsiteX389" fmla="*/ 3438634 w 4794266"/>
              <a:gd name="connsiteY389" fmla="*/ 2467962 h 6862288"/>
              <a:gd name="connsiteX390" fmla="*/ 3436438 w 4794266"/>
              <a:gd name="connsiteY390" fmla="*/ 2472308 h 6862288"/>
              <a:gd name="connsiteX391" fmla="*/ 3438631 w 4794266"/>
              <a:gd name="connsiteY391" fmla="*/ 2467957 h 6862288"/>
              <a:gd name="connsiteX392" fmla="*/ 3436438 w 4794266"/>
              <a:gd name="connsiteY392" fmla="*/ 2463422 h 6862288"/>
              <a:gd name="connsiteX393" fmla="*/ 3841129 w 4794266"/>
              <a:gd name="connsiteY393" fmla="*/ 1669341 h 6862288"/>
              <a:gd name="connsiteX394" fmla="*/ 4682467 w 4794266"/>
              <a:gd name="connsiteY394" fmla="*/ 0 h 6862288"/>
              <a:gd name="connsiteX395" fmla="*/ 4484198 w 4794266"/>
              <a:gd name="connsiteY395" fmla="*/ 0 h 6862288"/>
              <a:gd name="connsiteX396" fmla="*/ 4588266 w 4794266"/>
              <a:gd name="connsiteY396" fmla="*/ 0 h 6862288"/>
              <a:gd name="connsiteX397" fmla="*/ 3580336 w 4794266"/>
              <a:gd name="connsiteY397" fmla="*/ 1982087 h 6862288"/>
              <a:gd name="connsiteX398" fmla="*/ 3530766 w 4794266"/>
              <a:gd name="connsiteY398" fmla="*/ 1886815 h 6862288"/>
              <a:gd name="connsiteX399" fmla="*/ 4484198 w 4794266"/>
              <a:gd name="connsiteY399" fmla="*/ 0 h 6862288"/>
              <a:gd name="connsiteX400" fmla="*/ 2499096 w 4794266"/>
              <a:gd name="connsiteY400" fmla="*/ 0 h 6862288"/>
              <a:gd name="connsiteX401" fmla="*/ 2598201 w 4794266"/>
              <a:gd name="connsiteY401" fmla="*/ 0 h 6862288"/>
              <a:gd name="connsiteX402" fmla="*/ 3203991 w 4794266"/>
              <a:gd name="connsiteY402" fmla="*/ 1191538 h 6862288"/>
              <a:gd name="connsiteX403" fmla="*/ 3451229 w 4794266"/>
              <a:gd name="connsiteY403" fmla="*/ 1678703 h 6862288"/>
              <a:gd name="connsiteX404" fmla="*/ 4252986 w 4794266"/>
              <a:gd name="connsiteY404" fmla="*/ 83062 h 6862288"/>
              <a:gd name="connsiteX405" fmla="*/ 2748367 w 4794266"/>
              <a:gd name="connsiteY405" fmla="*/ 83062 h 6862288"/>
              <a:gd name="connsiteX406" fmla="*/ 2703352 w 4794266"/>
              <a:gd name="connsiteY406" fmla="*/ 0 h 6862288"/>
              <a:gd name="connsiteX407" fmla="*/ 4396965 w 4794266"/>
              <a:gd name="connsiteY407" fmla="*/ 0 h 6862288"/>
              <a:gd name="connsiteX408" fmla="*/ 4355413 w 4794266"/>
              <a:gd name="connsiteY408" fmla="*/ 83062 h 6862288"/>
              <a:gd name="connsiteX409" fmla="*/ 3497144 w 4794266"/>
              <a:gd name="connsiteY409" fmla="*/ 1777549 h 6862288"/>
              <a:gd name="connsiteX410" fmla="*/ 3451229 w 4794266"/>
              <a:gd name="connsiteY410" fmla="*/ 1876393 h 6862288"/>
              <a:gd name="connsiteX411" fmla="*/ 1981937 w 4794266"/>
              <a:gd name="connsiteY411" fmla="*/ 4795845 h 6862288"/>
              <a:gd name="connsiteX412" fmla="*/ 1939552 w 4794266"/>
              <a:gd name="connsiteY412" fmla="*/ 4884099 h 6862288"/>
              <a:gd name="connsiteX413" fmla="*/ 1932489 w 4794266"/>
              <a:gd name="connsiteY413" fmla="*/ 4884099 h 6862288"/>
              <a:gd name="connsiteX414" fmla="*/ 1837126 w 4794266"/>
              <a:gd name="connsiteY414" fmla="*/ 4884099 h 6862288"/>
              <a:gd name="connsiteX415" fmla="*/ 39353 w 4794266"/>
              <a:gd name="connsiteY415" fmla="*/ 4884099 h 6862288"/>
              <a:gd name="connsiteX416" fmla="*/ 1031836 w 4794266"/>
              <a:gd name="connsiteY416" fmla="*/ 6861000 h 6862288"/>
              <a:gd name="connsiteX417" fmla="*/ 936473 w 4794266"/>
              <a:gd name="connsiteY417" fmla="*/ 6861000 h 6862288"/>
              <a:gd name="connsiteX418" fmla="*/ 0 w 4794266"/>
              <a:gd name="connsiteY418" fmla="*/ 5005253 h 6862288"/>
              <a:gd name="connsiteX419" fmla="*/ 0 w 4794266"/>
              <a:gd name="connsiteY419" fmla="*/ 4795845 h 6862288"/>
              <a:gd name="connsiteX420" fmla="*/ 1879509 w 4794266"/>
              <a:gd name="connsiteY420" fmla="*/ 4795845 h 6862288"/>
              <a:gd name="connsiteX421" fmla="*/ 3401781 w 4794266"/>
              <a:gd name="connsiteY421" fmla="*/ 1777549 h 6862288"/>
              <a:gd name="connsiteX422" fmla="*/ 3165139 w 4794266"/>
              <a:gd name="connsiteY422" fmla="*/ 1315095 h 6862288"/>
              <a:gd name="connsiteX423" fmla="*/ 2499096 w 4794266"/>
              <a:gd name="connsiteY423" fmla="*/ 0 h 6862288"/>
              <a:gd name="connsiteX424" fmla="*/ 2282766 w 4794266"/>
              <a:gd name="connsiteY424" fmla="*/ 0 h 6862288"/>
              <a:gd name="connsiteX425" fmla="*/ 2383457 w 4794266"/>
              <a:gd name="connsiteY425" fmla="*/ 0 h 6862288"/>
              <a:gd name="connsiteX426" fmla="*/ 1448845 w 4794266"/>
              <a:gd name="connsiteY426" fmla="*/ 1858774 h 6862288"/>
              <a:gd name="connsiteX427" fmla="*/ 3246161 w 4794266"/>
              <a:gd name="connsiteY427" fmla="*/ 1858774 h 6862288"/>
              <a:gd name="connsiteX428" fmla="*/ 3203871 w 4794266"/>
              <a:gd name="connsiteY428" fmla="*/ 1943196 h 6862288"/>
              <a:gd name="connsiteX429" fmla="*/ 1403031 w 4794266"/>
              <a:gd name="connsiteY429" fmla="*/ 1943196 h 6862288"/>
              <a:gd name="connsiteX430" fmla="*/ 1392458 w 4794266"/>
              <a:gd name="connsiteY430" fmla="*/ 1943196 h 6862288"/>
              <a:gd name="connsiteX431" fmla="*/ 1304354 w 4794266"/>
              <a:gd name="connsiteY431" fmla="*/ 1943196 h 6862288"/>
              <a:gd name="connsiteX432" fmla="*/ 2282766 w 4794266"/>
              <a:gd name="connsiteY432" fmla="*/ 0 h 6862288"/>
              <a:gd name="connsiteX433" fmla="*/ 2085184 w 4794266"/>
              <a:gd name="connsiteY433" fmla="*/ 0 h 6862288"/>
              <a:gd name="connsiteX434" fmla="*/ 2180489 w 4794266"/>
              <a:gd name="connsiteY434" fmla="*/ 0 h 6862288"/>
              <a:gd name="connsiteX435" fmla="*/ 921627 w 4794266"/>
              <a:gd name="connsiteY435" fmla="*/ 2503438 h 6862288"/>
              <a:gd name="connsiteX436" fmla="*/ 0 w 4794266"/>
              <a:gd name="connsiteY436" fmla="*/ 2503438 h 6862288"/>
              <a:gd name="connsiteX437" fmla="*/ 0 w 4794266"/>
              <a:gd name="connsiteY437" fmla="*/ 2418757 h 6862288"/>
              <a:gd name="connsiteX438" fmla="*/ 868685 w 4794266"/>
              <a:gd name="connsiteY438" fmla="*/ 2418757 h 6862288"/>
              <a:gd name="connsiteX439" fmla="*/ 2085184 w 4794266"/>
              <a:gd name="connsiteY439" fmla="*/ 0 h 6862288"/>
              <a:gd name="connsiteX440" fmla="*/ 1883218 w 4794266"/>
              <a:gd name="connsiteY440" fmla="*/ 0 h 6862288"/>
              <a:gd name="connsiteX441" fmla="*/ 1978547 w 4794266"/>
              <a:gd name="connsiteY441" fmla="*/ 0 h 6862288"/>
              <a:gd name="connsiteX442" fmla="*/ 813769 w 4794266"/>
              <a:gd name="connsiteY442" fmla="*/ 2332241 h 6862288"/>
              <a:gd name="connsiteX443" fmla="*/ 0 w 4794266"/>
              <a:gd name="connsiteY443" fmla="*/ 2332241 h 6862288"/>
              <a:gd name="connsiteX444" fmla="*/ 0 w 4794266"/>
              <a:gd name="connsiteY444" fmla="*/ 2247501 h 6862288"/>
              <a:gd name="connsiteX445" fmla="*/ 753901 w 4794266"/>
              <a:gd name="connsiteY445" fmla="*/ 2247501 h 6862288"/>
              <a:gd name="connsiteX446" fmla="*/ 753901 w 4794266"/>
              <a:gd name="connsiteY446" fmla="*/ 2251031 h 6862288"/>
              <a:gd name="connsiteX447" fmla="*/ 1883218 w 4794266"/>
              <a:gd name="connsiteY447" fmla="*/ 0 h 6862288"/>
              <a:gd name="connsiteX448" fmla="*/ 1676567 w 4794266"/>
              <a:gd name="connsiteY448" fmla="*/ 0 h 6862288"/>
              <a:gd name="connsiteX449" fmla="*/ 1775670 w 4794266"/>
              <a:gd name="connsiteY449" fmla="*/ 0 h 6862288"/>
              <a:gd name="connsiteX450" fmla="*/ 1085842 w 4794266"/>
              <a:gd name="connsiteY450" fmla="*/ 1367346 h 6862288"/>
              <a:gd name="connsiteX451" fmla="*/ 1039779 w 4794266"/>
              <a:gd name="connsiteY451" fmla="*/ 1264773 h 6862288"/>
              <a:gd name="connsiteX452" fmla="*/ 1676567 w 4794266"/>
              <a:gd name="connsiteY452" fmla="*/ 0 h 6862288"/>
              <a:gd name="connsiteX453" fmla="*/ 1479705 w 4794266"/>
              <a:gd name="connsiteY453" fmla="*/ 0 h 6862288"/>
              <a:gd name="connsiteX454" fmla="*/ 1574216 w 4794266"/>
              <a:gd name="connsiteY454" fmla="*/ 0 h 6862288"/>
              <a:gd name="connsiteX455" fmla="*/ 995314 w 4794266"/>
              <a:gd name="connsiteY455" fmla="*/ 1165036 h 6862288"/>
              <a:gd name="connsiteX456" fmla="*/ 946402 w 4794266"/>
              <a:gd name="connsiteY456" fmla="*/ 1069591 h 6862288"/>
              <a:gd name="connsiteX457" fmla="*/ 1479705 w 4794266"/>
              <a:gd name="connsiteY457" fmla="*/ 0 h 6862288"/>
              <a:gd name="connsiteX458" fmla="*/ 1270221 w 4794266"/>
              <a:gd name="connsiteY458" fmla="*/ 0 h 6862288"/>
              <a:gd name="connsiteX459" fmla="*/ 1371191 w 4794266"/>
              <a:gd name="connsiteY459" fmla="*/ 0 h 6862288"/>
              <a:gd name="connsiteX460" fmla="*/ 886459 w 4794266"/>
              <a:gd name="connsiteY460" fmla="*/ 962730 h 6862288"/>
              <a:gd name="connsiteX461" fmla="*/ 837468 w 4794266"/>
              <a:gd name="connsiteY461" fmla="*/ 867670 h 6862288"/>
              <a:gd name="connsiteX462" fmla="*/ 1270221 w 4794266"/>
              <a:gd name="connsiteY462" fmla="*/ 0 h 6862288"/>
              <a:gd name="connsiteX463" fmla="*/ 1086586 w 4794266"/>
              <a:gd name="connsiteY463" fmla="*/ 0 h 6862288"/>
              <a:gd name="connsiteX464" fmla="*/ 1183878 w 4794266"/>
              <a:gd name="connsiteY464" fmla="*/ 0 h 6862288"/>
              <a:gd name="connsiteX465" fmla="*/ 797450 w 4794266"/>
              <a:gd name="connsiteY465" fmla="*/ 760440 h 6862288"/>
              <a:gd name="connsiteX466" fmla="*/ 744092 w 4794266"/>
              <a:gd name="connsiteY466" fmla="*/ 658939 h 6862288"/>
              <a:gd name="connsiteX467" fmla="*/ 1086586 w 4794266"/>
              <a:gd name="connsiteY467" fmla="*/ 0 h 6862288"/>
              <a:gd name="connsiteX468" fmla="*/ 882903 w 4794266"/>
              <a:gd name="connsiteY468" fmla="*/ 0 h 6862288"/>
              <a:gd name="connsiteX469" fmla="*/ 983094 w 4794266"/>
              <a:gd name="connsiteY469" fmla="*/ 0 h 6862288"/>
              <a:gd name="connsiteX470" fmla="*/ 699348 w 4794266"/>
              <a:gd name="connsiteY470" fmla="*/ 573640 h 6862288"/>
              <a:gd name="connsiteX471" fmla="*/ 657662 w 4794266"/>
              <a:gd name="connsiteY471" fmla="*/ 488488 h 6862288"/>
              <a:gd name="connsiteX472" fmla="*/ 650715 w 4794266"/>
              <a:gd name="connsiteY472" fmla="*/ 474296 h 6862288"/>
              <a:gd name="connsiteX473" fmla="*/ 882903 w 4794266"/>
              <a:gd name="connsiteY473" fmla="*/ 0 h 6862288"/>
              <a:gd name="connsiteX474" fmla="*/ 677572 w 4794266"/>
              <a:gd name="connsiteY474" fmla="*/ 0 h 6862288"/>
              <a:gd name="connsiteX475" fmla="*/ 778686 w 4794266"/>
              <a:gd name="connsiteY475" fmla="*/ 0 h 6862288"/>
              <a:gd name="connsiteX476" fmla="*/ 588085 w 4794266"/>
              <a:gd name="connsiteY476" fmla="*/ 371319 h 6862288"/>
              <a:gd name="connsiteX477" fmla="*/ 545333 w 4794266"/>
              <a:gd name="connsiteY477" fmla="*/ 279088 h 6862288"/>
              <a:gd name="connsiteX478" fmla="*/ 541771 w 4794266"/>
              <a:gd name="connsiteY478" fmla="*/ 275541 h 6862288"/>
              <a:gd name="connsiteX479" fmla="*/ 677572 w 4794266"/>
              <a:gd name="connsiteY479" fmla="*/ 0 h 6862288"/>
              <a:gd name="connsiteX480" fmla="*/ 483066 w 4794266"/>
              <a:gd name="connsiteY480" fmla="*/ 0 h 6862288"/>
              <a:gd name="connsiteX481" fmla="*/ 579239 w 4794266"/>
              <a:gd name="connsiteY481" fmla="*/ 0 h 6862288"/>
              <a:gd name="connsiteX482" fmla="*/ 496812 w 4794266"/>
              <a:gd name="connsiteY482" fmla="*/ 169055 h 6862288"/>
              <a:gd name="connsiteX483" fmla="*/ 448395 w 4794266"/>
              <a:gd name="connsiteY483" fmla="*/ 67508 h 6862288"/>
              <a:gd name="connsiteX484" fmla="*/ 483066 w 4794266"/>
              <a:gd name="connsiteY484" fmla="*/ 0 h 6862288"/>
              <a:gd name="connsiteX485" fmla="*/ 281623 w 4794266"/>
              <a:gd name="connsiteY485" fmla="*/ 0 h 6862288"/>
              <a:gd name="connsiteX486" fmla="*/ 380286 w 4794266"/>
              <a:gd name="connsiteY486" fmla="*/ 0 h 6862288"/>
              <a:gd name="connsiteX487" fmla="*/ 347483 w 4794266"/>
              <a:gd name="connsiteY487" fmla="*/ 69038 h 6862288"/>
              <a:gd name="connsiteX488" fmla="*/ 1036285 w 4794266"/>
              <a:gd name="connsiteY488" fmla="*/ 1460728 h 6862288"/>
              <a:gd name="connsiteX489" fmla="*/ 941880 w 4794266"/>
              <a:gd name="connsiteY489" fmla="*/ 1460728 h 6862288"/>
              <a:gd name="connsiteX490" fmla="*/ 246086 w 4794266"/>
              <a:gd name="connsiteY490" fmla="*/ 69038 h 6862288"/>
              <a:gd name="connsiteX491" fmla="*/ 281623 w 4794266"/>
              <a:gd name="connsiteY491" fmla="*/ 0 h 6862288"/>
              <a:gd name="connsiteX492" fmla="*/ 79031 w 4794266"/>
              <a:gd name="connsiteY492" fmla="*/ 0 h 6862288"/>
              <a:gd name="connsiteX493" fmla="*/ 173569 w 4794266"/>
              <a:gd name="connsiteY493" fmla="*/ 0 h 6862288"/>
              <a:gd name="connsiteX494" fmla="*/ 0 w 4794266"/>
              <a:gd name="connsiteY494" fmla="*/ 349055 h 6862288"/>
              <a:gd name="connsiteX495" fmla="*/ 0 w 4794266"/>
              <a:gd name="connsiteY495" fmla="*/ 155555 h 6862288"/>
              <a:gd name="connsiteX496" fmla="*/ 79031 w 4794266"/>
              <a:gd name="connsiteY496"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12915 w 4794266"/>
              <a:gd name="connsiteY199" fmla="*/ 4728890 h 6862288"/>
              <a:gd name="connsiteX200" fmla="*/ 2398846 w 4794266"/>
              <a:gd name="connsiteY200" fmla="*/ 4728890 h 6862288"/>
              <a:gd name="connsiteX201" fmla="*/ 1308307 w 4794266"/>
              <a:gd name="connsiteY201" fmla="*/ 6862288 h 6862288"/>
              <a:gd name="connsiteX202" fmla="*/ 1205888 w 4794266"/>
              <a:gd name="connsiteY202" fmla="*/ 6862288 h 6862288"/>
              <a:gd name="connsiteX203" fmla="*/ 1206546 w 4794266"/>
              <a:gd name="connsiteY203" fmla="*/ 6860998 h 6862288"/>
              <a:gd name="connsiteX204" fmla="*/ 1127055 w 4794266"/>
              <a:gd name="connsiteY204" fmla="*/ 6860998 h 6862288"/>
              <a:gd name="connsiteX205" fmla="*/ 1081302 w 4794266"/>
              <a:gd name="connsiteY205" fmla="*/ 6769162 h 6862288"/>
              <a:gd name="connsiteX206" fmla="*/ 226066 w 4794266"/>
              <a:gd name="connsiteY206" fmla="*/ 5059594 h 6862288"/>
              <a:gd name="connsiteX207" fmla="*/ 183832 w 4794266"/>
              <a:gd name="connsiteY207" fmla="*/ 4974822 h 6862288"/>
              <a:gd name="connsiteX208" fmla="*/ 1880226 w 4794266"/>
              <a:gd name="connsiteY208" fmla="*/ 4974822 h 6862288"/>
              <a:gd name="connsiteX209" fmla="*/ 1834473 w 4794266"/>
              <a:gd name="connsiteY209" fmla="*/ 5059594 h 6862288"/>
              <a:gd name="connsiteX210" fmla="*/ 324611 w 4794266"/>
              <a:gd name="connsiteY210" fmla="*/ 5059594 h 6862288"/>
              <a:gd name="connsiteX211" fmla="*/ 1134094 w 4794266"/>
              <a:gd name="connsiteY211" fmla="*/ 6673793 h 6862288"/>
              <a:gd name="connsiteX212" fmla="*/ 1376939 w 4794266"/>
              <a:gd name="connsiteY212" fmla="*/ 6182822 h 6862288"/>
              <a:gd name="connsiteX213" fmla="*/ 2073798 w 4794266"/>
              <a:gd name="connsiteY213" fmla="*/ 4794681 h 6862288"/>
              <a:gd name="connsiteX214" fmla="*/ 2172342 w 4794266"/>
              <a:gd name="connsiteY214" fmla="*/ 4794681 h 6862288"/>
              <a:gd name="connsiteX215" fmla="*/ 1415653 w 4794266"/>
              <a:gd name="connsiteY215" fmla="*/ 6306448 h 6862288"/>
              <a:gd name="connsiteX216" fmla="*/ 1179847 w 4794266"/>
              <a:gd name="connsiteY216" fmla="*/ 6769162 h 6862288"/>
              <a:gd name="connsiteX217" fmla="*/ 1217546 w 4794266"/>
              <a:gd name="connsiteY217" fmla="*/ 6839426 h 6862288"/>
              <a:gd name="connsiteX218" fmla="*/ 2569126 w 4794266"/>
              <a:gd name="connsiteY218" fmla="*/ 4189024 h 6862288"/>
              <a:gd name="connsiteX219" fmla="*/ 2570556 w 4794266"/>
              <a:gd name="connsiteY219" fmla="*/ 4191982 h 6862288"/>
              <a:gd name="connsiteX220" fmla="*/ 3387196 w 4794266"/>
              <a:gd name="connsiteY220" fmla="*/ 2569217 h 6862288"/>
              <a:gd name="connsiteX221" fmla="*/ 1393478 w 4794266"/>
              <a:gd name="connsiteY221" fmla="*/ 2553652 h 6862288"/>
              <a:gd name="connsiteX222" fmla="*/ 2903768 w 4794266"/>
              <a:gd name="connsiteY222" fmla="*/ 2553652 h 6862288"/>
              <a:gd name="connsiteX223" fmla="*/ 2857787 w 4794266"/>
              <a:gd name="connsiteY223" fmla="*/ 2643437 h 6862288"/>
              <a:gd name="connsiteX224" fmla="*/ 1351035 w 4794266"/>
              <a:gd name="connsiteY224" fmla="*/ 2643437 h 6862288"/>
              <a:gd name="connsiteX225" fmla="*/ 1393478 w 4794266"/>
              <a:gd name="connsiteY225" fmla="*/ 2553652 h 6862288"/>
              <a:gd name="connsiteX226" fmla="*/ 1471298 w 4794266"/>
              <a:gd name="connsiteY226" fmla="*/ 2382466 h 6862288"/>
              <a:gd name="connsiteX227" fmla="*/ 2981587 w 4794266"/>
              <a:gd name="connsiteY227" fmla="*/ 2382466 h 6862288"/>
              <a:gd name="connsiteX228" fmla="*/ 2939143 w 4794266"/>
              <a:gd name="connsiteY228" fmla="*/ 2472251 h 6862288"/>
              <a:gd name="connsiteX229" fmla="*/ 1428853 w 4794266"/>
              <a:gd name="connsiteY229" fmla="*/ 2472251 h 6862288"/>
              <a:gd name="connsiteX230" fmla="*/ 1471298 w 4794266"/>
              <a:gd name="connsiteY230" fmla="*/ 2382466 h 6862288"/>
              <a:gd name="connsiteX231" fmla="*/ 1364286 w 4794266"/>
              <a:gd name="connsiteY231" fmla="*/ 2211271 h 6862288"/>
              <a:gd name="connsiteX232" fmla="*/ 3074965 w 4794266"/>
              <a:gd name="connsiteY232" fmla="*/ 2211271 h 6862288"/>
              <a:gd name="connsiteX233" fmla="*/ 3029017 w 4794266"/>
              <a:gd name="connsiteY233" fmla="*/ 2299248 h 6862288"/>
              <a:gd name="connsiteX234" fmla="*/ 1420838 w 4794266"/>
              <a:gd name="connsiteY234" fmla="*/ 2299248 h 6862288"/>
              <a:gd name="connsiteX235" fmla="*/ 204981 w 4794266"/>
              <a:gd name="connsiteY235" fmla="*/ 4713353 h 6862288"/>
              <a:gd name="connsiteX236" fmla="*/ 106016 w 4794266"/>
              <a:gd name="connsiteY236" fmla="*/ 4713353 h 6862288"/>
              <a:gd name="connsiteX237" fmla="*/ 1364286 w 4794266"/>
              <a:gd name="connsiteY237" fmla="*/ 2211271 h 6862288"/>
              <a:gd name="connsiteX238" fmla="*/ 0 w 4794266"/>
              <a:gd name="connsiteY238" fmla="*/ 2071210 h 6862288"/>
              <a:gd name="connsiteX239" fmla="*/ 740567 w 4794266"/>
              <a:gd name="connsiteY239" fmla="*/ 2071210 h 6862288"/>
              <a:gd name="connsiteX240" fmla="*/ 698268 w 4794266"/>
              <a:gd name="connsiteY240" fmla="*/ 2160994 h 6862288"/>
              <a:gd name="connsiteX241" fmla="*/ 0 w 4794266"/>
              <a:gd name="connsiteY241" fmla="*/ 2160994 h 6862288"/>
              <a:gd name="connsiteX242" fmla="*/ 0 w 4794266"/>
              <a:gd name="connsiteY242" fmla="*/ 2071210 h 6862288"/>
              <a:gd name="connsiteX243" fmla="*/ 1263349 w 4794266"/>
              <a:gd name="connsiteY243" fmla="*/ 2040088 h 6862288"/>
              <a:gd name="connsiteX244" fmla="*/ 3168348 w 4794266"/>
              <a:gd name="connsiteY244" fmla="*/ 2040088 h 6862288"/>
              <a:gd name="connsiteX245" fmla="*/ 3118959 w 4794266"/>
              <a:gd name="connsiteY245" fmla="*/ 2124996 h 6862288"/>
              <a:gd name="connsiteX246" fmla="*/ 1319793 w 4794266"/>
              <a:gd name="connsiteY246" fmla="*/ 2124996 h 6862288"/>
              <a:gd name="connsiteX247" fmla="*/ 14514 w 4794266"/>
              <a:gd name="connsiteY247" fmla="*/ 4728892 h 6862288"/>
              <a:gd name="connsiteX248" fmla="*/ 0 w 4794266"/>
              <a:gd name="connsiteY248" fmla="*/ 4728892 h 6862288"/>
              <a:gd name="connsiteX249" fmla="*/ 0 w 4794266"/>
              <a:gd name="connsiteY249" fmla="*/ 4557406 h 6862288"/>
              <a:gd name="connsiteX250" fmla="*/ 1263349 w 4794266"/>
              <a:gd name="connsiteY250" fmla="*/ 2040088 h 6862288"/>
              <a:gd name="connsiteX251" fmla="*/ 3495719 w 4794266"/>
              <a:gd name="connsiteY251" fmla="*/ 1977841 h 6862288"/>
              <a:gd name="connsiteX252" fmla="*/ 3541835 w 4794266"/>
              <a:gd name="connsiteY252" fmla="*/ 2080385 h 6862288"/>
              <a:gd name="connsiteX253" fmla="*/ 2197370 w 4794266"/>
              <a:gd name="connsiteY253" fmla="*/ 4728895 h 6862288"/>
              <a:gd name="connsiteX254" fmla="*/ 2098043 w 4794266"/>
              <a:gd name="connsiteY254" fmla="*/ 4728895 h 6862288"/>
              <a:gd name="connsiteX255" fmla="*/ 3495719 w 4794266"/>
              <a:gd name="connsiteY255" fmla="*/ 1977841 h 6862288"/>
              <a:gd name="connsiteX256" fmla="*/ 0 w 4794266"/>
              <a:gd name="connsiteY256" fmla="*/ 1900015 h 6862288"/>
              <a:gd name="connsiteX257" fmla="*/ 833922 w 4794266"/>
              <a:gd name="connsiteY257" fmla="*/ 1900015 h 6862288"/>
              <a:gd name="connsiteX258" fmla="*/ 791380 w 4794266"/>
              <a:gd name="connsiteY258" fmla="*/ 1989799 h 6862288"/>
              <a:gd name="connsiteX259" fmla="*/ 0 w 4794266"/>
              <a:gd name="connsiteY259" fmla="*/ 1989799 h 6862288"/>
              <a:gd name="connsiteX260" fmla="*/ 0 w 4794266"/>
              <a:gd name="connsiteY260" fmla="*/ 1900015 h 6862288"/>
              <a:gd name="connsiteX261" fmla="*/ 0 w 4794266"/>
              <a:gd name="connsiteY261" fmla="*/ 1728829 h 6862288"/>
              <a:gd name="connsiteX262" fmla="*/ 911757 w 4794266"/>
              <a:gd name="connsiteY262" fmla="*/ 1728829 h 6862288"/>
              <a:gd name="connsiteX263" fmla="*/ 869523 w 4794266"/>
              <a:gd name="connsiteY263" fmla="*/ 1818614 h 6862288"/>
              <a:gd name="connsiteX264" fmla="*/ 0 w 4794266"/>
              <a:gd name="connsiteY264" fmla="*/ 1818614 h 6862288"/>
              <a:gd name="connsiteX265" fmla="*/ 0 w 4794266"/>
              <a:gd name="connsiteY265" fmla="*/ 1728829 h 6862288"/>
              <a:gd name="connsiteX266" fmla="*/ 3236271 w 4794266"/>
              <a:gd name="connsiteY266" fmla="*/ 1682140 h 6862288"/>
              <a:gd name="connsiteX267" fmla="*/ 3292621 w 4794266"/>
              <a:gd name="connsiteY267" fmla="*/ 1787327 h 6862288"/>
              <a:gd name="connsiteX268" fmla="*/ 3187434 w 4794266"/>
              <a:gd name="connsiteY268" fmla="*/ 1787327 h 6862288"/>
              <a:gd name="connsiteX269" fmla="*/ 3236271 w 4794266"/>
              <a:gd name="connsiteY269" fmla="*/ 1682140 h 6862288"/>
              <a:gd name="connsiteX270" fmla="*/ 0 w 4794266"/>
              <a:gd name="connsiteY270" fmla="*/ 1542076 h 6862288"/>
              <a:gd name="connsiteX271" fmla="*/ 1005127 w 4794266"/>
              <a:gd name="connsiteY271" fmla="*/ 1542076 h 6862288"/>
              <a:gd name="connsiteX272" fmla="*/ 959295 w 4794266"/>
              <a:gd name="connsiteY272" fmla="*/ 1631861 h 6862288"/>
              <a:gd name="connsiteX273" fmla="*/ 0 w 4794266"/>
              <a:gd name="connsiteY273" fmla="*/ 1631861 h 6862288"/>
              <a:gd name="connsiteX274" fmla="*/ 0 w 4794266"/>
              <a:gd name="connsiteY274" fmla="*/ 1542076 h 6862288"/>
              <a:gd name="connsiteX275" fmla="*/ 3132571 w 4794266"/>
              <a:gd name="connsiteY275" fmla="*/ 1479829 h 6862288"/>
              <a:gd name="connsiteX276" fmla="*/ 3184006 w 4794266"/>
              <a:gd name="connsiteY276" fmla="*/ 1573753 h 6862288"/>
              <a:gd name="connsiteX277" fmla="*/ 3084565 w 4794266"/>
              <a:gd name="connsiteY277" fmla="*/ 1772037 h 6862288"/>
              <a:gd name="connsiteX278" fmla="*/ 2985124 w 4794266"/>
              <a:gd name="connsiteY278" fmla="*/ 1772037 h 6862288"/>
              <a:gd name="connsiteX279" fmla="*/ 3132571 w 4794266"/>
              <a:gd name="connsiteY279" fmla="*/ 1479829 h 6862288"/>
              <a:gd name="connsiteX280" fmla="*/ 3389755 w 4794266"/>
              <a:gd name="connsiteY280" fmla="*/ 1386453 h 6862288"/>
              <a:gd name="connsiteX281" fmla="*/ 3479540 w 4794266"/>
              <a:gd name="connsiteY281" fmla="*/ 1386453 h 6862288"/>
              <a:gd name="connsiteX282" fmla="*/ 3436443 w 4794266"/>
              <a:gd name="connsiteY282" fmla="*/ 1476239 h 6862288"/>
              <a:gd name="connsiteX283" fmla="*/ 3389755 w 4794266"/>
              <a:gd name="connsiteY283" fmla="*/ 1386453 h 6862288"/>
              <a:gd name="connsiteX284" fmla="*/ 0 w 4794266"/>
              <a:gd name="connsiteY284" fmla="*/ 1378844 h 6862288"/>
              <a:gd name="connsiteX285" fmla="*/ 40400 w 4794266"/>
              <a:gd name="connsiteY285" fmla="*/ 1460702 h 6862288"/>
              <a:gd name="connsiteX286" fmla="*/ 0 w 4794266"/>
              <a:gd name="connsiteY286" fmla="*/ 1460702 h 6862288"/>
              <a:gd name="connsiteX287" fmla="*/ 0 w 4794266"/>
              <a:gd name="connsiteY287" fmla="*/ 1378844 h 6862288"/>
              <a:gd name="connsiteX288" fmla="*/ 3041878 w 4794266"/>
              <a:gd name="connsiteY288" fmla="*/ 1277509 h 6862288"/>
              <a:gd name="connsiteX289" fmla="*/ 3087101 w 4794266"/>
              <a:gd name="connsiteY289" fmla="*/ 1365185 h 6862288"/>
              <a:gd name="connsiteX290" fmla="*/ 3090579 w 4794266"/>
              <a:gd name="connsiteY290" fmla="*/ 1375707 h 6862288"/>
              <a:gd name="connsiteX291" fmla="*/ 2892295 w 4794266"/>
              <a:gd name="connsiteY291" fmla="*/ 1772009 h 6862288"/>
              <a:gd name="connsiteX292" fmla="*/ 2798371 w 4794266"/>
              <a:gd name="connsiteY292" fmla="*/ 1772009 h 6862288"/>
              <a:gd name="connsiteX293" fmla="*/ 3041878 w 4794266"/>
              <a:gd name="connsiteY293" fmla="*/ 1277509 h 6862288"/>
              <a:gd name="connsiteX294" fmla="*/ 3311937 w 4794266"/>
              <a:gd name="connsiteY294" fmla="*/ 1215257 h 6862288"/>
              <a:gd name="connsiteX295" fmla="*/ 3572933 w 4794266"/>
              <a:gd name="connsiteY295" fmla="*/ 1215257 h 6862288"/>
              <a:gd name="connsiteX296" fmla="*/ 3530029 w 4794266"/>
              <a:gd name="connsiteY296" fmla="*/ 1305042 h 6862288"/>
              <a:gd name="connsiteX297" fmla="*/ 3354840 w 4794266"/>
              <a:gd name="connsiteY297" fmla="*/ 1305042 h 6862288"/>
              <a:gd name="connsiteX298" fmla="*/ 3311937 w 4794266"/>
              <a:gd name="connsiteY298" fmla="*/ 1215257 h 6862288"/>
              <a:gd name="connsiteX299" fmla="*/ 2950989 w 4794266"/>
              <a:gd name="connsiteY299" fmla="*/ 1075199 h 6862288"/>
              <a:gd name="connsiteX300" fmla="*/ 2993582 w 4794266"/>
              <a:gd name="connsiteY300" fmla="*/ 1160086 h 6862288"/>
              <a:gd name="connsiteX301" fmla="*/ 2997131 w 4794266"/>
              <a:gd name="connsiteY301" fmla="*/ 1174233 h 6862288"/>
              <a:gd name="connsiteX302" fmla="*/ 2698982 w 4794266"/>
              <a:gd name="connsiteY302" fmla="*/ 1771979 h 6862288"/>
              <a:gd name="connsiteX303" fmla="*/ 2596050 w 4794266"/>
              <a:gd name="connsiteY303" fmla="*/ 1771979 h 6862288"/>
              <a:gd name="connsiteX304" fmla="*/ 2950989 w 4794266"/>
              <a:gd name="connsiteY304" fmla="*/ 1075199 h 6862288"/>
              <a:gd name="connsiteX305" fmla="*/ 3218559 w 4794266"/>
              <a:gd name="connsiteY305" fmla="*/ 1044073 h 6862288"/>
              <a:gd name="connsiteX306" fmla="*/ 3650802 w 4794266"/>
              <a:gd name="connsiteY306" fmla="*/ 1044073 h 6862288"/>
              <a:gd name="connsiteX307" fmla="*/ 3608632 w 4794266"/>
              <a:gd name="connsiteY307" fmla="*/ 1133858 h 6862288"/>
              <a:gd name="connsiteX308" fmla="*/ 3264243 w 4794266"/>
              <a:gd name="connsiteY308" fmla="*/ 1133858 h 6862288"/>
              <a:gd name="connsiteX309" fmla="*/ 3218559 w 4794266"/>
              <a:gd name="connsiteY309" fmla="*/ 1044073 h 6862288"/>
              <a:gd name="connsiteX310" fmla="*/ 0 w 4794266"/>
              <a:gd name="connsiteY310" fmla="*/ 969072 h 6862288"/>
              <a:gd name="connsiteX311" fmla="*/ 242609 w 4794266"/>
              <a:gd name="connsiteY311" fmla="*/ 1445195 h 6862288"/>
              <a:gd name="connsiteX312" fmla="*/ 141781 w 4794266"/>
              <a:gd name="connsiteY312" fmla="*/ 1445195 h 6862288"/>
              <a:gd name="connsiteX313" fmla="*/ 0 w 4794266"/>
              <a:gd name="connsiteY313" fmla="*/ 1165963 h 6862288"/>
              <a:gd name="connsiteX314" fmla="*/ 0 w 4794266"/>
              <a:gd name="connsiteY314" fmla="*/ 969072 h 6862288"/>
              <a:gd name="connsiteX315" fmla="*/ 2839507 w 4794266"/>
              <a:gd name="connsiteY315" fmla="*/ 888446 h 6862288"/>
              <a:gd name="connsiteX316" fmla="*/ 2888263 w 4794266"/>
              <a:gd name="connsiteY316" fmla="*/ 984396 h 6862288"/>
              <a:gd name="connsiteX317" fmla="*/ 2494733 w 4794266"/>
              <a:gd name="connsiteY317" fmla="*/ 1787533 h 6862288"/>
              <a:gd name="connsiteX318" fmla="*/ 2393739 w 4794266"/>
              <a:gd name="connsiteY318" fmla="*/ 1787533 h 6862288"/>
              <a:gd name="connsiteX319" fmla="*/ 2839507 w 4794266"/>
              <a:gd name="connsiteY319" fmla="*/ 888446 h 6862288"/>
              <a:gd name="connsiteX320" fmla="*/ 3125183 w 4794266"/>
              <a:gd name="connsiteY320" fmla="*/ 872877 h 6862288"/>
              <a:gd name="connsiteX321" fmla="*/ 3744155 w 4794266"/>
              <a:gd name="connsiteY321" fmla="*/ 872877 h 6862288"/>
              <a:gd name="connsiteX322" fmla="*/ 3701711 w 4794266"/>
              <a:gd name="connsiteY322" fmla="*/ 962518 h 6862288"/>
              <a:gd name="connsiteX323" fmla="*/ 3171164 w 4794266"/>
              <a:gd name="connsiteY323" fmla="*/ 962518 h 6862288"/>
              <a:gd name="connsiteX324" fmla="*/ 3125183 w 4794266"/>
              <a:gd name="connsiteY324" fmla="*/ 872877 h 6862288"/>
              <a:gd name="connsiteX325" fmla="*/ 3047375 w 4794266"/>
              <a:gd name="connsiteY325" fmla="*/ 701692 h 6862288"/>
              <a:gd name="connsiteX326" fmla="*/ 3837527 w 4794266"/>
              <a:gd name="connsiteY326" fmla="*/ 701692 h 6862288"/>
              <a:gd name="connsiteX327" fmla="*/ 3795008 w 4794266"/>
              <a:gd name="connsiteY327" fmla="*/ 791333 h 6862288"/>
              <a:gd name="connsiteX328" fmla="*/ 3089894 w 4794266"/>
              <a:gd name="connsiteY328" fmla="*/ 791333 h 6862288"/>
              <a:gd name="connsiteX329" fmla="*/ 3047375 w 4794266"/>
              <a:gd name="connsiteY329" fmla="*/ 701692 h 6862288"/>
              <a:gd name="connsiteX330" fmla="*/ 2741909 w 4794266"/>
              <a:gd name="connsiteY330" fmla="*/ 670568 h 6862288"/>
              <a:gd name="connsiteX331" fmla="*/ 2794841 w 4794266"/>
              <a:gd name="connsiteY331" fmla="*/ 773272 h 6862288"/>
              <a:gd name="connsiteX332" fmla="*/ 2286696 w 4794266"/>
              <a:gd name="connsiteY332" fmla="*/ 1771977 h 6862288"/>
              <a:gd name="connsiteX333" fmla="*/ 2191419 w 4794266"/>
              <a:gd name="connsiteY333" fmla="*/ 1771977 h 6862288"/>
              <a:gd name="connsiteX334" fmla="*/ 2741909 w 4794266"/>
              <a:gd name="connsiteY334" fmla="*/ 670568 h 6862288"/>
              <a:gd name="connsiteX335" fmla="*/ 0 w 4794266"/>
              <a:gd name="connsiteY335" fmla="*/ 587906 h 6862288"/>
              <a:gd name="connsiteX336" fmla="*/ 429355 w 4794266"/>
              <a:gd name="connsiteY336" fmla="*/ 1460707 h 6862288"/>
              <a:gd name="connsiteX337" fmla="*/ 335326 w 4794266"/>
              <a:gd name="connsiteY337" fmla="*/ 1460707 h 6862288"/>
              <a:gd name="connsiteX338" fmla="*/ 0 w 4794266"/>
              <a:gd name="connsiteY338" fmla="*/ 791234 h 6862288"/>
              <a:gd name="connsiteX339" fmla="*/ 0 w 4794266"/>
              <a:gd name="connsiteY339" fmla="*/ 587906 h 6862288"/>
              <a:gd name="connsiteX340" fmla="*/ 2953999 w 4794266"/>
              <a:gd name="connsiteY340" fmla="*/ 514940 h 6862288"/>
              <a:gd name="connsiteX341" fmla="*/ 3915367 w 4794266"/>
              <a:gd name="connsiteY341" fmla="*/ 514940 h 6862288"/>
              <a:gd name="connsiteX342" fmla="*/ 3873109 w 4794266"/>
              <a:gd name="connsiteY342" fmla="*/ 604580 h 6862288"/>
              <a:gd name="connsiteX343" fmla="*/ 2999778 w 4794266"/>
              <a:gd name="connsiteY343" fmla="*/ 604580 h 6862288"/>
              <a:gd name="connsiteX344" fmla="*/ 2953999 w 4794266"/>
              <a:gd name="connsiteY344" fmla="*/ 514940 h 6862288"/>
              <a:gd name="connsiteX345" fmla="*/ 2633401 w 4794266"/>
              <a:gd name="connsiteY345" fmla="*/ 483816 h 6862288"/>
              <a:gd name="connsiteX346" fmla="*/ 2685925 w 4794266"/>
              <a:gd name="connsiteY346" fmla="*/ 582365 h 6862288"/>
              <a:gd name="connsiteX347" fmla="*/ 2090661 w 4794266"/>
              <a:gd name="connsiteY347" fmla="*/ 1771998 h 6862288"/>
              <a:gd name="connsiteX348" fmla="*/ 1989115 w 4794266"/>
              <a:gd name="connsiteY348" fmla="*/ 1771998 h 6862288"/>
              <a:gd name="connsiteX349" fmla="*/ 2633401 w 4794266"/>
              <a:gd name="connsiteY349" fmla="*/ 483816 h 6862288"/>
              <a:gd name="connsiteX350" fmla="*/ 89908 w 4794266"/>
              <a:gd name="connsiteY350" fmla="*/ 359310 h 6862288"/>
              <a:gd name="connsiteX351" fmla="*/ 647166 w 4794266"/>
              <a:gd name="connsiteY351" fmla="*/ 1445187 h 6862288"/>
              <a:gd name="connsiteX352" fmla="*/ 544233 w 4794266"/>
              <a:gd name="connsiteY352" fmla="*/ 1445187 h 6862288"/>
              <a:gd name="connsiteX353" fmla="*/ 43765 w 4794266"/>
              <a:gd name="connsiteY353" fmla="*/ 454193 h 6862288"/>
              <a:gd name="connsiteX354" fmla="*/ 50864 w 4794266"/>
              <a:gd name="connsiteY354" fmla="*/ 436622 h 6862288"/>
              <a:gd name="connsiteX355" fmla="*/ 89908 w 4794266"/>
              <a:gd name="connsiteY355" fmla="*/ 359310 h 6862288"/>
              <a:gd name="connsiteX356" fmla="*/ 2876180 w 4794266"/>
              <a:gd name="connsiteY356" fmla="*/ 343745 h 6862288"/>
              <a:gd name="connsiteX357" fmla="*/ 4008747 w 4794266"/>
              <a:gd name="connsiteY357" fmla="*/ 343745 h 6862288"/>
              <a:gd name="connsiteX358" fmla="*/ 3963022 w 4794266"/>
              <a:gd name="connsiteY358" fmla="*/ 433529 h 6862288"/>
              <a:gd name="connsiteX359" fmla="*/ 2918387 w 4794266"/>
              <a:gd name="connsiteY359" fmla="*/ 433529 h 6862288"/>
              <a:gd name="connsiteX360" fmla="*/ 2876180 w 4794266"/>
              <a:gd name="connsiteY360" fmla="*/ 343745 h 6862288"/>
              <a:gd name="connsiteX361" fmla="*/ 2531542 w 4794266"/>
              <a:gd name="connsiteY361" fmla="*/ 281495 h 6862288"/>
              <a:gd name="connsiteX362" fmla="*/ 2576996 w 4794266"/>
              <a:gd name="connsiteY362" fmla="*/ 380390 h 6862288"/>
              <a:gd name="connsiteX363" fmla="*/ 1888193 w 4794266"/>
              <a:gd name="connsiteY363" fmla="*/ 1771985 h 6862288"/>
              <a:gd name="connsiteX364" fmla="*/ 1786794 w 4794266"/>
              <a:gd name="connsiteY364" fmla="*/ 1771985 h 6862288"/>
              <a:gd name="connsiteX365" fmla="*/ 2531542 w 4794266"/>
              <a:gd name="connsiteY365" fmla="*/ 281495 h 6862288"/>
              <a:gd name="connsiteX366" fmla="*/ 2782803 w 4794266"/>
              <a:gd name="connsiteY366" fmla="*/ 172561 h 6862288"/>
              <a:gd name="connsiteX367" fmla="*/ 4102104 w 4794266"/>
              <a:gd name="connsiteY367" fmla="*/ 172561 h 6862288"/>
              <a:gd name="connsiteX368" fmla="*/ 4059660 w 4794266"/>
              <a:gd name="connsiteY368" fmla="*/ 262345 h 6862288"/>
              <a:gd name="connsiteX369" fmla="*/ 2825247 w 4794266"/>
              <a:gd name="connsiteY369" fmla="*/ 262345 h 6862288"/>
              <a:gd name="connsiteX370" fmla="*/ 2782803 w 4794266"/>
              <a:gd name="connsiteY370" fmla="*/ 172561 h 6862288"/>
              <a:gd name="connsiteX371" fmla="*/ 186164 w 4794266"/>
              <a:gd name="connsiteY371" fmla="*/ 172558 h 6862288"/>
              <a:gd name="connsiteX372" fmla="*/ 833967 w 4794266"/>
              <a:gd name="connsiteY372" fmla="*/ 1460741 h 6862288"/>
              <a:gd name="connsiteX373" fmla="*/ 735921 w 4794266"/>
              <a:gd name="connsiteY373" fmla="*/ 1460741 h 6862288"/>
              <a:gd name="connsiteX374" fmla="*/ 137141 w 4794266"/>
              <a:gd name="connsiteY374" fmla="*/ 271108 h 6862288"/>
              <a:gd name="connsiteX375" fmla="*/ 151148 w 4794266"/>
              <a:gd name="connsiteY375" fmla="*/ 246470 h 6862288"/>
              <a:gd name="connsiteX376" fmla="*/ 186164 w 4794266"/>
              <a:gd name="connsiteY376" fmla="*/ 172558 h 6862288"/>
              <a:gd name="connsiteX377" fmla="*/ 2434228 w 4794266"/>
              <a:gd name="connsiteY377" fmla="*/ 94743 h 6862288"/>
              <a:gd name="connsiteX378" fmla="*/ 2483591 w 4794266"/>
              <a:gd name="connsiteY378" fmla="*/ 190361 h 6862288"/>
              <a:gd name="connsiteX379" fmla="*/ 1683210 w 4794266"/>
              <a:gd name="connsiteY379" fmla="*/ 1787545 h 6862288"/>
              <a:gd name="connsiteX380" fmla="*/ 1584484 w 4794266"/>
              <a:gd name="connsiteY380" fmla="*/ 1787545 h 6862288"/>
              <a:gd name="connsiteX381" fmla="*/ 2434228 w 4794266"/>
              <a:gd name="connsiteY381" fmla="*/ 94743 h 6862288"/>
              <a:gd name="connsiteX382" fmla="*/ 4682467 w 4794266"/>
              <a:gd name="connsiteY382" fmla="*/ 0 h 6862288"/>
              <a:gd name="connsiteX383" fmla="*/ 4685835 w 4794266"/>
              <a:gd name="connsiteY383" fmla="*/ 0 h 6862288"/>
              <a:gd name="connsiteX384" fmla="*/ 3971455 w 4794266"/>
              <a:gd name="connsiteY384" fmla="*/ 1413615 h 6862288"/>
              <a:gd name="connsiteX385" fmla="*/ 4691881 w 4794266"/>
              <a:gd name="connsiteY385" fmla="*/ 0 h 6862288"/>
              <a:gd name="connsiteX386" fmla="*/ 4794266 w 4794266"/>
              <a:gd name="connsiteY386" fmla="*/ 0 h 6862288"/>
              <a:gd name="connsiteX387" fmla="*/ 3485882 w 4794266"/>
              <a:gd name="connsiteY387" fmla="*/ 2565697 h 6862288"/>
              <a:gd name="connsiteX388" fmla="*/ 3438634 w 4794266"/>
              <a:gd name="connsiteY388" fmla="*/ 2467962 h 6862288"/>
              <a:gd name="connsiteX389" fmla="*/ 3436438 w 4794266"/>
              <a:gd name="connsiteY389" fmla="*/ 2472308 h 6862288"/>
              <a:gd name="connsiteX390" fmla="*/ 3438631 w 4794266"/>
              <a:gd name="connsiteY390" fmla="*/ 2467957 h 6862288"/>
              <a:gd name="connsiteX391" fmla="*/ 3436438 w 4794266"/>
              <a:gd name="connsiteY391" fmla="*/ 2463422 h 6862288"/>
              <a:gd name="connsiteX392" fmla="*/ 3841129 w 4794266"/>
              <a:gd name="connsiteY392" fmla="*/ 1669341 h 6862288"/>
              <a:gd name="connsiteX393" fmla="*/ 4682467 w 4794266"/>
              <a:gd name="connsiteY393" fmla="*/ 0 h 6862288"/>
              <a:gd name="connsiteX394" fmla="*/ 4484198 w 4794266"/>
              <a:gd name="connsiteY394" fmla="*/ 0 h 6862288"/>
              <a:gd name="connsiteX395" fmla="*/ 4588266 w 4794266"/>
              <a:gd name="connsiteY395" fmla="*/ 0 h 6862288"/>
              <a:gd name="connsiteX396" fmla="*/ 3580336 w 4794266"/>
              <a:gd name="connsiteY396" fmla="*/ 1982087 h 6862288"/>
              <a:gd name="connsiteX397" fmla="*/ 3530766 w 4794266"/>
              <a:gd name="connsiteY397" fmla="*/ 1886815 h 6862288"/>
              <a:gd name="connsiteX398" fmla="*/ 4484198 w 4794266"/>
              <a:gd name="connsiteY398" fmla="*/ 0 h 6862288"/>
              <a:gd name="connsiteX399" fmla="*/ 2499096 w 4794266"/>
              <a:gd name="connsiteY399" fmla="*/ 0 h 6862288"/>
              <a:gd name="connsiteX400" fmla="*/ 2598201 w 4794266"/>
              <a:gd name="connsiteY400" fmla="*/ 0 h 6862288"/>
              <a:gd name="connsiteX401" fmla="*/ 3203991 w 4794266"/>
              <a:gd name="connsiteY401" fmla="*/ 1191538 h 6862288"/>
              <a:gd name="connsiteX402" fmla="*/ 3451229 w 4794266"/>
              <a:gd name="connsiteY402" fmla="*/ 1678703 h 6862288"/>
              <a:gd name="connsiteX403" fmla="*/ 4252986 w 4794266"/>
              <a:gd name="connsiteY403" fmla="*/ 83062 h 6862288"/>
              <a:gd name="connsiteX404" fmla="*/ 2748367 w 4794266"/>
              <a:gd name="connsiteY404" fmla="*/ 83062 h 6862288"/>
              <a:gd name="connsiteX405" fmla="*/ 2703352 w 4794266"/>
              <a:gd name="connsiteY405" fmla="*/ 0 h 6862288"/>
              <a:gd name="connsiteX406" fmla="*/ 4396965 w 4794266"/>
              <a:gd name="connsiteY406" fmla="*/ 0 h 6862288"/>
              <a:gd name="connsiteX407" fmla="*/ 4355413 w 4794266"/>
              <a:gd name="connsiteY407" fmla="*/ 83062 h 6862288"/>
              <a:gd name="connsiteX408" fmla="*/ 3497144 w 4794266"/>
              <a:gd name="connsiteY408" fmla="*/ 1777549 h 6862288"/>
              <a:gd name="connsiteX409" fmla="*/ 3451229 w 4794266"/>
              <a:gd name="connsiteY409" fmla="*/ 1876393 h 6862288"/>
              <a:gd name="connsiteX410" fmla="*/ 1981937 w 4794266"/>
              <a:gd name="connsiteY410" fmla="*/ 4795845 h 6862288"/>
              <a:gd name="connsiteX411" fmla="*/ 1939552 w 4794266"/>
              <a:gd name="connsiteY411" fmla="*/ 4884099 h 6862288"/>
              <a:gd name="connsiteX412" fmla="*/ 1932489 w 4794266"/>
              <a:gd name="connsiteY412" fmla="*/ 4884099 h 6862288"/>
              <a:gd name="connsiteX413" fmla="*/ 1837126 w 4794266"/>
              <a:gd name="connsiteY413" fmla="*/ 4884099 h 6862288"/>
              <a:gd name="connsiteX414" fmla="*/ 39353 w 4794266"/>
              <a:gd name="connsiteY414" fmla="*/ 4884099 h 6862288"/>
              <a:gd name="connsiteX415" fmla="*/ 1031836 w 4794266"/>
              <a:gd name="connsiteY415" fmla="*/ 6861000 h 6862288"/>
              <a:gd name="connsiteX416" fmla="*/ 936473 w 4794266"/>
              <a:gd name="connsiteY416" fmla="*/ 6861000 h 6862288"/>
              <a:gd name="connsiteX417" fmla="*/ 0 w 4794266"/>
              <a:gd name="connsiteY417" fmla="*/ 5005253 h 6862288"/>
              <a:gd name="connsiteX418" fmla="*/ 0 w 4794266"/>
              <a:gd name="connsiteY418" fmla="*/ 4795845 h 6862288"/>
              <a:gd name="connsiteX419" fmla="*/ 1879509 w 4794266"/>
              <a:gd name="connsiteY419" fmla="*/ 4795845 h 6862288"/>
              <a:gd name="connsiteX420" fmla="*/ 3401781 w 4794266"/>
              <a:gd name="connsiteY420" fmla="*/ 1777549 h 6862288"/>
              <a:gd name="connsiteX421" fmla="*/ 3165139 w 4794266"/>
              <a:gd name="connsiteY421" fmla="*/ 1315095 h 6862288"/>
              <a:gd name="connsiteX422" fmla="*/ 2499096 w 4794266"/>
              <a:gd name="connsiteY422" fmla="*/ 0 h 6862288"/>
              <a:gd name="connsiteX423" fmla="*/ 2282766 w 4794266"/>
              <a:gd name="connsiteY423" fmla="*/ 0 h 6862288"/>
              <a:gd name="connsiteX424" fmla="*/ 2383457 w 4794266"/>
              <a:gd name="connsiteY424" fmla="*/ 0 h 6862288"/>
              <a:gd name="connsiteX425" fmla="*/ 1448845 w 4794266"/>
              <a:gd name="connsiteY425" fmla="*/ 1858774 h 6862288"/>
              <a:gd name="connsiteX426" fmla="*/ 3246161 w 4794266"/>
              <a:gd name="connsiteY426" fmla="*/ 1858774 h 6862288"/>
              <a:gd name="connsiteX427" fmla="*/ 3203871 w 4794266"/>
              <a:gd name="connsiteY427" fmla="*/ 1943196 h 6862288"/>
              <a:gd name="connsiteX428" fmla="*/ 1403031 w 4794266"/>
              <a:gd name="connsiteY428" fmla="*/ 1943196 h 6862288"/>
              <a:gd name="connsiteX429" fmla="*/ 1392458 w 4794266"/>
              <a:gd name="connsiteY429" fmla="*/ 1943196 h 6862288"/>
              <a:gd name="connsiteX430" fmla="*/ 1304354 w 4794266"/>
              <a:gd name="connsiteY430" fmla="*/ 1943196 h 6862288"/>
              <a:gd name="connsiteX431" fmla="*/ 2282766 w 4794266"/>
              <a:gd name="connsiteY431" fmla="*/ 0 h 6862288"/>
              <a:gd name="connsiteX432" fmla="*/ 2085184 w 4794266"/>
              <a:gd name="connsiteY432" fmla="*/ 0 h 6862288"/>
              <a:gd name="connsiteX433" fmla="*/ 2180489 w 4794266"/>
              <a:gd name="connsiteY433" fmla="*/ 0 h 6862288"/>
              <a:gd name="connsiteX434" fmla="*/ 921627 w 4794266"/>
              <a:gd name="connsiteY434" fmla="*/ 2503438 h 6862288"/>
              <a:gd name="connsiteX435" fmla="*/ 0 w 4794266"/>
              <a:gd name="connsiteY435" fmla="*/ 2503438 h 6862288"/>
              <a:gd name="connsiteX436" fmla="*/ 0 w 4794266"/>
              <a:gd name="connsiteY436" fmla="*/ 2418757 h 6862288"/>
              <a:gd name="connsiteX437" fmla="*/ 868685 w 4794266"/>
              <a:gd name="connsiteY437" fmla="*/ 2418757 h 6862288"/>
              <a:gd name="connsiteX438" fmla="*/ 2085184 w 4794266"/>
              <a:gd name="connsiteY438" fmla="*/ 0 h 6862288"/>
              <a:gd name="connsiteX439" fmla="*/ 1883218 w 4794266"/>
              <a:gd name="connsiteY439" fmla="*/ 0 h 6862288"/>
              <a:gd name="connsiteX440" fmla="*/ 1978547 w 4794266"/>
              <a:gd name="connsiteY440" fmla="*/ 0 h 6862288"/>
              <a:gd name="connsiteX441" fmla="*/ 813769 w 4794266"/>
              <a:gd name="connsiteY441" fmla="*/ 2332241 h 6862288"/>
              <a:gd name="connsiteX442" fmla="*/ 0 w 4794266"/>
              <a:gd name="connsiteY442" fmla="*/ 2332241 h 6862288"/>
              <a:gd name="connsiteX443" fmla="*/ 0 w 4794266"/>
              <a:gd name="connsiteY443" fmla="*/ 2247501 h 6862288"/>
              <a:gd name="connsiteX444" fmla="*/ 753901 w 4794266"/>
              <a:gd name="connsiteY444" fmla="*/ 2247501 h 6862288"/>
              <a:gd name="connsiteX445" fmla="*/ 753901 w 4794266"/>
              <a:gd name="connsiteY445" fmla="*/ 2251031 h 6862288"/>
              <a:gd name="connsiteX446" fmla="*/ 1883218 w 4794266"/>
              <a:gd name="connsiteY446" fmla="*/ 0 h 6862288"/>
              <a:gd name="connsiteX447" fmla="*/ 1676567 w 4794266"/>
              <a:gd name="connsiteY447" fmla="*/ 0 h 6862288"/>
              <a:gd name="connsiteX448" fmla="*/ 1775670 w 4794266"/>
              <a:gd name="connsiteY448" fmla="*/ 0 h 6862288"/>
              <a:gd name="connsiteX449" fmla="*/ 1085842 w 4794266"/>
              <a:gd name="connsiteY449" fmla="*/ 1367346 h 6862288"/>
              <a:gd name="connsiteX450" fmla="*/ 1039779 w 4794266"/>
              <a:gd name="connsiteY450" fmla="*/ 1264773 h 6862288"/>
              <a:gd name="connsiteX451" fmla="*/ 1676567 w 4794266"/>
              <a:gd name="connsiteY451" fmla="*/ 0 h 6862288"/>
              <a:gd name="connsiteX452" fmla="*/ 1479705 w 4794266"/>
              <a:gd name="connsiteY452" fmla="*/ 0 h 6862288"/>
              <a:gd name="connsiteX453" fmla="*/ 1574216 w 4794266"/>
              <a:gd name="connsiteY453" fmla="*/ 0 h 6862288"/>
              <a:gd name="connsiteX454" fmla="*/ 995314 w 4794266"/>
              <a:gd name="connsiteY454" fmla="*/ 1165036 h 6862288"/>
              <a:gd name="connsiteX455" fmla="*/ 946402 w 4794266"/>
              <a:gd name="connsiteY455" fmla="*/ 1069591 h 6862288"/>
              <a:gd name="connsiteX456" fmla="*/ 1479705 w 4794266"/>
              <a:gd name="connsiteY456" fmla="*/ 0 h 6862288"/>
              <a:gd name="connsiteX457" fmla="*/ 1270221 w 4794266"/>
              <a:gd name="connsiteY457" fmla="*/ 0 h 6862288"/>
              <a:gd name="connsiteX458" fmla="*/ 1371191 w 4794266"/>
              <a:gd name="connsiteY458" fmla="*/ 0 h 6862288"/>
              <a:gd name="connsiteX459" fmla="*/ 886459 w 4794266"/>
              <a:gd name="connsiteY459" fmla="*/ 962730 h 6862288"/>
              <a:gd name="connsiteX460" fmla="*/ 837468 w 4794266"/>
              <a:gd name="connsiteY460" fmla="*/ 867670 h 6862288"/>
              <a:gd name="connsiteX461" fmla="*/ 1270221 w 4794266"/>
              <a:gd name="connsiteY461" fmla="*/ 0 h 6862288"/>
              <a:gd name="connsiteX462" fmla="*/ 1086586 w 4794266"/>
              <a:gd name="connsiteY462" fmla="*/ 0 h 6862288"/>
              <a:gd name="connsiteX463" fmla="*/ 1183878 w 4794266"/>
              <a:gd name="connsiteY463" fmla="*/ 0 h 6862288"/>
              <a:gd name="connsiteX464" fmla="*/ 797450 w 4794266"/>
              <a:gd name="connsiteY464" fmla="*/ 760440 h 6862288"/>
              <a:gd name="connsiteX465" fmla="*/ 744092 w 4794266"/>
              <a:gd name="connsiteY465" fmla="*/ 658939 h 6862288"/>
              <a:gd name="connsiteX466" fmla="*/ 1086586 w 4794266"/>
              <a:gd name="connsiteY466" fmla="*/ 0 h 6862288"/>
              <a:gd name="connsiteX467" fmla="*/ 882903 w 4794266"/>
              <a:gd name="connsiteY467" fmla="*/ 0 h 6862288"/>
              <a:gd name="connsiteX468" fmla="*/ 983094 w 4794266"/>
              <a:gd name="connsiteY468" fmla="*/ 0 h 6862288"/>
              <a:gd name="connsiteX469" fmla="*/ 699348 w 4794266"/>
              <a:gd name="connsiteY469" fmla="*/ 573640 h 6862288"/>
              <a:gd name="connsiteX470" fmla="*/ 657662 w 4794266"/>
              <a:gd name="connsiteY470" fmla="*/ 488488 h 6862288"/>
              <a:gd name="connsiteX471" fmla="*/ 650715 w 4794266"/>
              <a:gd name="connsiteY471" fmla="*/ 474296 h 6862288"/>
              <a:gd name="connsiteX472" fmla="*/ 882903 w 4794266"/>
              <a:gd name="connsiteY472" fmla="*/ 0 h 6862288"/>
              <a:gd name="connsiteX473" fmla="*/ 677572 w 4794266"/>
              <a:gd name="connsiteY473" fmla="*/ 0 h 6862288"/>
              <a:gd name="connsiteX474" fmla="*/ 778686 w 4794266"/>
              <a:gd name="connsiteY474" fmla="*/ 0 h 6862288"/>
              <a:gd name="connsiteX475" fmla="*/ 588085 w 4794266"/>
              <a:gd name="connsiteY475" fmla="*/ 371319 h 6862288"/>
              <a:gd name="connsiteX476" fmla="*/ 545333 w 4794266"/>
              <a:gd name="connsiteY476" fmla="*/ 279088 h 6862288"/>
              <a:gd name="connsiteX477" fmla="*/ 541771 w 4794266"/>
              <a:gd name="connsiteY477" fmla="*/ 275541 h 6862288"/>
              <a:gd name="connsiteX478" fmla="*/ 677572 w 4794266"/>
              <a:gd name="connsiteY478" fmla="*/ 0 h 6862288"/>
              <a:gd name="connsiteX479" fmla="*/ 483066 w 4794266"/>
              <a:gd name="connsiteY479" fmla="*/ 0 h 6862288"/>
              <a:gd name="connsiteX480" fmla="*/ 579239 w 4794266"/>
              <a:gd name="connsiteY480" fmla="*/ 0 h 6862288"/>
              <a:gd name="connsiteX481" fmla="*/ 496812 w 4794266"/>
              <a:gd name="connsiteY481" fmla="*/ 169055 h 6862288"/>
              <a:gd name="connsiteX482" fmla="*/ 448395 w 4794266"/>
              <a:gd name="connsiteY482" fmla="*/ 67508 h 6862288"/>
              <a:gd name="connsiteX483" fmla="*/ 483066 w 4794266"/>
              <a:gd name="connsiteY483" fmla="*/ 0 h 6862288"/>
              <a:gd name="connsiteX484" fmla="*/ 281623 w 4794266"/>
              <a:gd name="connsiteY484" fmla="*/ 0 h 6862288"/>
              <a:gd name="connsiteX485" fmla="*/ 380286 w 4794266"/>
              <a:gd name="connsiteY485" fmla="*/ 0 h 6862288"/>
              <a:gd name="connsiteX486" fmla="*/ 347483 w 4794266"/>
              <a:gd name="connsiteY486" fmla="*/ 69038 h 6862288"/>
              <a:gd name="connsiteX487" fmla="*/ 1036285 w 4794266"/>
              <a:gd name="connsiteY487" fmla="*/ 1460728 h 6862288"/>
              <a:gd name="connsiteX488" fmla="*/ 941880 w 4794266"/>
              <a:gd name="connsiteY488" fmla="*/ 1460728 h 6862288"/>
              <a:gd name="connsiteX489" fmla="*/ 246086 w 4794266"/>
              <a:gd name="connsiteY489" fmla="*/ 69038 h 6862288"/>
              <a:gd name="connsiteX490" fmla="*/ 281623 w 4794266"/>
              <a:gd name="connsiteY490" fmla="*/ 0 h 6862288"/>
              <a:gd name="connsiteX491" fmla="*/ 79031 w 4794266"/>
              <a:gd name="connsiteY491" fmla="*/ 0 h 6862288"/>
              <a:gd name="connsiteX492" fmla="*/ 173569 w 4794266"/>
              <a:gd name="connsiteY492" fmla="*/ 0 h 6862288"/>
              <a:gd name="connsiteX493" fmla="*/ 0 w 4794266"/>
              <a:gd name="connsiteY493" fmla="*/ 349055 h 6862288"/>
              <a:gd name="connsiteX494" fmla="*/ 0 w 4794266"/>
              <a:gd name="connsiteY494" fmla="*/ 155555 h 6862288"/>
              <a:gd name="connsiteX495" fmla="*/ 79031 w 4794266"/>
              <a:gd name="connsiteY495"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12915 w 4794266"/>
              <a:gd name="connsiteY199" fmla="*/ 4728890 h 6862288"/>
              <a:gd name="connsiteX200" fmla="*/ 1308307 w 4794266"/>
              <a:gd name="connsiteY200" fmla="*/ 6862288 h 6862288"/>
              <a:gd name="connsiteX201" fmla="*/ 1205888 w 4794266"/>
              <a:gd name="connsiteY201" fmla="*/ 6862288 h 6862288"/>
              <a:gd name="connsiteX202" fmla="*/ 1206546 w 4794266"/>
              <a:gd name="connsiteY202" fmla="*/ 6860998 h 6862288"/>
              <a:gd name="connsiteX203" fmla="*/ 1127055 w 4794266"/>
              <a:gd name="connsiteY203" fmla="*/ 6860998 h 6862288"/>
              <a:gd name="connsiteX204" fmla="*/ 1081302 w 4794266"/>
              <a:gd name="connsiteY204" fmla="*/ 6769162 h 6862288"/>
              <a:gd name="connsiteX205" fmla="*/ 226066 w 4794266"/>
              <a:gd name="connsiteY205" fmla="*/ 5059594 h 6862288"/>
              <a:gd name="connsiteX206" fmla="*/ 183832 w 4794266"/>
              <a:gd name="connsiteY206" fmla="*/ 4974822 h 6862288"/>
              <a:gd name="connsiteX207" fmla="*/ 1880226 w 4794266"/>
              <a:gd name="connsiteY207" fmla="*/ 4974822 h 6862288"/>
              <a:gd name="connsiteX208" fmla="*/ 1834473 w 4794266"/>
              <a:gd name="connsiteY208" fmla="*/ 5059594 h 6862288"/>
              <a:gd name="connsiteX209" fmla="*/ 324611 w 4794266"/>
              <a:gd name="connsiteY209" fmla="*/ 5059594 h 6862288"/>
              <a:gd name="connsiteX210" fmla="*/ 1134094 w 4794266"/>
              <a:gd name="connsiteY210" fmla="*/ 6673793 h 6862288"/>
              <a:gd name="connsiteX211" fmla="*/ 1376939 w 4794266"/>
              <a:gd name="connsiteY211" fmla="*/ 6182822 h 6862288"/>
              <a:gd name="connsiteX212" fmla="*/ 2073798 w 4794266"/>
              <a:gd name="connsiteY212" fmla="*/ 4794681 h 6862288"/>
              <a:gd name="connsiteX213" fmla="*/ 2172342 w 4794266"/>
              <a:gd name="connsiteY213" fmla="*/ 4794681 h 6862288"/>
              <a:gd name="connsiteX214" fmla="*/ 1415653 w 4794266"/>
              <a:gd name="connsiteY214" fmla="*/ 6306448 h 6862288"/>
              <a:gd name="connsiteX215" fmla="*/ 1179847 w 4794266"/>
              <a:gd name="connsiteY215" fmla="*/ 6769162 h 6862288"/>
              <a:gd name="connsiteX216" fmla="*/ 1217546 w 4794266"/>
              <a:gd name="connsiteY216" fmla="*/ 6839426 h 6862288"/>
              <a:gd name="connsiteX217" fmla="*/ 2569126 w 4794266"/>
              <a:gd name="connsiteY217" fmla="*/ 4189024 h 6862288"/>
              <a:gd name="connsiteX218" fmla="*/ 2570556 w 4794266"/>
              <a:gd name="connsiteY218" fmla="*/ 4191982 h 6862288"/>
              <a:gd name="connsiteX219" fmla="*/ 3387196 w 4794266"/>
              <a:gd name="connsiteY219" fmla="*/ 2569217 h 6862288"/>
              <a:gd name="connsiteX220" fmla="*/ 1393478 w 4794266"/>
              <a:gd name="connsiteY220" fmla="*/ 2553652 h 6862288"/>
              <a:gd name="connsiteX221" fmla="*/ 2903768 w 4794266"/>
              <a:gd name="connsiteY221" fmla="*/ 2553652 h 6862288"/>
              <a:gd name="connsiteX222" fmla="*/ 2857787 w 4794266"/>
              <a:gd name="connsiteY222" fmla="*/ 2643437 h 6862288"/>
              <a:gd name="connsiteX223" fmla="*/ 1351035 w 4794266"/>
              <a:gd name="connsiteY223" fmla="*/ 2643437 h 6862288"/>
              <a:gd name="connsiteX224" fmla="*/ 1393478 w 4794266"/>
              <a:gd name="connsiteY224" fmla="*/ 2553652 h 6862288"/>
              <a:gd name="connsiteX225" fmla="*/ 1471298 w 4794266"/>
              <a:gd name="connsiteY225" fmla="*/ 2382466 h 6862288"/>
              <a:gd name="connsiteX226" fmla="*/ 2981587 w 4794266"/>
              <a:gd name="connsiteY226" fmla="*/ 2382466 h 6862288"/>
              <a:gd name="connsiteX227" fmla="*/ 2939143 w 4794266"/>
              <a:gd name="connsiteY227" fmla="*/ 2472251 h 6862288"/>
              <a:gd name="connsiteX228" fmla="*/ 1428853 w 4794266"/>
              <a:gd name="connsiteY228" fmla="*/ 2472251 h 6862288"/>
              <a:gd name="connsiteX229" fmla="*/ 1471298 w 4794266"/>
              <a:gd name="connsiteY229" fmla="*/ 2382466 h 6862288"/>
              <a:gd name="connsiteX230" fmla="*/ 1364286 w 4794266"/>
              <a:gd name="connsiteY230" fmla="*/ 2211271 h 6862288"/>
              <a:gd name="connsiteX231" fmla="*/ 3074965 w 4794266"/>
              <a:gd name="connsiteY231" fmla="*/ 2211271 h 6862288"/>
              <a:gd name="connsiteX232" fmla="*/ 3029017 w 4794266"/>
              <a:gd name="connsiteY232" fmla="*/ 2299248 h 6862288"/>
              <a:gd name="connsiteX233" fmla="*/ 1420838 w 4794266"/>
              <a:gd name="connsiteY233" fmla="*/ 2299248 h 6862288"/>
              <a:gd name="connsiteX234" fmla="*/ 204981 w 4794266"/>
              <a:gd name="connsiteY234" fmla="*/ 4713353 h 6862288"/>
              <a:gd name="connsiteX235" fmla="*/ 106016 w 4794266"/>
              <a:gd name="connsiteY235" fmla="*/ 4713353 h 6862288"/>
              <a:gd name="connsiteX236" fmla="*/ 1364286 w 4794266"/>
              <a:gd name="connsiteY236" fmla="*/ 2211271 h 6862288"/>
              <a:gd name="connsiteX237" fmla="*/ 0 w 4794266"/>
              <a:gd name="connsiteY237" fmla="*/ 2071210 h 6862288"/>
              <a:gd name="connsiteX238" fmla="*/ 740567 w 4794266"/>
              <a:gd name="connsiteY238" fmla="*/ 2071210 h 6862288"/>
              <a:gd name="connsiteX239" fmla="*/ 698268 w 4794266"/>
              <a:gd name="connsiteY239" fmla="*/ 2160994 h 6862288"/>
              <a:gd name="connsiteX240" fmla="*/ 0 w 4794266"/>
              <a:gd name="connsiteY240" fmla="*/ 2160994 h 6862288"/>
              <a:gd name="connsiteX241" fmla="*/ 0 w 4794266"/>
              <a:gd name="connsiteY241" fmla="*/ 2071210 h 6862288"/>
              <a:gd name="connsiteX242" fmla="*/ 1263349 w 4794266"/>
              <a:gd name="connsiteY242" fmla="*/ 2040088 h 6862288"/>
              <a:gd name="connsiteX243" fmla="*/ 3168348 w 4794266"/>
              <a:gd name="connsiteY243" fmla="*/ 2040088 h 6862288"/>
              <a:gd name="connsiteX244" fmla="*/ 3118959 w 4794266"/>
              <a:gd name="connsiteY244" fmla="*/ 2124996 h 6862288"/>
              <a:gd name="connsiteX245" fmla="*/ 1319793 w 4794266"/>
              <a:gd name="connsiteY245" fmla="*/ 2124996 h 6862288"/>
              <a:gd name="connsiteX246" fmla="*/ 14514 w 4794266"/>
              <a:gd name="connsiteY246" fmla="*/ 4728892 h 6862288"/>
              <a:gd name="connsiteX247" fmla="*/ 0 w 4794266"/>
              <a:gd name="connsiteY247" fmla="*/ 4728892 h 6862288"/>
              <a:gd name="connsiteX248" fmla="*/ 0 w 4794266"/>
              <a:gd name="connsiteY248" fmla="*/ 4557406 h 6862288"/>
              <a:gd name="connsiteX249" fmla="*/ 1263349 w 4794266"/>
              <a:gd name="connsiteY249" fmla="*/ 2040088 h 6862288"/>
              <a:gd name="connsiteX250" fmla="*/ 3495719 w 4794266"/>
              <a:gd name="connsiteY250" fmla="*/ 1977841 h 6862288"/>
              <a:gd name="connsiteX251" fmla="*/ 3541835 w 4794266"/>
              <a:gd name="connsiteY251" fmla="*/ 2080385 h 6862288"/>
              <a:gd name="connsiteX252" fmla="*/ 2197370 w 4794266"/>
              <a:gd name="connsiteY252" fmla="*/ 4728895 h 6862288"/>
              <a:gd name="connsiteX253" fmla="*/ 2098043 w 4794266"/>
              <a:gd name="connsiteY253" fmla="*/ 4728895 h 6862288"/>
              <a:gd name="connsiteX254" fmla="*/ 3495719 w 4794266"/>
              <a:gd name="connsiteY254" fmla="*/ 1977841 h 6862288"/>
              <a:gd name="connsiteX255" fmla="*/ 0 w 4794266"/>
              <a:gd name="connsiteY255" fmla="*/ 1900015 h 6862288"/>
              <a:gd name="connsiteX256" fmla="*/ 833922 w 4794266"/>
              <a:gd name="connsiteY256" fmla="*/ 1900015 h 6862288"/>
              <a:gd name="connsiteX257" fmla="*/ 791380 w 4794266"/>
              <a:gd name="connsiteY257" fmla="*/ 1989799 h 6862288"/>
              <a:gd name="connsiteX258" fmla="*/ 0 w 4794266"/>
              <a:gd name="connsiteY258" fmla="*/ 1989799 h 6862288"/>
              <a:gd name="connsiteX259" fmla="*/ 0 w 4794266"/>
              <a:gd name="connsiteY259" fmla="*/ 1900015 h 6862288"/>
              <a:gd name="connsiteX260" fmla="*/ 0 w 4794266"/>
              <a:gd name="connsiteY260" fmla="*/ 1728829 h 6862288"/>
              <a:gd name="connsiteX261" fmla="*/ 911757 w 4794266"/>
              <a:gd name="connsiteY261" fmla="*/ 1728829 h 6862288"/>
              <a:gd name="connsiteX262" fmla="*/ 869523 w 4794266"/>
              <a:gd name="connsiteY262" fmla="*/ 1818614 h 6862288"/>
              <a:gd name="connsiteX263" fmla="*/ 0 w 4794266"/>
              <a:gd name="connsiteY263" fmla="*/ 1818614 h 6862288"/>
              <a:gd name="connsiteX264" fmla="*/ 0 w 4794266"/>
              <a:gd name="connsiteY264" fmla="*/ 1728829 h 6862288"/>
              <a:gd name="connsiteX265" fmla="*/ 3236271 w 4794266"/>
              <a:gd name="connsiteY265" fmla="*/ 1682140 h 6862288"/>
              <a:gd name="connsiteX266" fmla="*/ 3292621 w 4794266"/>
              <a:gd name="connsiteY266" fmla="*/ 1787327 h 6862288"/>
              <a:gd name="connsiteX267" fmla="*/ 3187434 w 4794266"/>
              <a:gd name="connsiteY267" fmla="*/ 1787327 h 6862288"/>
              <a:gd name="connsiteX268" fmla="*/ 3236271 w 4794266"/>
              <a:gd name="connsiteY268" fmla="*/ 1682140 h 6862288"/>
              <a:gd name="connsiteX269" fmla="*/ 0 w 4794266"/>
              <a:gd name="connsiteY269" fmla="*/ 1542076 h 6862288"/>
              <a:gd name="connsiteX270" fmla="*/ 1005127 w 4794266"/>
              <a:gd name="connsiteY270" fmla="*/ 1542076 h 6862288"/>
              <a:gd name="connsiteX271" fmla="*/ 959295 w 4794266"/>
              <a:gd name="connsiteY271" fmla="*/ 1631861 h 6862288"/>
              <a:gd name="connsiteX272" fmla="*/ 0 w 4794266"/>
              <a:gd name="connsiteY272" fmla="*/ 1631861 h 6862288"/>
              <a:gd name="connsiteX273" fmla="*/ 0 w 4794266"/>
              <a:gd name="connsiteY273" fmla="*/ 1542076 h 6862288"/>
              <a:gd name="connsiteX274" fmla="*/ 3132571 w 4794266"/>
              <a:gd name="connsiteY274" fmla="*/ 1479829 h 6862288"/>
              <a:gd name="connsiteX275" fmla="*/ 3184006 w 4794266"/>
              <a:gd name="connsiteY275" fmla="*/ 1573753 h 6862288"/>
              <a:gd name="connsiteX276" fmla="*/ 3084565 w 4794266"/>
              <a:gd name="connsiteY276" fmla="*/ 1772037 h 6862288"/>
              <a:gd name="connsiteX277" fmla="*/ 2985124 w 4794266"/>
              <a:gd name="connsiteY277" fmla="*/ 1772037 h 6862288"/>
              <a:gd name="connsiteX278" fmla="*/ 3132571 w 4794266"/>
              <a:gd name="connsiteY278" fmla="*/ 1479829 h 6862288"/>
              <a:gd name="connsiteX279" fmla="*/ 3389755 w 4794266"/>
              <a:gd name="connsiteY279" fmla="*/ 1386453 h 6862288"/>
              <a:gd name="connsiteX280" fmla="*/ 3479540 w 4794266"/>
              <a:gd name="connsiteY280" fmla="*/ 1386453 h 6862288"/>
              <a:gd name="connsiteX281" fmla="*/ 3436443 w 4794266"/>
              <a:gd name="connsiteY281" fmla="*/ 1476239 h 6862288"/>
              <a:gd name="connsiteX282" fmla="*/ 3389755 w 4794266"/>
              <a:gd name="connsiteY282" fmla="*/ 1386453 h 6862288"/>
              <a:gd name="connsiteX283" fmla="*/ 0 w 4794266"/>
              <a:gd name="connsiteY283" fmla="*/ 1378844 h 6862288"/>
              <a:gd name="connsiteX284" fmla="*/ 40400 w 4794266"/>
              <a:gd name="connsiteY284" fmla="*/ 1460702 h 6862288"/>
              <a:gd name="connsiteX285" fmla="*/ 0 w 4794266"/>
              <a:gd name="connsiteY285" fmla="*/ 1460702 h 6862288"/>
              <a:gd name="connsiteX286" fmla="*/ 0 w 4794266"/>
              <a:gd name="connsiteY286" fmla="*/ 1378844 h 6862288"/>
              <a:gd name="connsiteX287" fmla="*/ 3041878 w 4794266"/>
              <a:gd name="connsiteY287" fmla="*/ 1277509 h 6862288"/>
              <a:gd name="connsiteX288" fmla="*/ 3087101 w 4794266"/>
              <a:gd name="connsiteY288" fmla="*/ 1365185 h 6862288"/>
              <a:gd name="connsiteX289" fmla="*/ 3090579 w 4794266"/>
              <a:gd name="connsiteY289" fmla="*/ 1375707 h 6862288"/>
              <a:gd name="connsiteX290" fmla="*/ 2892295 w 4794266"/>
              <a:gd name="connsiteY290" fmla="*/ 1772009 h 6862288"/>
              <a:gd name="connsiteX291" fmla="*/ 2798371 w 4794266"/>
              <a:gd name="connsiteY291" fmla="*/ 1772009 h 6862288"/>
              <a:gd name="connsiteX292" fmla="*/ 3041878 w 4794266"/>
              <a:gd name="connsiteY292" fmla="*/ 1277509 h 6862288"/>
              <a:gd name="connsiteX293" fmla="*/ 3311937 w 4794266"/>
              <a:gd name="connsiteY293" fmla="*/ 1215257 h 6862288"/>
              <a:gd name="connsiteX294" fmla="*/ 3572933 w 4794266"/>
              <a:gd name="connsiteY294" fmla="*/ 1215257 h 6862288"/>
              <a:gd name="connsiteX295" fmla="*/ 3530029 w 4794266"/>
              <a:gd name="connsiteY295" fmla="*/ 1305042 h 6862288"/>
              <a:gd name="connsiteX296" fmla="*/ 3354840 w 4794266"/>
              <a:gd name="connsiteY296" fmla="*/ 1305042 h 6862288"/>
              <a:gd name="connsiteX297" fmla="*/ 3311937 w 4794266"/>
              <a:gd name="connsiteY297" fmla="*/ 1215257 h 6862288"/>
              <a:gd name="connsiteX298" fmla="*/ 2950989 w 4794266"/>
              <a:gd name="connsiteY298" fmla="*/ 1075199 h 6862288"/>
              <a:gd name="connsiteX299" fmla="*/ 2993582 w 4794266"/>
              <a:gd name="connsiteY299" fmla="*/ 1160086 h 6862288"/>
              <a:gd name="connsiteX300" fmla="*/ 2997131 w 4794266"/>
              <a:gd name="connsiteY300" fmla="*/ 1174233 h 6862288"/>
              <a:gd name="connsiteX301" fmla="*/ 2698982 w 4794266"/>
              <a:gd name="connsiteY301" fmla="*/ 1771979 h 6862288"/>
              <a:gd name="connsiteX302" fmla="*/ 2596050 w 4794266"/>
              <a:gd name="connsiteY302" fmla="*/ 1771979 h 6862288"/>
              <a:gd name="connsiteX303" fmla="*/ 2950989 w 4794266"/>
              <a:gd name="connsiteY303" fmla="*/ 1075199 h 6862288"/>
              <a:gd name="connsiteX304" fmla="*/ 3218559 w 4794266"/>
              <a:gd name="connsiteY304" fmla="*/ 1044073 h 6862288"/>
              <a:gd name="connsiteX305" fmla="*/ 3650802 w 4794266"/>
              <a:gd name="connsiteY305" fmla="*/ 1044073 h 6862288"/>
              <a:gd name="connsiteX306" fmla="*/ 3608632 w 4794266"/>
              <a:gd name="connsiteY306" fmla="*/ 1133858 h 6862288"/>
              <a:gd name="connsiteX307" fmla="*/ 3264243 w 4794266"/>
              <a:gd name="connsiteY307" fmla="*/ 1133858 h 6862288"/>
              <a:gd name="connsiteX308" fmla="*/ 3218559 w 4794266"/>
              <a:gd name="connsiteY308" fmla="*/ 1044073 h 6862288"/>
              <a:gd name="connsiteX309" fmla="*/ 0 w 4794266"/>
              <a:gd name="connsiteY309" fmla="*/ 969072 h 6862288"/>
              <a:gd name="connsiteX310" fmla="*/ 242609 w 4794266"/>
              <a:gd name="connsiteY310" fmla="*/ 1445195 h 6862288"/>
              <a:gd name="connsiteX311" fmla="*/ 141781 w 4794266"/>
              <a:gd name="connsiteY311" fmla="*/ 1445195 h 6862288"/>
              <a:gd name="connsiteX312" fmla="*/ 0 w 4794266"/>
              <a:gd name="connsiteY312" fmla="*/ 1165963 h 6862288"/>
              <a:gd name="connsiteX313" fmla="*/ 0 w 4794266"/>
              <a:gd name="connsiteY313" fmla="*/ 969072 h 6862288"/>
              <a:gd name="connsiteX314" fmla="*/ 2839507 w 4794266"/>
              <a:gd name="connsiteY314" fmla="*/ 888446 h 6862288"/>
              <a:gd name="connsiteX315" fmla="*/ 2888263 w 4794266"/>
              <a:gd name="connsiteY315" fmla="*/ 984396 h 6862288"/>
              <a:gd name="connsiteX316" fmla="*/ 2494733 w 4794266"/>
              <a:gd name="connsiteY316" fmla="*/ 1787533 h 6862288"/>
              <a:gd name="connsiteX317" fmla="*/ 2393739 w 4794266"/>
              <a:gd name="connsiteY317" fmla="*/ 1787533 h 6862288"/>
              <a:gd name="connsiteX318" fmla="*/ 2839507 w 4794266"/>
              <a:gd name="connsiteY318" fmla="*/ 888446 h 6862288"/>
              <a:gd name="connsiteX319" fmla="*/ 3125183 w 4794266"/>
              <a:gd name="connsiteY319" fmla="*/ 872877 h 6862288"/>
              <a:gd name="connsiteX320" fmla="*/ 3744155 w 4794266"/>
              <a:gd name="connsiteY320" fmla="*/ 872877 h 6862288"/>
              <a:gd name="connsiteX321" fmla="*/ 3701711 w 4794266"/>
              <a:gd name="connsiteY321" fmla="*/ 962518 h 6862288"/>
              <a:gd name="connsiteX322" fmla="*/ 3171164 w 4794266"/>
              <a:gd name="connsiteY322" fmla="*/ 962518 h 6862288"/>
              <a:gd name="connsiteX323" fmla="*/ 3125183 w 4794266"/>
              <a:gd name="connsiteY323" fmla="*/ 872877 h 6862288"/>
              <a:gd name="connsiteX324" fmla="*/ 3047375 w 4794266"/>
              <a:gd name="connsiteY324" fmla="*/ 701692 h 6862288"/>
              <a:gd name="connsiteX325" fmla="*/ 3837527 w 4794266"/>
              <a:gd name="connsiteY325" fmla="*/ 701692 h 6862288"/>
              <a:gd name="connsiteX326" fmla="*/ 3795008 w 4794266"/>
              <a:gd name="connsiteY326" fmla="*/ 791333 h 6862288"/>
              <a:gd name="connsiteX327" fmla="*/ 3089894 w 4794266"/>
              <a:gd name="connsiteY327" fmla="*/ 791333 h 6862288"/>
              <a:gd name="connsiteX328" fmla="*/ 3047375 w 4794266"/>
              <a:gd name="connsiteY328" fmla="*/ 701692 h 6862288"/>
              <a:gd name="connsiteX329" fmla="*/ 2741909 w 4794266"/>
              <a:gd name="connsiteY329" fmla="*/ 670568 h 6862288"/>
              <a:gd name="connsiteX330" fmla="*/ 2794841 w 4794266"/>
              <a:gd name="connsiteY330" fmla="*/ 773272 h 6862288"/>
              <a:gd name="connsiteX331" fmla="*/ 2286696 w 4794266"/>
              <a:gd name="connsiteY331" fmla="*/ 1771977 h 6862288"/>
              <a:gd name="connsiteX332" fmla="*/ 2191419 w 4794266"/>
              <a:gd name="connsiteY332" fmla="*/ 1771977 h 6862288"/>
              <a:gd name="connsiteX333" fmla="*/ 2741909 w 4794266"/>
              <a:gd name="connsiteY333" fmla="*/ 670568 h 6862288"/>
              <a:gd name="connsiteX334" fmla="*/ 0 w 4794266"/>
              <a:gd name="connsiteY334" fmla="*/ 587906 h 6862288"/>
              <a:gd name="connsiteX335" fmla="*/ 429355 w 4794266"/>
              <a:gd name="connsiteY335" fmla="*/ 1460707 h 6862288"/>
              <a:gd name="connsiteX336" fmla="*/ 335326 w 4794266"/>
              <a:gd name="connsiteY336" fmla="*/ 1460707 h 6862288"/>
              <a:gd name="connsiteX337" fmla="*/ 0 w 4794266"/>
              <a:gd name="connsiteY337" fmla="*/ 791234 h 6862288"/>
              <a:gd name="connsiteX338" fmla="*/ 0 w 4794266"/>
              <a:gd name="connsiteY338" fmla="*/ 587906 h 6862288"/>
              <a:gd name="connsiteX339" fmla="*/ 2953999 w 4794266"/>
              <a:gd name="connsiteY339" fmla="*/ 514940 h 6862288"/>
              <a:gd name="connsiteX340" fmla="*/ 3915367 w 4794266"/>
              <a:gd name="connsiteY340" fmla="*/ 514940 h 6862288"/>
              <a:gd name="connsiteX341" fmla="*/ 3873109 w 4794266"/>
              <a:gd name="connsiteY341" fmla="*/ 604580 h 6862288"/>
              <a:gd name="connsiteX342" fmla="*/ 2999778 w 4794266"/>
              <a:gd name="connsiteY342" fmla="*/ 604580 h 6862288"/>
              <a:gd name="connsiteX343" fmla="*/ 2953999 w 4794266"/>
              <a:gd name="connsiteY343" fmla="*/ 514940 h 6862288"/>
              <a:gd name="connsiteX344" fmla="*/ 2633401 w 4794266"/>
              <a:gd name="connsiteY344" fmla="*/ 483816 h 6862288"/>
              <a:gd name="connsiteX345" fmla="*/ 2685925 w 4794266"/>
              <a:gd name="connsiteY345" fmla="*/ 582365 h 6862288"/>
              <a:gd name="connsiteX346" fmla="*/ 2090661 w 4794266"/>
              <a:gd name="connsiteY346" fmla="*/ 1771998 h 6862288"/>
              <a:gd name="connsiteX347" fmla="*/ 1989115 w 4794266"/>
              <a:gd name="connsiteY347" fmla="*/ 1771998 h 6862288"/>
              <a:gd name="connsiteX348" fmla="*/ 2633401 w 4794266"/>
              <a:gd name="connsiteY348" fmla="*/ 483816 h 6862288"/>
              <a:gd name="connsiteX349" fmla="*/ 89908 w 4794266"/>
              <a:gd name="connsiteY349" fmla="*/ 359310 h 6862288"/>
              <a:gd name="connsiteX350" fmla="*/ 647166 w 4794266"/>
              <a:gd name="connsiteY350" fmla="*/ 1445187 h 6862288"/>
              <a:gd name="connsiteX351" fmla="*/ 544233 w 4794266"/>
              <a:gd name="connsiteY351" fmla="*/ 1445187 h 6862288"/>
              <a:gd name="connsiteX352" fmla="*/ 43765 w 4794266"/>
              <a:gd name="connsiteY352" fmla="*/ 454193 h 6862288"/>
              <a:gd name="connsiteX353" fmla="*/ 50864 w 4794266"/>
              <a:gd name="connsiteY353" fmla="*/ 436622 h 6862288"/>
              <a:gd name="connsiteX354" fmla="*/ 89908 w 4794266"/>
              <a:gd name="connsiteY354" fmla="*/ 359310 h 6862288"/>
              <a:gd name="connsiteX355" fmla="*/ 2876180 w 4794266"/>
              <a:gd name="connsiteY355" fmla="*/ 343745 h 6862288"/>
              <a:gd name="connsiteX356" fmla="*/ 4008747 w 4794266"/>
              <a:gd name="connsiteY356" fmla="*/ 343745 h 6862288"/>
              <a:gd name="connsiteX357" fmla="*/ 3963022 w 4794266"/>
              <a:gd name="connsiteY357" fmla="*/ 433529 h 6862288"/>
              <a:gd name="connsiteX358" fmla="*/ 2918387 w 4794266"/>
              <a:gd name="connsiteY358" fmla="*/ 433529 h 6862288"/>
              <a:gd name="connsiteX359" fmla="*/ 2876180 w 4794266"/>
              <a:gd name="connsiteY359" fmla="*/ 343745 h 6862288"/>
              <a:gd name="connsiteX360" fmla="*/ 2531542 w 4794266"/>
              <a:gd name="connsiteY360" fmla="*/ 281495 h 6862288"/>
              <a:gd name="connsiteX361" fmla="*/ 2576996 w 4794266"/>
              <a:gd name="connsiteY361" fmla="*/ 380390 h 6862288"/>
              <a:gd name="connsiteX362" fmla="*/ 1888193 w 4794266"/>
              <a:gd name="connsiteY362" fmla="*/ 1771985 h 6862288"/>
              <a:gd name="connsiteX363" fmla="*/ 1786794 w 4794266"/>
              <a:gd name="connsiteY363" fmla="*/ 1771985 h 6862288"/>
              <a:gd name="connsiteX364" fmla="*/ 2531542 w 4794266"/>
              <a:gd name="connsiteY364" fmla="*/ 281495 h 6862288"/>
              <a:gd name="connsiteX365" fmla="*/ 2782803 w 4794266"/>
              <a:gd name="connsiteY365" fmla="*/ 172561 h 6862288"/>
              <a:gd name="connsiteX366" fmla="*/ 4102104 w 4794266"/>
              <a:gd name="connsiteY366" fmla="*/ 172561 h 6862288"/>
              <a:gd name="connsiteX367" fmla="*/ 4059660 w 4794266"/>
              <a:gd name="connsiteY367" fmla="*/ 262345 h 6862288"/>
              <a:gd name="connsiteX368" fmla="*/ 2825247 w 4794266"/>
              <a:gd name="connsiteY368" fmla="*/ 262345 h 6862288"/>
              <a:gd name="connsiteX369" fmla="*/ 2782803 w 4794266"/>
              <a:gd name="connsiteY369" fmla="*/ 172561 h 6862288"/>
              <a:gd name="connsiteX370" fmla="*/ 186164 w 4794266"/>
              <a:gd name="connsiteY370" fmla="*/ 172558 h 6862288"/>
              <a:gd name="connsiteX371" fmla="*/ 833967 w 4794266"/>
              <a:gd name="connsiteY371" fmla="*/ 1460741 h 6862288"/>
              <a:gd name="connsiteX372" fmla="*/ 735921 w 4794266"/>
              <a:gd name="connsiteY372" fmla="*/ 1460741 h 6862288"/>
              <a:gd name="connsiteX373" fmla="*/ 137141 w 4794266"/>
              <a:gd name="connsiteY373" fmla="*/ 271108 h 6862288"/>
              <a:gd name="connsiteX374" fmla="*/ 151148 w 4794266"/>
              <a:gd name="connsiteY374" fmla="*/ 246470 h 6862288"/>
              <a:gd name="connsiteX375" fmla="*/ 186164 w 4794266"/>
              <a:gd name="connsiteY375" fmla="*/ 172558 h 6862288"/>
              <a:gd name="connsiteX376" fmla="*/ 2434228 w 4794266"/>
              <a:gd name="connsiteY376" fmla="*/ 94743 h 6862288"/>
              <a:gd name="connsiteX377" fmla="*/ 2483591 w 4794266"/>
              <a:gd name="connsiteY377" fmla="*/ 190361 h 6862288"/>
              <a:gd name="connsiteX378" fmla="*/ 1683210 w 4794266"/>
              <a:gd name="connsiteY378" fmla="*/ 1787545 h 6862288"/>
              <a:gd name="connsiteX379" fmla="*/ 1584484 w 4794266"/>
              <a:gd name="connsiteY379" fmla="*/ 1787545 h 6862288"/>
              <a:gd name="connsiteX380" fmla="*/ 2434228 w 4794266"/>
              <a:gd name="connsiteY380" fmla="*/ 94743 h 6862288"/>
              <a:gd name="connsiteX381" fmla="*/ 4682467 w 4794266"/>
              <a:gd name="connsiteY381" fmla="*/ 0 h 6862288"/>
              <a:gd name="connsiteX382" fmla="*/ 4685835 w 4794266"/>
              <a:gd name="connsiteY382" fmla="*/ 0 h 6862288"/>
              <a:gd name="connsiteX383" fmla="*/ 3971455 w 4794266"/>
              <a:gd name="connsiteY383" fmla="*/ 1413615 h 6862288"/>
              <a:gd name="connsiteX384" fmla="*/ 4691881 w 4794266"/>
              <a:gd name="connsiteY384" fmla="*/ 0 h 6862288"/>
              <a:gd name="connsiteX385" fmla="*/ 4794266 w 4794266"/>
              <a:gd name="connsiteY385" fmla="*/ 0 h 6862288"/>
              <a:gd name="connsiteX386" fmla="*/ 3485882 w 4794266"/>
              <a:gd name="connsiteY386" fmla="*/ 2565697 h 6862288"/>
              <a:gd name="connsiteX387" fmla="*/ 3438634 w 4794266"/>
              <a:gd name="connsiteY387" fmla="*/ 2467962 h 6862288"/>
              <a:gd name="connsiteX388" fmla="*/ 3436438 w 4794266"/>
              <a:gd name="connsiteY388" fmla="*/ 2472308 h 6862288"/>
              <a:gd name="connsiteX389" fmla="*/ 3438631 w 4794266"/>
              <a:gd name="connsiteY389" fmla="*/ 2467957 h 6862288"/>
              <a:gd name="connsiteX390" fmla="*/ 3436438 w 4794266"/>
              <a:gd name="connsiteY390" fmla="*/ 2463422 h 6862288"/>
              <a:gd name="connsiteX391" fmla="*/ 3841129 w 4794266"/>
              <a:gd name="connsiteY391" fmla="*/ 1669341 h 6862288"/>
              <a:gd name="connsiteX392" fmla="*/ 4682467 w 4794266"/>
              <a:gd name="connsiteY392" fmla="*/ 0 h 6862288"/>
              <a:gd name="connsiteX393" fmla="*/ 4484198 w 4794266"/>
              <a:gd name="connsiteY393" fmla="*/ 0 h 6862288"/>
              <a:gd name="connsiteX394" fmla="*/ 4588266 w 4794266"/>
              <a:gd name="connsiteY394" fmla="*/ 0 h 6862288"/>
              <a:gd name="connsiteX395" fmla="*/ 3580336 w 4794266"/>
              <a:gd name="connsiteY395" fmla="*/ 1982087 h 6862288"/>
              <a:gd name="connsiteX396" fmla="*/ 3530766 w 4794266"/>
              <a:gd name="connsiteY396" fmla="*/ 1886815 h 6862288"/>
              <a:gd name="connsiteX397" fmla="*/ 4484198 w 4794266"/>
              <a:gd name="connsiteY397" fmla="*/ 0 h 6862288"/>
              <a:gd name="connsiteX398" fmla="*/ 2499096 w 4794266"/>
              <a:gd name="connsiteY398" fmla="*/ 0 h 6862288"/>
              <a:gd name="connsiteX399" fmla="*/ 2598201 w 4794266"/>
              <a:gd name="connsiteY399" fmla="*/ 0 h 6862288"/>
              <a:gd name="connsiteX400" fmla="*/ 3203991 w 4794266"/>
              <a:gd name="connsiteY400" fmla="*/ 1191538 h 6862288"/>
              <a:gd name="connsiteX401" fmla="*/ 3451229 w 4794266"/>
              <a:gd name="connsiteY401" fmla="*/ 1678703 h 6862288"/>
              <a:gd name="connsiteX402" fmla="*/ 4252986 w 4794266"/>
              <a:gd name="connsiteY402" fmla="*/ 83062 h 6862288"/>
              <a:gd name="connsiteX403" fmla="*/ 2748367 w 4794266"/>
              <a:gd name="connsiteY403" fmla="*/ 83062 h 6862288"/>
              <a:gd name="connsiteX404" fmla="*/ 2703352 w 4794266"/>
              <a:gd name="connsiteY404" fmla="*/ 0 h 6862288"/>
              <a:gd name="connsiteX405" fmla="*/ 4396965 w 4794266"/>
              <a:gd name="connsiteY405" fmla="*/ 0 h 6862288"/>
              <a:gd name="connsiteX406" fmla="*/ 4355413 w 4794266"/>
              <a:gd name="connsiteY406" fmla="*/ 83062 h 6862288"/>
              <a:gd name="connsiteX407" fmla="*/ 3497144 w 4794266"/>
              <a:gd name="connsiteY407" fmla="*/ 1777549 h 6862288"/>
              <a:gd name="connsiteX408" fmla="*/ 3451229 w 4794266"/>
              <a:gd name="connsiteY408" fmla="*/ 1876393 h 6862288"/>
              <a:gd name="connsiteX409" fmla="*/ 1981937 w 4794266"/>
              <a:gd name="connsiteY409" fmla="*/ 4795845 h 6862288"/>
              <a:gd name="connsiteX410" fmla="*/ 1939552 w 4794266"/>
              <a:gd name="connsiteY410" fmla="*/ 4884099 h 6862288"/>
              <a:gd name="connsiteX411" fmla="*/ 1932489 w 4794266"/>
              <a:gd name="connsiteY411" fmla="*/ 4884099 h 6862288"/>
              <a:gd name="connsiteX412" fmla="*/ 1837126 w 4794266"/>
              <a:gd name="connsiteY412" fmla="*/ 4884099 h 6862288"/>
              <a:gd name="connsiteX413" fmla="*/ 39353 w 4794266"/>
              <a:gd name="connsiteY413" fmla="*/ 4884099 h 6862288"/>
              <a:gd name="connsiteX414" fmla="*/ 1031836 w 4794266"/>
              <a:gd name="connsiteY414" fmla="*/ 6861000 h 6862288"/>
              <a:gd name="connsiteX415" fmla="*/ 936473 w 4794266"/>
              <a:gd name="connsiteY415" fmla="*/ 6861000 h 6862288"/>
              <a:gd name="connsiteX416" fmla="*/ 0 w 4794266"/>
              <a:gd name="connsiteY416" fmla="*/ 5005253 h 6862288"/>
              <a:gd name="connsiteX417" fmla="*/ 0 w 4794266"/>
              <a:gd name="connsiteY417" fmla="*/ 4795845 h 6862288"/>
              <a:gd name="connsiteX418" fmla="*/ 1879509 w 4794266"/>
              <a:gd name="connsiteY418" fmla="*/ 4795845 h 6862288"/>
              <a:gd name="connsiteX419" fmla="*/ 3401781 w 4794266"/>
              <a:gd name="connsiteY419" fmla="*/ 1777549 h 6862288"/>
              <a:gd name="connsiteX420" fmla="*/ 3165139 w 4794266"/>
              <a:gd name="connsiteY420" fmla="*/ 1315095 h 6862288"/>
              <a:gd name="connsiteX421" fmla="*/ 2499096 w 4794266"/>
              <a:gd name="connsiteY421" fmla="*/ 0 h 6862288"/>
              <a:gd name="connsiteX422" fmla="*/ 2282766 w 4794266"/>
              <a:gd name="connsiteY422" fmla="*/ 0 h 6862288"/>
              <a:gd name="connsiteX423" fmla="*/ 2383457 w 4794266"/>
              <a:gd name="connsiteY423" fmla="*/ 0 h 6862288"/>
              <a:gd name="connsiteX424" fmla="*/ 1448845 w 4794266"/>
              <a:gd name="connsiteY424" fmla="*/ 1858774 h 6862288"/>
              <a:gd name="connsiteX425" fmla="*/ 3246161 w 4794266"/>
              <a:gd name="connsiteY425" fmla="*/ 1858774 h 6862288"/>
              <a:gd name="connsiteX426" fmla="*/ 3203871 w 4794266"/>
              <a:gd name="connsiteY426" fmla="*/ 1943196 h 6862288"/>
              <a:gd name="connsiteX427" fmla="*/ 1403031 w 4794266"/>
              <a:gd name="connsiteY427" fmla="*/ 1943196 h 6862288"/>
              <a:gd name="connsiteX428" fmla="*/ 1392458 w 4794266"/>
              <a:gd name="connsiteY428" fmla="*/ 1943196 h 6862288"/>
              <a:gd name="connsiteX429" fmla="*/ 1304354 w 4794266"/>
              <a:gd name="connsiteY429" fmla="*/ 1943196 h 6862288"/>
              <a:gd name="connsiteX430" fmla="*/ 2282766 w 4794266"/>
              <a:gd name="connsiteY430" fmla="*/ 0 h 6862288"/>
              <a:gd name="connsiteX431" fmla="*/ 2085184 w 4794266"/>
              <a:gd name="connsiteY431" fmla="*/ 0 h 6862288"/>
              <a:gd name="connsiteX432" fmla="*/ 2180489 w 4794266"/>
              <a:gd name="connsiteY432" fmla="*/ 0 h 6862288"/>
              <a:gd name="connsiteX433" fmla="*/ 921627 w 4794266"/>
              <a:gd name="connsiteY433" fmla="*/ 2503438 h 6862288"/>
              <a:gd name="connsiteX434" fmla="*/ 0 w 4794266"/>
              <a:gd name="connsiteY434" fmla="*/ 2503438 h 6862288"/>
              <a:gd name="connsiteX435" fmla="*/ 0 w 4794266"/>
              <a:gd name="connsiteY435" fmla="*/ 2418757 h 6862288"/>
              <a:gd name="connsiteX436" fmla="*/ 868685 w 4794266"/>
              <a:gd name="connsiteY436" fmla="*/ 2418757 h 6862288"/>
              <a:gd name="connsiteX437" fmla="*/ 2085184 w 4794266"/>
              <a:gd name="connsiteY437" fmla="*/ 0 h 6862288"/>
              <a:gd name="connsiteX438" fmla="*/ 1883218 w 4794266"/>
              <a:gd name="connsiteY438" fmla="*/ 0 h 6862288"/>
              <a:gd name="connsiteX439" fmla="*/ 1978547 w 4794266"/>
              <a:gd name="connsiteY439" fmla="*/ 0 h 6862288"/>
              <a:gd name="connsiteX440" fmla="*/ 813769 w 4794266"/>
              <a:gd name="connsiteY440" fmla="*/ 2332241 h 6862288"/>
              <a:gd name="connsiteX441" fmla="*/ 0 w 4794266"/>
              <a:gd name="connsiteY441" fmla="*/ 2332241 h 6862288"/>
              <a:gd name="connsiteX442" fmla="*/ 0 w 4794266"/>
              <a:gd name="connsiteY442" fmla="*/ 2247501 h 6862288"/>
              <a:gd name="connsiteX443" fmla="*/ 753901 w 4794266"/>
              <a:gd name="connsiteY443" fmla="*/ 2247501 h 6862288"/>
              <a:gd name="connsiteX444" fmla="*/ 753901 w 4794266"/>
              <a:gd name="connsiteY444" fmla="*/ 2251031 h 6862288"/>
              <a:gd name="connsiteX445" fmla="*/ 1883218 w 4794266"/>
              <a:gd name="connsiteY445" fmla="*/ 0 h 6862288"/>
              <a:gd name="connsiteX446" fmla="*/ 1676567 w 4794266"/>
              <a:gd name="connsiteY446" fmla="*/ 0 h 6862288"/>
              <a:gd name="connsiteX447" fmla="*/ 1775670 w 4794266"/>
              <a:gd name="connsiteY447" fmla="*/ 0 h 6862288"/>
              <a:gd name="connsiteX448" fmla="*/ 1085842 w 4794266"/>
              <a:gd name="connsiteY448" fmla="*/ 1367346 h 6862288"/>
              <a:gd name="connsiteX449" fmla="*/ 1039779 w 4794266"/>
              <a:gd name="connsiteY449" fmla="*/ 1264773 h 6862288"/>
              <a:gd name="connsiteX450" fmla="*/ 1676567 w 4794266"/>
              <a:gd name="connsiteY450" fmla="*/ 0 h 6862288"/>
              <a:gd name="connsiteX451" fmla="*/ 1479705 w 4794266"/>
              <a:gd name="connsiteY451" fmla="*/ 0 h 6862288"/>
              <a:gd name="connsiteX452" fmla="*/ 1574216 w 4794266"/>
              <a:gd name="connsiteY452" fmla="*/ 0 h 6862288"/>
              <a:gd name="connsiteX453" fmla="*/ 995314 w 4794266"/>
              <a:gd name="connsiteY453" fmla="*/ 1165036 h 6862288"/>
              <a:gd name="connsiteX454" fmla="*/ 946402 w 4794266"/>
              <a:gd name="connsiteY454" fmla="*/ 1069591 h 6862288"/>
              <a:gd name="connsiteX455" fmla="*/ 1479705 w 4794266"/>
              <a:gd name="connsiteY455" fmla="*/ 0 h 6862288"/>
              <a:gd name="connsiteX456" fmla="*/ 1270221 w 4794266"/>
              <a:gd name="connsiteY456" fmla="*/ 0 h 6862288"/>
              <a:gd name="connsiteX457" fmla="*/ 1371191 w 4794266"/>
              <a:gd name="connsiteY457" fmla="*/ 0 h 6862288"/>
              <a:gd name="connsiteX458" fmla="*/ 886459 w 4794266"/>
              <a:gd name="connsiteY458" fmla="*/ 962730 h 6862288"/>
              <a:gd name="connsiteX459" fmla="*/ 837468 w 4794266"/>
              <a:gd name="connsiteY459" fmla="*/ 867670 h 6862288"/>
              <a:gd name="connsiteX460" fmla="*/ 1270221 w 4794266"/>
              <a:gd name="connsiteY460" fmla="*/ 0 h 6862288"/>
              <a:gd name="connsiteX461" fmla="*/ 1086586 w 4794266"/>
              <a:gd name="connsiteY461" fmla="*/ 0 h 6862288"/>
              <a:gd name="connsiteX462" fmla="*/ 1183878 w 4794266"/>
              <a:gd name="connsiteY462" fmla="*/ 0 h 6862288"/>
              <a:gd name="connsiteX463" fmla="*/ 797450 w 4794266"/>
              <a:gd name="connsiteY463" fmla="*/ 760440 h 6862288"/>
              <a:gd name="connsiteX464" fmla="*/ 744092 w 4794266"/>
              <a:gd name="connsiteY464" fmla="*/ 658939 h 6862288"/>
              <a:gd name="connsiteX465" fmla="*/ 1086586 w 4794266"/>
              <a:gd name="connsiteY465" fmla="*/ 0 h 6862288"/>
              <a:gd name="connsiteX466" fmla="*/ 882903 w 4794266"/>
              <a:gd name="connsiteY466" fmla="*/ 0 h 6862288"/>
              <a:gd name="connsiteX467" fmla="*/ 983094 w 4794266"/>
              <a:gd name="connsiteY467" fmla="*/ 0 h 6862288"/>
              <a:gd name="connsiteX468" fmla="*/ 699348 w 4794266"/>
              <a:gd name="connsiteY468" fmla="*/ 573640 h 6862288"/>
              <a:gd name="connsiteX469" fmla="*/ 657662 w 4794266"/>
              <a:gd name="connsiteY469" fmla="*/ 488488 h 6862288"/>
              <a:gd name="connsiteX470" fmla="*/ 650715 w 4794266"/>
              <a:gd name="connsiteY470" fmla="*/ 474296 h 6862288"/>
              <a:gd name="connsiteX471" fmla="*/ 882903 w 4794266"/>
              <a:gd name="connsiteY471" fmla="*/ 0 h 6862288"/>
              <a:gd name="connsiteX472" fmla="*/ 677572 w 4794266"/>
              <a:gd name="connsiteY472" fmla="*/ 0 h 6862288"/>
              <a:gd name="connsiteX473" fmla="*/ 778686 w 4794266"/>
              <a:gd name="connsiteY473" fmla="*/ 0 h 6862288"/>
              <a:gd name="connsiteX474" fmla="*/ 588085 w 4794266"/>
              <a:gd name="connsiteY474" fmla="*/ 371319 h 6862288"/>
              <a:gd name="connsiteX475" fmla="*/ 545333 w 4794266"/>
              <a:gd name="connsiteY475" fmla="*/ 279088 h 6862288"/>
              <a:gd name="connsiteX476" fmla="*/ 541771 w 4794266"/>
              <a:gd name="connsiteY476" fmla="*/ 275541 h 6862288"/>
              <a:gd name="connsiteX477" fmla="*/ 677572 w 4794266"/>
              <a:gd name="connsiteY477" fmla="*/ 0 h 6862288"/>
              <a:gd name="connsiteX478" fmla="*/ 483066 w 4794266"/>
              <a:gd name="connsiteY478" fmla="*/ 0 h 6862288"/>
              <a:gd name="connsiteX479" fmla="*/ 579239 w 4794266"/>
              <a:gd name="connsiteY479" fmla="*/ 0 h 6862288"/>
              <a:gd name="connsiteX480" fmla="*/ 496812 w 4794266"/>
              <a:gd name="connsiteY480" fmla="*/ 169055 h 6862288"/>
              <a:gd name="connsiteX481" fmla="*/ 448395 w 4794266"/>
              <a:gd name="connsiteY481" fmla="*/ 67508 h 6862288"/>
              <a:gd name="connsiteX482" fmla="*/ 483066 w 4794266"/>
              <a:gd name="connsiteY482" fmla="*/ 0 h 6862288"/>
              <a:gd name="connsiteX483" fmla="*/ 281623 w 4794266"/>
              <a:gd name="connsiteY483" fmla="*/ 0 h 6862288"/>
              <a:gd name="connsiteX484" fmla="*/ 380286 w 4794266"/>
              <a:gd name="connsiteY484" fmla="*/ 0 h 6862288"/>
              <a:gd name="connsiteX485" fmla="*/ 347483 w 4794266"/>
              <a:gd name="connsiteY485" fmla="*/ 69038 h 6862288"/>
              <a:gd name="connsiteX486" fmla="*/ 1036285 w 4794266"/>
              <a:gd name="connsiteY486" fmla="*/ 1460728 h 6862288"/>
              <a:gd name="connsiteX487" fmla="*/ 941880 w 4794266"/>
              <a:gd name="connsiteY487" fmla="*/ 1460728 h 6862288"/>
              <a:gd name="connsiteX488" fmla="*/ 246086 w 4794266"/>
              <a:gd name="connsiteY488" fmla="*/ 69038 h 6862288"/>
              <a:gd name="connsiteX489" fmla="*/ 281623 w 4794266"/>
              <a:gd name="connsiteY489" fmla="*/ 0 h 6862288"/>
              <a:gd name="connsiteX490" fmla="*/ 79031 w 4794266"/>
              <a:gd name="connsiteY490" fmla="*/ 0 h 6862288"/>
              <a:gd name="connsiteX491" fmla="*/ 173569 w 4794266"/>
              <a:gd name="connsiteY491" fmla="*/ 0 h 6862288"/>
              <a:gd name="connsiteX492" fmla="*/ 0 w 4794266"/>
              <a:gd name="connsiteY492" fmla="*/ 349055 h 6862288"/>
              <a:gd name="connsiteX493" fmla="*/ 0 w 4794266"/>
              <a:gd name="connsiteY493" fmla="*/ 155555 h 6862288"/>
              <a:gd name="connsiteX494" fmla="*/ 79031 w 4794266"/>
              <a:gd name="connsiteY494"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12915 w 4794266"/>
              <a:gd name="connsiteY198" fmla="*/ 4728890 h 6862288"/>
              <a:gd name="connsiteX199" fmla="*/ 1308307 w 4794266"/>
              <a:gd name="connsiteY199" fmla="*/ 6862288 h 6862288"/>
              <a:gd name="connsiteX200" fmla="*/ 1205888 w 4794266"/>
              <a:gd name="connsiteY200" fmla="*/ 6862288 h 6862288"/>
              <a:gd name="connsiteX201" fmla="*/ 1206546 w 4794266"/>
              <a:gd name="connsiteY201" fmla="*/ 6860998 h 6862288"/>
              <a:gd name="connsiteX202" fmla="*/ 1127055 w 4794266"/>
              <a:gd name="connsiteY202" fmla="*/ 6860998 h 6862288"/>
              <a:gd name="connsiteX203" fmla="*/ 1081302 w 4794266"/>
              <a:gd name="connsiteY203" fmla="*/ 6769162 h 6862288"/>
              <a:gd name="connsiteX204" fmla="*/ 226066 w 4794266"/>
              <a:gd name="connsiteY204" fmla="*/ 5059594 h 6862288"/>
              <a:gd name="connsiteX205" fmla="*/ 183832 w 4794266"/>
              <a:gd name="connsiteY205" fmla="*/ 4974822 h 6862288"/>
              <a:gd name="connsiteX206" fmla="*/ 1880226 w 4794266"/>
              <a:gd name="connsiteY206" fmla="*/ 4974822 h 6862288"/>
              <a:gd name="connsiteX207" fmla="*/ 1834473 w 4794266"/>
              <a:gd name="connsiteY207" fmla="*/ 5059594 h 6862288"/>
              <a:gd name="connsiteX208" fmla="*/ 324611 w 4794266"/>
              <a:gd name="connsiteY208" fmla="*/ 5059594 h 6862288"/>
              <a:gd name="connsiteX209" fmla="*/ 1134094 w 4794266"/>
              <a:gd name="connsiteY209" fmla="*/ 6673793 h 6862288"/>
              <a:gd name="connsiteX210" fmla="*/ 1376939 w 4794266"/>
              <a:gd name="connsiteY210" fmla="*/ 6182822 h 6862288"/>
              <a:gd name="connsiteX211" fmla="*/ 2073798 w 4794266"/>
              <a:gd name="connsiteY211" fmla="*/ 4794681 h 6862288"/>
              <a:gd name="connsiteX212" fmla="*/ 2172342 w 4794266"/>
              <a:gd name="connsiteY212" fmla="*/ 4794681 h 6862288"/>
              <a:gd name="connsiteX213" fmla="*/ 1415653 w 4794266"/>
              <a:gd name="connsiteY213" fmla="*/ 6306448 h 6862288"/>
              <a:gd name="connsiteX214" fmla="*/ 1179847 w 4794266"/>
              <a:gd name="connsiteY214" fmla="*/ 6769162 h 6862288"/>
              <a:gd name="connsiteX215" fmla="*/ 1217546 w 4794266"/>
              <a:gd name="connsiteY215" fmla="*/ 6839426 h 6862288"/>
              <a:gd name="connsiteX216" fmla="*/ 2569126 w 4794266"/>
              <a:gd name="connsiteY216" fmla="*/ 4189024 h 6862288"/>
              <a:gd name="connsiteX217" fmla="*/ 2570556 w 4794266"/>
              <a:gd name="connsiteY217" fmla="*/ 4191982 h 6862288"/>
              <a:gd name="connsiteX218" fmla="*/ 3387196 w 4794266"/>
              <a:gd name="connsiteY218" fmla="*/ 2569217 h 6862288"/>
              <a:gd name="connsiteX219" fmla="*/ 1393478 w 4794266"/>
              <a:gd name="connsiteY219" fmla="*/ 2553652 h 6862288"/>
              <a:gd name="connsiteX220" fmla="*/ 2903768 w 4794266"/>
              <a:gd name="connsiteY220" fmla="*/ 2553652 h 6862288"/>
              <a:gd name="connsiteX221" fmla="*/ 2857787 w 4794266"/>
              <a:gd name="connsiteY221" fmla="*/ 2643437 h 6862288"/>
              <a:gd name="connsiteX222" fmla="*/ 1351035 w 4794266"/>
              <a:gd name="connsiteY222" fmla="*/ 2643437 h 6862288"/>
              <a:gd name="connsiteX223" fmla="*/ 1393478 w 4794266"/>
              <a:gd name="connsiteY223" fmla="*/ 2553652 h 6862288"/>
              <a:gd name="connsiteX224" fmla="*/ 1471298 w 4794266"/>
              <a:gd name="connsiteY224" fmla="*/ 2382466 h 6862288"/>
              <a:gd name="connsiteX225" fmla="*/ 2981587 w 4794266"/>
              <a:gd name="connsiteY225" fmla="*/ 2382466 h 6862288"/>
              <a:gd name="connsiteX226" fmla="*/ 2939143 w 4794266"/>
              <a:gd name="connsiteY226" fmla="*/ 2472251 h 6862288"/>
              <a:gd name="connsiteX227" fmla="*/ 1428853 w 4794266"/>
              <a:gd name="connsiteY227" fmla="*/ 2472251 h 6862288"/>
              <a:gd name="connsiteX228" fmla="*/ 1471298 w 4794266"/>
              <a:gd name="connsiteY228" fmla="*/ 2382466 h 6862288"/>
              <a:gd name="connsiteX229" fmla="*/ 1364286 w 4794266"/>
              <a:gd name="connsiteY229" fmla="*/ 2211271 h 6862288"/>
              <a:gd name="connsiteX230" fmla="*/ 3074965 w 4794266"/>
              <a:gd name="connsiteY230" fmla="*/ 2211271 h 6862288"/>
              <a:gd name="connsiteX231" fmla="*/ 3029017 w 4794266"/>
              <a:gd name="connsiteY231" fmla="*/ 2299248 h 6862288"/>
              <a:gd name="connsiteX232" fmla="*/ 1420838 w 4794266"/>
              <a:gd name="connsiteY232" fmla="*/ 2299248 h 6862288"/>
              <a:gd name="connsiteX233" fmla="*/ 204981 w 4794266"/>
              <a:gd name="connsiteY233" fmla="*/ 4713353 h 6862288"/>
              <a:gd name="connsiteX234" fmla="*/ 106016 w 4794266"/>
              <a:gd name="connsiteY234" fmla="*/ 4713353 h 6862288"/>
              <a:gd name="connsiteX235" fmla="*/ 1364286 w 4794266"/>
              <a:gd name="connsiteY235" fmla="*/ 2211271 h 6862288"/>
              <a:gd name="connsiteX236" fmla="*/ 0 w 4794266"/>
              <a:gd name="connsiteY236" fmla="*/ 2071210 h 6862288"/>
              <a:gd name="connsiteX237" fmla="*/ 740567 w 4794266"/>
              <a:gd name="connsiteY237" fmla="*/ 2071210 h 6862288"/>
              <a:gd name="connsiteX238" fmla="*/ 698268 w 4794266"/>
              <a:gd name="connsiteY238" fmla="*/ 2160994 h 6862288"/>
              <a:gd name="connsiteX239" fmla="*/ 0 w 4794266"/>
              <a:gd name="connsiteY239" fmla="*/ 2160994 h 6862288"/>
              <a:gd name="connsiteX240" fmla="*/ 0 w 4794266"/>
              <a:gd name="connsiteY240" fmla="*/ 2071210 h 6862288"/>
              <a:gd name="connsiteX241" fmla="*/ 1263349 w 4794266"/>
              <a:gd name="connsiteY241" fmla="*/ 2040088 h 6862288"/>
              <a:gd name="connsiteX242" fmla="*/ 3168348 w 4794266"/>
              <a:gd name="connsiteY242" fmla="*/ 2040088 h 6862288"/>
              <a:gd name="connsiteX243" fmla="*/ 3118959 w 4794266"/>
              <a:gd name="connsiteY243" fmla="*/ 2124996 h 6862288"/>
              <a:gd name="connsiteX244" fmla="*/ 1319793 w 4794266"/>
              <a:gd name="connsiteY244" fmla="*/ 2124996 h 6862288"/>
              <a:gd name="connsiteX245" fmla="*/ 14514 w 4794266"/>
              <a:gd name="connsiteY245" fmla="*/ 4728892 h 6862288"/>
              <a:gd name="connsiteX246" fmla="*/ 0 w 4794266"/>
              <a:gd name="connsiteY246" fmla="*/ 4728892 h 6862288"/>
              <a:gd name="connsiteX247" fmla="*/ 0 w 4794266"/>
              <a:gd name="connsiteY247" fmla="*/ 4557406 h 6862288"/>
              <a:gd name="connsiteX248" fmla="*/ 1263349 w 4794266"/>
              <a:gd name="connsiteY248" fmla="*/ 2040088 h 6862288"/>
              <a:gd name="connsiteX249" fmla="*/ 3495719 w 4794266"/>
              <a:gd name="connsiteY249" fmla="*/ 1977841 h 6862288"/>
              <a:gd name="connsiteX250" fmla="*/ 3541835 w 4794266"/>
              <a:gd name="connsiteY250" fmla="*/ 2080385 h 6862288"/>
              <a:gd name="connsiteX251" fmla="*/ 2197370 w 4794266"/>
              <a:gd name="connsiteY251" fmla="*/ 4728895 h 6862288"/>
              <a:gd name="connsiteX252" fmla="*/ 2098043 w 4794266"/>
              <a:gd name="connsiteY252" fmla="*/ 4728895 h 6862288"/>
              <a:gd name="connsiteX253" fmla="*/ 3495719 w 4794266"/>
              <a:gd name="connsiteY253" fmla="*/ 1977841 h 6862288"/>
              <a:gd name="connsiteX254" fmla="*/ 0 w 4794266"/>
              <a:gd name="connsiteY254" fmla="*/ 1900015 h 6862288"/>
              <a:gd name="connsiteX255" fmla="*/ 833922 w 4794266"/>
              <a:gd name="connsiteY255" fmla="*/ 1900015 h 6862288"/>
              <a:gd name="connsiteX256" fmla="*/ 791380 w 4794266"/>
              <a:gd name="connsiteY256" fmla="*/ 1989799 h 6862288"/>
              <a:gd name="connsiteX257" fmla="*/ 0 w 4794266"/>
              <a:gd name="connsiteY257" fmla="*/ 1989799 h 6862288"/>
              <a:gd name="connsiteX258" fmla="*/ 0 w 4794266"/>
              <a:gd name="connsiteY258" fmla="*/ 1900015 h 6862288"/>
              <a:gd name="connsiteX259" fmla="*/ 0 w 4794266"/>
              <a:gd name="connsiteY259" fmla="*/ 1728829 h 6862288"/>
              <a:gd name="connsiteX260" fmla="*/ 911757 w 4794266"/>
              <a:gd name="connsiteY260" fmla="*/ 1728829 h 6862288"/>
              <a:gd name="connsiteX261" fmla="*/ 869523 w 4794266"/>
              <a:gd name="connsiteY261" fmla="*/ 1818614 h 6862288"/>
              <a:gd name="connsiteX262" fmla="*/ 0 w 4794266"/>
              <a:gd name="connsiteY262" fmla="*/ 1818614 h 6862288"/>
              <a:gd name="connsiteX263" fmla="*/ 0 w 4794266"/>
              <a:gd name="connsiteY263" fmla="*/ 1728829 h 6862288"/>
              <a:gd name="connsiteX264" fmla="*/ 3236271 w 4794266"/>
              <a:gd name="connsiteY264" fmla="*/ 1682140 h 6862288"/>
              <a:gd name="connsiteX265" fmla="*/ 3292621 w 4794266"/>
              <a:gd name="connsiteY265" fmla="*/ 1787327 h 6862288"/>
              <a:gd name="connsiteX266" fmla="*/ 3187434 w 4794266"/>
              <a:gd name="connsiteY266" fmla="*/ 1787327 h 6862288"/>
              <a:gd name="connsiteX267" fmla="*/ 3236271 w 4794266"/>
              <a:gd name="connsiteY267" fmla="*/ 1682140 h 6862288"/>
              <a:gd name="connsiteX268" fmla="*/ 0 w 4794266"/>
              <a:gd name="connsiteY268" fmla="*/ 1542076 h 6862288"/>
              <a:gd name="connsiteX269" fmla="*/ 1005127 w 4794266"/>
              <a:gd name="connsiteY269" fmla="*/ 1542076 h 6862288"/>
              <a:gd name="connsiteX270" fmla="*/ 959295 w 4794266"/>
              <a:gd name="connsiteY270" fmla="*/ 1631861 h 6862288"/>
              <a:gd name="connsiteX271" fmla="*/ 0 w 4794266"/>
              <a:gd name="connsiteY271" fmla="*/ 1631861 h 6862288"/>
              <a:gd name="connsiteX272" fmla="*/ 0 w 4794266"/>
              <a:gd name="connsiteY272" fmla="*/ 1542076 h 6862288"/>
              <a:gd name="connsiteX273" fmla="*/ 3132571 w 4794266"/>
              <a:gd name="connsiteY273" fmla="*/ 1479829 h 6862288"/>
              <a:gd name="connsiteX274" fmla="*/ 3184006 w 4794266"/>
              <a:gd name="connsiteY274" fmla="*/ 1573753 h 6862288"/>
              <a:gd name="connsiteX275" fmla="*/ 3084565 w 4794266"/>
              <a:gd name="connsiteY275" fmla="*/ 1772037 h 6862288"/>
              <a:gd name="connsiteX276" fmla="*/ 2985124 w 4794266"/>
              <a:gd name="connsiteY276" fmla="*/ 1772037 h 6862288"/>
              <a:gd name="connsiteX277" fmla="*/ 3132571 w 4794266"/>
              <a:gd name="connsiteY277" fmla="*/ 1479829 h 6862288"/>
              <a:gd name="connsiteX278" fmla="*/ 3389755 w 4794266"/>
              <a:gd name="connsiteY278" fmla="*/ 1386453 h 6862288"/>
              <a:gd name="connsiteX279" fmla="*/ 3479540 w 4794266"/>
              <a:gd name="connsiteY279" fmla="*/ 1386453 h 6862288"/>
              <a:gd name="connsiteX280" fmla="*/ 3436443 w 4794266"/>
              <a:gd name="connsiteY280" fmla="*/ 1476239 h 6862288"/>
              <a:gd name="connsiteX281" fmla="*/ 3389755 w 4794266"/>
              <a:gd name="connsiteY281" fmla="*/ 1386453 h 6862288"/>
              <a:gd name="connsiteX282" fmla="*/ 0 w 4794266"/>
              <a:gd name="connsiteY282" fmla="*/ 1378844 h 6862288"/>
              <a:gd name="connsiteX283" fmla="*/ 40400 w 4794266"/>
              <a:gd name="connsiteY283" fmla="*/ 1460702 h 6862288"/>
              <a:gd name="connsiteX284" fmla="*/ 0 w 4794266"/>
              <a:gd name="connsiteY284" fmla="*/ 1460702 h 6862288"/>
              <a:gd name="connsiteX285" fmla="*/ 0 w 4794266"/>
              <a:gd name="connsiteY285" fmla="*/ 1378844 h 6862288"/>
              <a:gd name="connsiteX286" fmla="*/ 3041878 w 4794266"/>
              <a:gd name="connsiteY286" fmla="*/ 1277509 h 6862288"/>
              <a:gd name="connsiteX287" fmla="*/ 3087101 w 4794266"/>
              <a:gd name="connsiteY287" fmla="*/ 1365185 h 6862288"/>
              <a:gd name="connsiteX288" fmla="*/ 3090579 w 4794266"/>
              <a:gd name="connsiteY288" fmla="*/ 1375707 h 6862288"/>
              <a:gd name="connsiteX289" fmla="*/ 2892295 w 4794266"/>
              <a:gd name="connsiteY289" fmla="*/ 1772009 h 6862288"/>
              <a:gd name="connsiteX290" fmla="*/ 2798371 w 4794266"/>
              <a:gd name="connsiteY290" fmla="*/ 1772009 h 6862288"/>
              <a:gd name="connsiteX291" fmla="*/ 3041878 w 4794266"/>
              <a:gd name="connsiteY291" fmla="*/ 1277509 h 6862288"/>
              <a:gd name="connsiteX292" fmla="*/ 3311937 w 4794266"/>
              <a:gd name="connsiteY292" fmla="*/ 1215257 h 6862288"/>
              <a:gd name="connsiteX293" fmla="*/ 3572933 w 4794266"/>
              <a:gd name="connsiteY293" fmla="*/ 1215257 h 6862288"/>
              <a:gd name="connsiteX294" fmla="*/ 3530029 w 4794266"/>
              <a:gd name="connsiteY294" fmla="*/ 1305042 h 6862288"/>
              <a:gd name="connsiteX295" fmla="*/ 3354840 w 4794266"/>
              <a:gd name="connsiteY295" fmla="*/ 1305042 h 6862288"/>
              <a:gd name="connsiteX296" fmla="*/ 3311937 w 4794266"/>
              <a:gd name="connsiteY296" fmla="*/ 1215257 h 6862288"/>
              <a:gd name="connsiteX297" fmla="*/ 2950989 w 4794266"/>
              <a:gd name="connsiteY297" fmla="*/ 1075199 h 6862288"/>
              <a:gd name="connsiteX298" fmla="*/ 2993582 w 4794266"/>
              <a:gd name="connsiteY298" fmla="*/ 1160086 h 6862288"/>
              <a:gd name="connsiteX299" fmla="*/ 2997131 w 4794266"/>
              <a:gd name="connsiteY299" fmla="*/ 1174233 h 6862288"/>
              <a:gd name="connsiteX300" fmla="*/ 2698982 w 4794266"/>
              <a:gd name="connsiteY300" fmla="*/ 1771979 h 6862288"/>
              <a:gd name="connsiteX301" fmla="*/ 2596050 w 4794266"/>
              <a:gd name="connsiteY301" fmla="*/ 1771979 h 6862288"/>
              <a:gd name="connsiteX302" fmla="*/ 2950989 w 4794266"/>
              <a:gd name="connsiteY302" fmla="*/ 1075199 h 6862288"/>
              <a:gd name="connsiteX303" fmla="*/ 3218559 w 4794266"/>
              <a:gd name="connsiteY303" fmla="*/ 1044073 h 6862288"/>
              <a:gd name="connsiteX304" fmla="*/ 3650802 w 4794266"/>
              <a:gd name="connsiteY304" fmla="*/ 1044073 h 6862288"/>
              <a:gd name="connsiteX305" fmla="*/ 3608632 w 4794266"/>
              <a:gd name="connsiteY305" fmla="*/ 1133858 h 6862288"/>
              <a:gd name="connsiteX306" fmla="*/ 3264243 w 4794266"/>
              <a:gd name="connsiteY306" fmla="*/ 1133858 h 6862288"/>
              <a:gd name="connsiteX307" fmla="*/ 3218559 w 4794266"/>
              <a:gd name="connsiteY307" fmla="*/ 1044073 h 6862288"/>
              <a:gd name="connsiteX308" fmla="*/ 0 w 4794266"/>
              <a:gd name="connsiteY308" fmla="*/ 969072 h 6862288"/>
              <a:gd name="connsiteX309" fmla="*/ 242609 w 4794266"/>
              <a:gd name="connsiteY309" fmla="*/ 1445195 h 6862288"/>
              <a:gd name="connsiteX310" fmla="*/ 141781 w 4794266"/>
              <a:gd name="connsiteY310" fmla="*/ 1445195 h 6862288"/>
              <a:gd name="connsiteX311" fmla="*/ 0 w 4794266"/>
              <a:gd name="connsiteY311" fmla="*/ 1165963 h 6862288"/>
              <a:gd name="connsiteX312" fmla="*/ 0 w 4794266"/>
              <a:gd name="connsiteY312" fmla="*/ 969072 h 6862288"/>
              <a:gd name="connsiteX313" fmla="*/ 2839507 w 4794266"/>
              <a:gd name="connsiteY313" fmla="*/ 888446 h 6862288"/>
              <a:gd name="connsiteX314" fmla="*/ 2888263 w 4794266"/>
              <a:gd name="connsiteY314" fmla="*/ 984396 h 6862288"/>
              <a:gd name="connsiteX315" fmla="*/ 2494733 w 4794266"/>
              <a:gd name="connsiteY315" fmla="*/ 1787533 h 6862288"/>
              <a:gd name="connsiteX316" fmla="*/ 2393739 w 4794266"/>
              <a:gd name="connsiteY316" fmla="*/ 1787533 h 6862288"/>
              <a:gd name="connsiteX317" fmla="*/ 2839507 w 4794266"/>
              <a:gd name="connsiteY317" fmla="*/ 888446 h 6862288"/>
              <a:gd name="connsiteX318" fmla="*/ 3125183 w 4794266"/>
              <a:gd name="connsiteY318" fmla="*/ 872877 h 6862288"/>
              <a:gd name="connsiteX319" fmla="*/ 3744155 w 4794266"/>
              <a:gd name="connsiteY319" fmla="*/ 872877 h 6862288"/>
              <a:gd name="connsiteX320" fmla="*/ 3701711 w 4794266"/>
              <a:gd name="connsiteY320" fmla="*/ 962518 h 6862288"/>
              <a:gd name="connsiteX321" fmla="*/ 3171164 w 4794266"/>
              <a:gd name="connsiteY321" fmla="*/ 962518 h 6862288"/>
              <a:gd name="connsiteX322" fmla="*/ 3125183 w 4794266"/>
              <a:gd name="connsiteY322" fmla="*/ 872877 h 6862288"/>
              <a:gd name="connsiteX323" fmla="*/ 3047375 w 4794266"/>
              <a:gd name="connsiteY323" fmla="*/ 701692 h 6862288"/>
              <a:gd name="connsiteX324" fmla="*/ 3837527 w 4794266"/>
              <a:gd name="connsiteY324" fmla="*/ 701692 h 6862288"/>
              <a:gd name="connsiteX325" fmla="*/ 3795008 w 4794266"/>
              <a:gd name="connsiteY325" fmla="*/ 791333 h 6862288"/>
              <a:gd name="connsiteX326" fmla="*/ 3089894 w 4794266"/>
              <a:gd name="connsiteY326" fmla="*/ 791333 h 6862288"/>
              <a:gd name="connsiteX327" fmla="*/ 3047375 w 4794266"/>
              <a:gd name="connsiteY327" fmla="*/ 701692 h 6862288"/>
              <a:gd name="connsiteX328" fmla="*/ 2741909 w 4794266"/>
              <a:gd name="connsiteY328" fmla="*/ 670568 h 6862288"/>
              <a:gd name="connsiteX329" fmla="*/ 2794841 w 4794266"/>
              <a:gd name="connsiteY329" fmla="*/ 773272 h 6862288"/>
              <a:gd name="connsiteX330" fmla="*/ 2286696 w 4794266"/>
              <a:gd name="connsiteY330" fmla="*/ 1771977 h 6862288"/>
              <a:gd name="connsiteX331" fmla="*/ 2191419 w 4794266"/>
              <a:gd name="connsiteY331" fmla="*/ 1771977 h 6862288"/>
              <a:gd name="connsiteX332" fmla="*/ 2741909 w 4794266"/>
              <a:gd name="connsiteY332" fmla="*/ 670568 h 6862288"/>
              <a:gd name="connsiteX333" fmla="*/ 0 w 4794266"/>
              <a:gd name="connsiteY333" fmla="*/ 587906 h 6862288"/>
              <a:gd name="connsiteX334" fmla="*/ 429355 w 4794266"/>
              <a:gd name="connsiteY334" fmla="*/ 1460707 h 6862288"/>
              <a:gd name="connsiteX335" fmla="*/ 335326 w 4794266"/>
              <a:gd name="connsiteY335" fmla="*/ 1460707 h 6862288"/>
              <a:gd name="connsiteX336" fmla="*/ 0 w 4794266"/>
              <a:gd name="connsiteY336" fmla="*/ 791234 h 6862288"/>
              <a:gd name="connsiteX337" fmla="*/ 0 w 4794266"/>
              <a:gd name="connsiteY337" fmla="*/ 587906 h 6862288"/>
              <a:gd name="connsiteX338" fmla="*/ 2953999 w 4794266"/>
              <a:gd name="connsiteY338" fmla="*/ 514940 h 6862288"/>
              <a:gd name="connsiteX339" fmla="*/ 3915367 w 4794266"/>
              <a:gd name="connsiteY339" fmla="*/ 514940 h 6862288"/>
              <a:gd name="connsiteX340" fmla="*/ 3873109 w 4794266"/>
              <a:gd name="connsiteY340" fmla="*/ 604580 h 6862288"/>
              <a:gd name="connsiteX341" fmla="*/ 2999778 w 4794266"/>
              <a:gd name="connsiteY341" fmla="*/ 604580 h 6862288"/>
              <a:gd name="connsiteX342" fmla="*/ 2953999 w 4794266"/>
              <a:gd name="connsiteY342" fmla="*/ 514940 h 6862288"/>
              <a:gd name="connsiteX343" fmla="*/ 2633401 w 4794266"/>
              <a:gd name="connsiteY343" fmla="*/ 483816 h 6862288"/>
              <a:gd name="connsiteX344" fmla="*/ 2685925 w 4794266"/>
              <a:gd name="connsiteY344" fmla="*/ 582365 h 6862288"/>
              <a:gd name="connsiteX345" fmla="*/ 2090661 w 4794266"/>
              <a:gd name="connsiteY345" fmla="*/ 1771998 h 6862288"/>
              <a:gd name="connsiteX346" fmla="*/ 1989115 w 4794266"/>
              <a:gd name="connsiteY346" fmla="*/ 1771998 h 6862288"/>
              <a:gd name="connsiteX347" fmla="*/ 2633401 w 4794266"/>
              <a:gd name="connsiteY347" fmla="*/ 483816 h 6862288"/>
              <a:gd name="connsiteX348" fmla="*/ 89908 w 4794266"/>
              <a:gd name="connsiteY348" fmla="*/ 359310 h 6862288"/>
              <a:gd name="connsiteX349" fmla="*/ 647166 w 4794266"/>
              <a:gd name="connsiteY349" fmla="*/ 1445187 h 6862288"/>
              <a:gd name="connsiteX350" fmla="*/ 544233 w 4794266"/>
              <a:gd name="connsiteY350" fmla="*/ 1445187 h 6862288"/>
              <a:gd name="connsiteX351" fmla="*/ 43765 w 4794266"/>
              <a:gd name="connsiteY351" fmla="*/ 454193 h 6862288"/>
              <a:gd name="connsiteX352" fmla="*/ 50864 w 4794266"/>
              <a:gd name="connsiteY352" fmla="*/ 436622 h 6862288"/>
              <a:gd name="connsiteX353" fmla="*/ 89908 w 4794266"/>
              <a:gd name="connsiteY353" fmla="*/ 359310 h 6862288"/>
              <a:gd name="connsiteX354" fmla="*/ 2876180 w 4794266"/>
              <a:gd name="connsiteY354" fmla="*/ 343745 h 6862288"/>
              <a:gd name="connsiteX355" fmla="*/ 4008747 w 4794266"/>
              <a:gd name="connsiteY355" fmla="*/ 343745 h 6862288"/>
              <a:gd name="connsiteX356" fmla="*/ 3963022 w 4794266"/>
              <a:gd name="connsiteY356" fmla="*/ 433529 h 6862288"/>
              <a:gd name="connsiteX357" fmla="*/ 2918387 w 4794266"/>
              <a:gd name="connsiteY357" fmla="*/ 433529 h 6862288"/>
              <a:gd name="connsiteX358" fmla="*/ 2876180 w 4794266"/>
              <a:gd name="connsiteY358" fmla="*/ 343745 h 6862288"/>
              <a:gd name="connsiteX359" fmla="*/ 2531542 w 4794266"/>
              <a:gd name="connsiteY359" fmla="*/ 281495 h 6862288"/>
              <a:gd name="connsiteX360" fmla="*/ 2576996 w 4794266"/>
              <a:gd name="connsiteY360" fmla="*/ 380390 h 6862288"/>
              <a:gd name="connsiteX361" fmla="*/ 1888193 w 4794266"/>
              <a:gd name="connsiteY361" fmla="*/ 1771985 h 6862288"/>
              <a:gd name="connsiteX362" fmla="*/ 1786794 w 4794266"/>
              <a:gd name="connsiteY362" fmla="*/ 1771985 h 6862288"/>
              <a:gd name="connsiteX363" fmla="*/ 2531542 w 4794266"/>
              <a:gd name="connsiteY363" fmla="*/ 281495 h 6862288"/>
              <a:gd name="connsiteX364" fmla="*/ 2782803 w 4794266"/>
              <a:gd name="connsiteY364" fmla="*/ 172561 h 6862288"/>
              <a:gd name="connsiteX365" fmla="*/ 4102104 w 4794266"/>
              <a:gd name="connsiteY365" fmla="*/ 172561 h 6862288"/>
              <a:gd name="connsiteX366" fmla="*/ 4059660 w 4794266"/>
              <a:gd name="connsiteY366" fmla="*/ 262345 h 6862288"/>
              <a:gd name="connsiteX367" fmla="*/ 2825247 w 4794266"/>
              <a:gd name="connsiteY367" fmla="*/ 262345 h 6862288"/>
              <a:gd name="connsiteX368" fmla="*/ 2782803 w 4794266"/>
              <a:gd name="connsiteY368" fmla="*/ 172561 h 6862288"/>
              <a:gd name="connsiteX369" fmla="*/ 186164 w 4794266"/>
              <a:gd name="connsiteY369" fmla="*/ 172558 h 6862288"/>
              <a:gd name="connsiteX370" fmla="*/ 833967 w 4794266"/>
              <a:gd name="connsiteY370" fmla="*/ 1460741 h 6862288"/>
              <a:gd name="connsiteX371" fmla="*/ 735921 w 4794266"/>
              <a:gd name="connsiteY371" fmla="*/ 1460741 h 6862288"/>
              <a:gd name="connsiteX372" fmla="*/ 137141 w 4794266"/>
              <a:gd name="connsiteY372" fmla="*/ 271108 h 6862288"/>
              <a:gd name="connsiteX373" fmla="*/ 151148 w 4794266"/>
              <a:gd name="connsiteY373" fmla="*/ 246470 h 6862288"/>
              <a:gd name="connsiteX374" fmla="*/ 186164 w 4794266"/>
              <a:gd name="connsiteY374" fmla="*/ 172558 h 6862288"/>
              <a:gd name="connsiteX375" fmla="*/ 2434228 w 4794266"/>
              <a:gd name="connsiteY375" fmla="*/ 94743 h 6862288"/>
              <a:gd name="connsiteX376" fmla="*/ 2483591 w 4794266"/>
              <a:gd name="connsiteY376" fmla="*/ 190361 h 6862288"/>
              <a:gd name="connsiteX377" fmla="*/ 1683210 w 4794266"/>
              <a:gd name="connsiteY377" fmla="*/ 1787545 h 6862288"/>
              <a:gd name="connsiteX378" fmla="*/ 1584484 w 4794266"/>
              <a:gd name="connsiteY378" fmla="*/ 1787545 h 6862288"/>
              <a:gd name="connsiteX379" fmla="*/ 2434228 w 4794266"/>
              <a:gd name="connsiteY379" fmla="*/ 94743 h 6862288"/>
              <a:gd name="connsiteX380" fmla="*/ 4682467 w 4794266"/>
              <a:gd name="connsiteY380" fmla="*/ 0 h 6862288"/>
              <a:gd name="connsiteX381" fmla="*/ 4685835 w 4794266"/>
              <a:gd name="connsiteY381" fmla="*/ 0 h 6862288"/>
              <a:gd name="connsiteX382" fmla="*/ 3971455 w 4794266"/>
              <a:gd name="connsiteY382" fmla="*/ 1413615 h 6862288"/>
              <a:gd name="connsiteX383" fmla="*/ 4691881 w 4794266"/>
              <a:gd name="connsiteY383" fmla="*/ 0 h 6862288"/>
              <a:gd name="connsiteX384" fmla="*/ 4794266 w 4794266"/>
              <a:gd name="connsiteY384" fmla="*/ 0 h 6862288"/>
              <a:gd name="connsiteX385" fmla="*/ 3485882 w 4794266"/>
              <a:gd name="connsiteY385" fmla="*/ 2565697 h 6862288"/>
              <a:gd name="connsiteX386" fmla="*/ 3438634 w 4794266"/>
              <a:gd name="connsiteY386" fmla="*/ 2467962 h 6862288"/>
              <a:gd name="connsiteX387" fmla="*/ 3436438 w 4794266"/>
              <a:gd name="connsiteY387" fmla="*/ 2472308 h 6862288"/>
              <a:gd name="connsiteX388" fmla="*/ 3438631 w 4794266"/>
              <a:gd name="connsiteY388" fmla="*/ 2467957 h 6862288"/>
              <a:gd name="connsiteX389" fmla="*/ 3436438 w 4794266"/>
              <a:gd name="connsiteY389" fmla="*/ 2463422 h 6862288"/>
              <a:gd name="connsiteX390" fmla="*/ 3841129 w 4794266"/>
              <a:gd name="connsiteY390" fmla="*/ 1669341 h 6862288"/>
              <a:gd name="connsiteX391" fmla="*/ 4682467 w 4794266"/>
              <a:gd name="connsiteY391" fmla="*/ 0 h 6862288"/>
              <a:gd name="connsiteX392" fmla="*/ 4484198 w 4794266"/>
              <a:gd name="connsiteY392" fmla="*/ 0 h 6862288"/>
              <a:gd name="connsiteX393" fmla="*/ 4588266 w 4794266"/>
              <a:gd name="connsiteY393" fmla="*/ 0 h 6862288"/>
              <a:gd name="connsiteX394" fmla="*/ 3580336 w 4794266"/>
              <a:gd name="connsiteY394" fmla="*/ 1982087 h 6862288"/>
              <a:gd name="connsiteX395" fmla="*/ 3530766 w 4794266"/>
              <a:gd name="connsiteY395" fmla="*/ 1886815 h 6862288"/>
              <a:gd name="connsiteX396" fmla="*/ 4484198 w 4794266"/>
              <a:gd name="connsiteY396" fmla="*/ 0 h 6862288"/>
              <a:gd name="connsiteX397" fmla="*/ 2499096 w 4794266"/>
              <a:gd name="connsiteY397" fmla="*/ 0 h 6862288"/>
              <a:gd name="connsiteX398" fmla="*/ 2598201 w 4794266"/>
              <a:gd name="connsiteY398" fmla="*/ 0 h 6862288"/>
              <a:gd name="connsiteX399" fmla="*/ 3203991 w 4794266"/>
              <a:gd name="connsiteY399" fmla="*/ 1191538 h 6862288"/>
              <a:gd name="connsiteX400" fmla="*/ 3451229 w 4794266"/>
              <a:gd name="connsiteY400" fmla="*/ 1678703 h 6862288"/>
              <a:gd name="connsiteX401" fmla="*/ 4252986 w 4794266"/>
              <a:gd name="connsiteY401" fmla="*/ 83062 h 6862288"/>
              <a:gd name="connsiteX402" fmla="*/ 2748367 w 4794266"/>
              <a:gd name="connsiteY402" fmla="*/ 83062 h 6862288"/>
              <a:gd name="connsiteX403" fmla="*/ 2703352 w 4794266"/>
              <a:gd name="connsiteY403" fmla="*/ 0 h 6862288"/>
              <a:gd name="connsiteX404" fmla="*/ 4396965 w 4794266"/>
              <a:gd name="connsiteY404" fmla="*/ 0 h 6862288"/>
              <a:gd name="connsiteX405" fmla="*/ 4355413 w 4794266"/>
              <a:gd name="connsiteY405" fmla="*/ 83062 h 6862288"/>
              <a:gd name="connsiteX406" fmla="*/ 3497144 w 4794266"/>
              <a:gd name="connsiteY406" fmla="*/ 1777549 h 6862288"/>
              <a:gd name="connsiteX407" fmla="*/ 3451229 w 4794266"/>
              <a:gd name="connsiteY407" fmla="*/ 1876393 h 6862288"/>
              <a:gd name="connsiteX408" fmla="*/ 1981937 w 4794266"/>
              <a:gd name="connsiteY408" fmla="*/ 4795845 h 6862288"/>
              <a:gd name="connsiteX409" fmla="*/ 1939552 w 4794266"/>
              <a:gd name="connsiteY409" fmla="*/ 4884099 h 6862288"/>
              <a:gd name="connsiteX410" fmla="*/ 1932489 w 4794266"/>
              <a:gd name="connsiteY410" fmla="*/ 4884099 h 6862288"/>
              <a:gd name="connsiteX411" fmla="*/ 1837126 w 4794266"/>
              <a:gd name="connsiteY411" fmla="*/ 4884099 h 6862288"/>
              <a:gd name="connsiteX412" fmla="*/ 39353 w 4794266"/>
              <a:gd name="connsiteY412" fmla="*/ 4884099 h 6862288"/>
              <a:gd name="connsiteX413" fmla="*/ 1031836 w 4794266"/>
              <a:gd name="connsiteY413" fmla="*/ 6861000 h 6862288"/>
              <a:gd name="connsiteX414" fmla="*/ 936473 w 4794266"/>
              <a:gd name="connsiteY414" fmla="*/ 6861000 h 6862288"/>
              <a:gd name="connsiteX415" fmla="*/ 0 w 4794266"/>
              <a:gd name="connsiteY415" fmla="*/ 5005253 h 6862288"/>
              <a:gd name="connsiteX416" fmla="*/ 0 w 4794266"/>
              <a:gd name="connsiteY416" fmla="*/ 4795845 h 6862288"/>
              <a:gd name="connsiteX417" fmla="*/ 1879509 w 4794266"/>
              <a:gd name="connsiteY417" fmla="*/ 4795845 h 6862288"/>
              <a:gd name="connsiteX418" fmla="*/ 3401781 w 4794266"/>
              <a:gd name="connsiteY418" fmla="*/ 1777549 h 6862288"/>
              <a:gd name="connsiteX419" fmla="*/ 3165139 w 4794266"/>
              <a:gd name="connsiteY419" fmla="*/ 1315095 h 6862288"/>
              <a:gd name="connsiteX420" fmla="*/ 2499096 w 4794266"/>
              <a:gd name="connsiteY420" fmla="*/ 0 h 6862288"/>
              <a:gd name="connsiteX421" fmla="*/ 2282766 w 4794266"/>
              <a:gd name="connsiteY421" fmla="*/ 0 h 6862288"/>
              <a:gd name="connsiteX422" fmla="*/ 2383457 w 4794266"/>
              <a:gd name="connsiteY422" fmla="*/ 0 h 6862288"/>
              <a:gd name="connsiteX423" fmla="*/ 1448845 w 4794266"/>
              <a:gd name="connsiteY423" fmla="*/ 1858774 h 6862288"/>
              <a:gd name="connsiteX424" fmla="*/ 3246161 w 4794266"/>
              <a:gd name="connsiteY424" fmla="*/ 1858774 h 6862288"/>
              <a:gd name="connsiteX425" fmla="*/ 3203871 w 4794266"/>
              <a:gd name="connsiteY425" fmla="*/ 1943196 h 6862288"/>
              <a:gd name="connsiteX426" fmla="*/ 1403031 w 4794266"/>
              <a:gd name="connsiteY426" fmla="*/ 1943196 h 6862288"/>
              <a:gd name="connsiteX427" fmla="*/ 1392458 w 4794266"/>
              <a:gd name="connsiteY427" fmla="*/ 1943196 h 6862288"/>
              <a:gd name="connsiteX428" fmla="*/ 1304354 w 4794266"/>
              <a:gd name="connsiteY428" fmla="*/ 1943196 h 6862288"/>
              <a:gd name="connsiteX429" fmla="*/ 2282766 w 4794266"/>
              <a:gd name="connsiteY429" fmla="*/ 0 h 6862288"/>
              <a:gd name="connsiteX430" fmla="*/ 2085184 w 4794266"/>
              <a:gd name="connsiteY430" fmla="*/ 0 h 6862288"/>
              <a:gd name="connsiteX431" fmla="*/ 2180489 w 4794266"/>
              <a:gd name="connsiteY431" fmla="*/ 0 h 6862288"/>
              <a:gd name="connsiteX432" fmla="*/ 921627 w 4794266"/>
              <a:gd name="connsiteY432" fmla="*/ 2503438 h 6862288"/>
              <a:gd name="connsiteX433" fmla="*/ 0 w 4794266"/>
              <a:gd name="connsiteY433" fmla="*/ 2503438 h 6862288"/>
              <a:gd name="connsiteX434" fmla="*/ 0 w 4794266"/>
              <a:gd name="connsiteY434" fmla="*/ 2418757 h 6862288"/>
              <a:gd name="connsiteX435" fmla="*/ 868685 w 4794266"/>
              <a:gd name="connsiteY435" fmla="*/ 2418757 h 6862288"/>
              <a:gd name="connsiteX436" fmla="*/ 2085184 w 4794266"/>
              <a:gd name="connsiteY436" fmla="*/ 0 h 6862288"/>
              <a:gd name="connsiteX437" fmla="*/ 1883218 w 4794266"/>
              <a:gd name="connsiteY437" fmla="*/ 0 h 6862288"/>
              <a:gd name="connsiteX438" fmla="*/ 1978547 w 4794266"/>
              <a:gd name="connsiteY438" fmla="*/ 0 h 6862288"/>
              <a:gd name="connsiteX439" fmla="*/ 813769 w 4794266"/>
              <a:gd name="connsiteY439" fmla="*/ 2332241 h 6862288"/>
              <a:gd name="connsiteX440" fmla="*/ 0 w 4794266"/>
              <a:gd name="connsiteY440" fmla="*/ 2332241 h 6862288"/>
              <a:gd name="connsiteX441" fmla="*/ 0 w 4794266"/>
              <a:gd name="connsiteY441" fmla="*/ 2247501 h 6862288"/>
              <a:gd name="connsiteX442" fmla="*/ 753901 w 4794266"/>
              <a:gd name="connsiteY442" fmla="*/ 2247501 h 6862288"/>
              <a:gd name="connsiteX443" fmla="*/ 753901 w 4794266"/>
              <a:gd name="connsiteY443" fmla="*/ 2251031 h 6862288"/>
              <a:gd name="connsiteX444" fmla="*/ 1883218 w 4794266"/>
              <a:gd name="connsiteY444" fmla="*/ 0 h 6862288"/>
              <a:gd name="connsiteX445" fmla="*/ 1676567 w 4794266"/>
              <a:gd name="connsiteY445" fmla="*/ 0 h 6862288"/>
              <a:gd name="connsiteX446" fmla="*/ 1775670 w 4794266"/>
              <a:gd name="connsiteY446" fmla="*/ 0 h 6862288"/>
              <a:gd name="connsiteX447" fmla="*/ 1085842 w 4794266"/>
              <a:gd name="connsiteY447" fmla="*/ 1367346 h 6862288"/>
              <a:gd name="connsiteX448" fmla="*/ 1039779 w 4794266"/>
              <a:gd name="connsiteY448" fmla="*/ 1264773 h 6862288"/>
              <a:gd name="connsiteX449" fmla="*/ 1676567 w 4794266"/>
              <a:gd name="connsiteY449" fmla="*/ 0 h 6862288"/>
              <a:gd name="connsiteX450" fmla="*/ 1479705 w 4794266"/>
              <a:gd name="connsiteY450" fmla="*/ 0 h 6862288"/>
              <a:gd name="connsiteX451" fmla="*/ 1574216 w 4794266"/>
              <a:gd name="connsiteY451" fmla="*/ 0 h 6862288"/>
              <a:gd name="connsiteX452" fmla="*/ 995314 w 4794266"/>
              <a:gd name="connsiteY452" fmla="*/ 1165036 h 6862288"/>
              <a:gd name="connsiteX453" fmla="*/ 946402 w 4794266"/>
              <a:gd name="connsiteY453" fmla="*/ 1069591 h 6862288"/>
              <a:gd name="connsiteX454" fmla="*/ 1479705 w 4794266"/>
              <a:gd name="connsiteY454" fmla="*/ 0 h 6862288"/>
              <a:gd name="connsiteX455" fmla="*/ 1270221 w 4794266"/>
              <a:gd name="connsiteY455" fmla="*/ 0 h 6862288"/>
              <a:gd name="connsiteX456" fmla="*/ 1371191 w 4794266"/>
              <a:gd name="connsiteY456" fmla="*/ 0 h 6862288"/>
              <a:gd name="connsiteX457" fmla="*/ 886459 w 4794266"/>
              <a:gd name="connsiteY457" fmla="*/ 962730 h 6862288"/>
              <a:gd name="connsiteX458" fmla="*/ 837468 w 4794266"/>
              <a:gd name="connsiteY458" fmla="*/ 867670 h 6862288"/>
              <a:gd name="connsiteX459" fmla="*/ 1270221 w 4794266"/>
              <a:gd name="connsiteY459" fmla="*/ 0 h 6862288"/>
              <a:gd name="connsiteX460" fmla="*/ 1086586 w 4794266"/>
              <a:gd name="connsiteY460" fmla="*/ 0 h 6862288"/>
              <a:gd name="connsiteX461" fmla="*/ 1183878 w 4794266"/>
              <a:gd name="connsiteY461" fmla="*/ 0 h 6862288"/>
              <a:gd name="connsiteX462" fmla="*/ 797450 w 4794266"/>
              <a:gd name="connsiteY462" fmla="*/ 760440 h 6862288"/>
              <a:gd name="connsiteX463" fmla="*/ 744092 w 4794266"/>
              <a:gd name="connsiteY463" fmla="*/ 658939 h 6862288"/>
              <a:gd name="connsiteX464" fmla="*/ 1086586 w 4794266"/>
              <a:gd name="connsiteY464" fmla="*/ 0 h 6862288"/>
              <a:gd name="connsiteX465" fmla="*/ 882903 w 4794266"/>
              <a:gd name="connsiteY465" fmla="*/ 0 h 6862288"/>
              <a:gd name="connsiteX466" fmla="*/ 983094 w 4794266"/>
              <a:gd name="connsiteY466" fmla="*/ 0 h 6862288"/>
              <a:gd name="connsiteX467" fmla="*/ 699348 w 4794266"/>
              <a:gd name="connsiteY467" fmla="*/ 573640 h 6862288"/>
              <a:gd name="connsiteX468" fmla="*/ 657662 w 4794266"/>
              <a:gd name="connsiteY468" fmla="*/ 488488 h 6862288"/>
              <a:gd name="connsiteX469" fmla="*/ 650715 w 4794266"/>
              <a:gd name="connsiteY469" fmla="*/ 474296 h 6862288"/>
              <a:gd name="connsiteX470" fmla="*/ 882903 w 4794266"/>
              <a:gd name="connsiteY470" fmla="*/ 0 h 6862288"/>
              <a:gd name="connsiteX471" fmla="*/ 677572 w 4794266"/>
              <a:gd name="connsiteY471" fmla="*/ 0 h 6862288"/>
              <a:gd name="connsiteX472" fmla="*/ 778686 w 4794266"/>
              <a:gd name="connsiteY472" fmla="*/ 0 h 6862288"/>
              <a:gd name="connsiteX473" fmla="*/ 588085 w 4794266"/>
              <a:gd name="connsiteY473" fmla="*/ 371319 h 6862288"/>
              <a:gd name="connsiteX474" fmla="*/ 545333 w 4794266"/>
              <a:gd name="connsiteY474" fmla="*/ 279088 h 6862288"/>
              <a:gd name="connsiteX475" fmla="*/ 541771 w 4794266"/>
              <a:gd name="connsiteY475" fmla="*/ 275541 h 6862288"/>
              <a:gd name="connsiteX476" fmla="*/ 677572 w 4794266"/>
              <a:gd name="connsiteY476" fmla="*/ 0 h 6862288"/>
              <a:gd name="connsiteX477" fmla="*/ 483066 w 4794266"/>
              <a:gd name="connsiteY477" fmla="*/ 0 h 6862288"/>
              <a:gd name="connsiteX478" fmla="*/ 579239 w 4794266"/>
              <a:gd name="connsiteY478" fmla="*/ 0 h 6862288"/>
              <a:gd name="connsiteX479" fmla="*/ 496812 w 4794266"/>
              <a:gd name="connsiteY479" fmla="*/ 169055 h 6862288"/>
              <a:gd name="connsiteX480" fmla="*/ 448395 w 4794266"/>
              <a:gd name="connsiteY480" fmla="*/ 67508 h 6862288"/>
              <a:gd name="connsiteX481" fmla="*/ 483066 w 4794266"/>
              <a:gd name="connsiteY481" fmla="*/ 0 h 6862288"/>
              <a:gd name="connsiteX482" fmla="*/ 281623 w 4794266"/>
              <a:gd name="connsiteY482" fmla="*/ 0 h 6862288"/>
              <a:gd name="connsiteX483" fmla="*/ 380286 w 4794266"/>
              <a:gd name="connsiteY483" fmla="*/ 0 h 6862288"/>
              <a:gd name="connsiteX484" fmla="*/ 347483 w 4794266"/>
              <a:gd name="connsiteY484" fmla="*/ 69038 h 6862288"/>
              <a:gd name="connsiteX485" fmla="*/ 1036285 w 4794266"/>
              <a:gd name="connsiteY485" fmla="*/ 1460728 h 6862288"/>
              <a:gd name="connsiteX486" fmla="*/ 941880 w 4794266"/>
              <a:gd name="connsiteY486" fmla="*/ 1460728 h 6862288"/>
              <a:gd name="connsiteX487" fmla="*/ 246086 w 4794266"/>
              <a:gd name="connsiteY487" fmla="*/ 69038 h 6862288"/>
              <a:gd name="connsiteX488" fmla="*/ 281623 w 4794266"/>
              <a:gd name="connsiteY488" fmla="*/ 0 h 6862288"/>
              <a:gd name="connsiteX489" fmla="*/ 79031 w 4794266"/>
              <a:gd name="connsiteY489" fmla="*/ 0 h 6862288"/>
              <a:gd name="connsiteX490" fmla="*/ 173569 w 4794266"/>
              <a:gd name="connsiteY490" fmla="*/ 0 h 6862288"/>
              <a:gd name="connsiteX491" fmla="*/ 0 w 4794266"/>
              <a:gd name="connsiteY491" fmla="*/ 349055 h 6862288"/>
              <a:gd name="connsiteX492" fmla="*/ 0 w 4794266"/>
              <a:gd name="connsiteY492" fmla="*/ 155555 h 6862288"/>
              <a:gd name="connsiteX493" fmla="*/ 79031 w 4794266"/>
              <a:gd name="connsiteY493"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1308307 w 4794266"/>
              <a:gd name="connsiteY198" fmla="*/ 6862288 h 6862288"/>
              <a:gd name="connsiteX199" fmla="*/ 1205888 w 4794266"/>
              <a:gd name="connsiteY199" fmla="*/ 6862288 h 6862288"/>
              <a:gd name="connsiteX200" fmla="*/ 1206546 w 4794266"/>
              <a:gd name="connsiteY200" fmla="*/ 6860998 h 6862288"/>
              <a:gd name="connsiteX201" fmla="*/ 1127055 w 4794266"/>
              <a:gd name="connsiteY201" fmla="*/ 6860998 h 6862288"/>
              <a:gd name="connsiteX202" fmla="*/ 1081302 w 4794266"/>
              <a:gd name="connsiteY202" fmla="*/ 6769162 h 6862288"/>
              <a:gd name="connsiteX203" fmla="*/ 226066 w 4794266"/>
              <a:gd name="connsiteY203" fmla="*/ 5059594 h 6862288"/>
              <a:gd name="connsiteX204" fmla="*/ 183832 w 4794266"/>
              <a:gd name="connsiteY204" fmla="*/ 4974822 h 6862288"/>
              <a:gd name="connsiteX205" fmla="*/ 1880226 w 4794266"/>
              <a:gd name="connsiteY205" fmla="*/ 4974822 h 6862288"/>
              <a:gd name="connsiteX206" fmla="*/ 1834473 w 4794266"/>
              <a:gd name="connsiteY206" fmla="*/ 5059594 h 6862288"/>
              <a:gd name="connsiteX207" fmla="*/ 324611 w 4794266"/>
              <a:gd name="connsiteY207" fmla="*/ 5059594 h 6862288"/>
              <a:gd name="connsiteX208" fmla="*/ 1134094 w 4794266"/>
              <a:gd name="connsiteY208" fmla="*/ 6673793 h 6862288"/>
              <a:gd name="connsiteX209" fmla="*/ 1376939 w 4794266"/>
              <a:gd name="connsiteY209" fmla="*/ 6182822 h 6862288"/>
              <a:gd name="connsiteX210" fmla="*/ 2073798 w 4794266"/>
              <a:gd name="connsiteY210" fmla="*/ 4794681 h 6862288"/>
              <a:gd name="connsiteX211" fmla="*/ 2172342 w 4794266"/>
              <a:gd name="connsiteY211" fmla="*/ 4794681 h 6862288"/>
              <a:gd name="connsiteX212" fmla="*/ 1415653 w 4794266"/>
              <a:gd name="connsiteY212" fmla="*/ 6306448 h 6862288"/>
              <a:gd name="connsiteX213" fmla="*/ 1179847 w 4794266"/>
              <a:gd name="connsiteY213" fmla="*/ 6769162 h 6862288"/>
              <a:gd name="connsiteX214" fmla="*/ 1217546 w 4794266"/>
              <a:gd name="connsiteY214" fmla="*/ 6839426 h 6862288"/>
              <a:gd name="connsiteX215" fmla="*/ 2569126 w 4794266"/>
              <a:gd name="connsiteY215" fmla="*/ 4189024 h 6862288"/>
              <a:gd name="connsiteX216" fmla="*/ 2570556 w 4794266"/>
              <a:gd name="connsiteY216" fmla="*/ 4191982 h 6862288"/>
              <a:gd name="connsiteX217" fmla="*/ 3387196 w 4794266"/>
              <a:gd name="connsiteY217" fmla="*/ 2569217 h 6862288"/>
              <a:gd name="connsiteX218" fmla="*/ 1393478 w 4794266"/>
              <a:gd name="connsiteY218" fmla="*/ 2553652 h 6862288"/>
              <a:gd name="connsiteX219" fmla="*/ 2903768 w 4794266"/>
              <a:gd name="connsiteY219" fmla="*/ 2553652 h 6862288"/>
              <a:gd name="connsiteX220" fmla="*/ 2857787 w 4794266"/>
              <a:gd name="connsiteY220" fmla="*/ 2643437 h 6862288"/>
              <a:gd name="connsiteX221" fmla="*/ 1351035 w 4794266"/>
              <a:gd name="connsiteY221" fmla="*/ 2643437 h 6862288"/>
              <a:gd name="connsiteX222" fmla="*/ 1393478 w 4794266"/>
              <a:gd name="connsiteY222" fmla="*/ 2553652 h 6862288"/>
              <a:gd name="connsiteX223" fmla="*/ 1471298 w 4794266"/>
              <a:gd name="connsiteY223" fmla="*/ 2382466 h 6862288"/>
              <a:gd name="connsiteX224" fmla="*/ 2981587 w 4794266"/>
              <a:gd name="connsiteY224" fmla="*/ 2382466 h 6862288"/>
              <a:gd name="connsiteX225" fmla="*/ 2939143 w 4794266"/>
              <a:gd name="connsiteY225" fmla="*/ 2472251 h 6862288"/>
              <a:gd name="connsiteX226" fmla="*/ 1428853 w 4794266"/>
              <a:gd name="connsiteY226" fmla="*/ 2472251 h 6862288"/>
              <a:gd name="connsiteX227" fmla="*/ 1471298 w 4794266"/>
              <a:gd name="connsiteY227" fmla="*/ 2382466 h 6862288"/>
              <a:gd name="connsiteX228" fmla="*/ 1364286 w 4794266"/>
              <a:gd name="connsiteY228" fmla="*/ 2211271 h 6862288"/>
              <a:gd name="connsiteX229" fmla="*/ 3074965 w 4794266"/>
              <a:gd name="connsiteY229" fmla="*/ 2211271 h 6862288"/>
              <a:gd name="connsiteX230" fmla="*/ 3029017 w 4794266"/>
              <a:gd name="connsiteY230" fmla="*/ 2299248 h 6862288"/>
              <a:gd name="connsiteX231" fmla="*/ 1420838 w 4794266"/>
              <a:gd name="connsiteY231" fmla="*/ 2299248 h 6862288"/>
              <a:gd name="connsiteX232" fmla="*/ 204981 w 4794266"/>
              <a:gd name="connsiteY232" fmla="*/ 4713353 h 6862288"/>
              <a:gd name="connsiteX233" fmla="*/ 106016 w 4794266"/>
              <a:gd name="connsiteY233" fmla="*/ 4713353 h 6862288"/>
              <a:gd name="connsiteX234" fmla="*/ 1364286 w 4794266"/>
              <a:gd name="connsiteY234" fmla="*/ 2211271 h 6862288"/>
              <a:gd name="connsiteX235" fmla="*/ 0 w 4794266"/>
              <a:gd name="connsiteY235" fmla="*/ 2071210 h 6862288"/>
              <a:gd name="connsiteX236" fmla="*/ 740567 w 4794266"/>
              <a:gd name="connsiteY236" fmla="*/ 2071210 h 6862288"/>
              <a:gd name="connsiteX237" fmla="*/ 698268 w 4794266"/>
              <a:gd name="connsiteY237" fmla="*/ 2160994 h 6862288"/>
              <a:gd name="connsiteX238" fmla="*/ 0 w 4794266"/>
              <a:gd name="connsiteY238" fmla="*/ 2160994 h 6862288"/>
              <a:gd name="connsiteX239" fmla="*/ 0 w 4794266"/>
              <a:gd name="connsiteY239" fmla="*/ 2071210 h 6862288"/>
              <a:gd name="connsiteX240" fmla="*/ 1263349 w 4794266"/>
              <a:gd name="connsiteY240" fmla="*/ 2040088 h 6862288"/>
              <a:gd name="connsiteX241" fmla="*/ 3168348 w 4794266"/>
              <a:gd name="connsiteY241" fmla="*/ 2040088 h 6862288"/>
              <a:gd name="connsiteX242" fmla="*/ 3118959 w 4794266"/>
              <a:gd name="connsiteY242" fmla="*/ 2124996 h 6862288"/>
              <a:gd name="connsiteX243" fmla="*/ 1319793 w 4794266"/>
              <a:gd name="connsiteY243" fmla="*/ 2124996 h 6862288"/>
              <a:gd name="connsiteX244" fmla="*/ 14514 w 4794266"/>
              <a:gd name="connsiteY244" fmla="*/ 4728892 h 6862288"/>
              <a:gd name="connsiteX245" fmla="*/ 0 w 4794266"/>
              <a:gd name="connsiteY245" fmla="*/ 4728892 h 6862288"/>
              <a:gd name="connsiteX246" fmla="*/ 0 w 4794266"/>
              <a:gd name="connsiteY246" fmla="*/ 4557406 h 6862288"/>
              <a:gd name="connsiteX247" fmla="*/ 1263349 w 4794266"/>
              <a:gd name="connsiteY247" fmla="*/ 2040088 h 6862288"/>
              <a:gd name="connsiteX248" fmla="*/ 3495719 w 4794266"/>
              <a:gd name="connsiteY248" fmla="*/ 1977841 h 6862288"/>
              <a:gd name="connsiteX249" fmla="*/ 3541835 w 4794266"/>
              <a:gd name="connsiteY249" fmla="*/ 2080385 h 6862288"/>
              <a:gd name="connsiteX250" fmla="*/ 2197370 w 4794266"/>
              <a:gd name="connsiteY250" fmla="*/ 4728895 h 6862288"/>
              <a:gd name="connsiteX251" fmla="*/ 2098043 w 4794266"/>
              <a:gd name="connsiteY251" fmla="*/ 4728895 h 6862288"/>
              <a:gd name="connsiteX252" fmla="*/ 3495719 w 4794266"/>
              <a:gd name="connsiteY252" fmla="*/ 1977841 h 6862288"/>
              <a:gd name="connsiteX253" fmla="*/ 0 w 4794266"/>
              <a:gd name="connsiteY253" fmla="*/ 1900015 h 6862288"/>
              <a:gd name="connsiteX254" fmla="*/ 833922 w 4794266"/>
              <a:gd name="connsiteY254" fmla="*/ 1900015 h 6862288"/>
              <a:gd name="connsiteX255" fmla="*/ 791380 w 4794266"/>
              <a:gd name="connsiteY255" fmla="*/ 1989799 h 6862288"/>
              <a:gd name="connsiteX256" fmla="*/ 0 w 4794266"/>
              <a:gd name="connsiteY256" fmla="*/ 1989799 h 6862288"/>
              <a:gd name="connsiteX257" fmla="*/ 0 w 4794266"/>
              <a:gd name="connsiteY257" fmla="*/ 1900015 h 6862288"/>
              <a:gd name="connsiteX258" fmla="*/ 0 w 4794266"/>
              <a:gd name="connsiteY258" fmla="*/ 1728829 h 6862288"/>
              <a:gd name="connsiteX259" fmla="*/ 911757 w 4794266"/>
              <a:gd name="connsiteY259" fmla="*/ 1728829 h 6862288"/>
              <a:gd name="connsiteX260" fmla="*/ 869523 w 4794266"/>
              <a:gd name="connsiteY260" fmla="*/ 1818614 h 6862288"/>
              <a:gd name="connsiteX261" fmla="*/ 0 w 4794266"/>
              <a:gd name="connsiteY261" fmla="*/ 1818614 h 6862288"/>
              <a:gd name="connsiteX262" fmla="*/ 0 w 4794266"/>
              <a:gd name="connsiteY262" fmla="*/ 1728829 h 6862288"/>
              <a:gd name="connsiteX263" fmla="*/ 3236271 w 4794266"/>
              <a:gd name="connsiteY263" fmla="*/ 1682140 h 6862288"/>
              <a:gd name="connsiteX264" fmla="*/ 3292621 w 4794266"/>
              <a:gd name="connsiteY264" fmla="*/ 1787327 h 6862288"/>
              <a:gd name="connsiteX265" fmla="*/ 3187434 w 4794266"/>
              <a:gd name="connsiteY265" fmla="*/ 1787327 h 6862288"/>
              <a:gd name="connsiteX266" fmla="*/ 3236271 w 4794266"/>
              <a:gd name="connsiteY266" fmla="*/ 1682140 h 6862288"/>
              <a:gd name="connsiteX267" fmla="*/ 0 w 4794266"/>
              <a:gd name="connsiteY267" fmla="*/ 1542076 h 6862288"/>
              <a:gd name="connsiteX268" fmla="*/ 1005127 w 4794266"/>
              <a:gd name="connsiteY268" fmla="*/ 1542076 h 6862288"/>
              <a:gd name="connsiteX269" fmla="*/ 959295 w 4794266"/>
              <a:gd name="connsiteY269" fmla="*/ 1631861 h 6862288"/>
              <a:gd name="connsiteX270" fmla="*/ 0 w 4794266"/>
              <a:gd name="connsiteY270" fmla="*/ 1631861 h 6862288"/>
              <a:gd name="connsiteX271" fmla="*/ 0 w 4794266"/>
              <a:gd name="connsiteY271" fmla="*/ 1542076 h 6862288"/>
              <a:gd name="connsiteX272" fmla="*/ 3132571 w 4794266"/>
              <a:gd name="connsiteY272" fmla="*/ 1479829 h 6862288"/>
              <a:gd name="connsiteX273" fmla="*/ 3184006 w 4794266"/>
              <a:gd name="connsiteY273" fmla="*/ 1573753 h 6862288"/>
              <a:gd name="connsiteX274" fmla="*/ 3084565 w 4794266"/>
              <a:gd name="connsiteY274" fmla="*/ 1772037 h 6862288"/>
              <a:gd name="connsiteX275" fmla="*/ 2985124 w 4794266"/>
              <a:gd name="connsiteY275" fmla="*/ 1772037 h 6862288"/>
              <a:gd name="connsiteX276" fmla="*/ 3132571 w 4794266"/>
              <a:gd name="connsiteY276" fmla="*/ 1479829 h 6862288"/>
              <a:gd name="connsiteX277" fmla="*/ 3389755 w 4794266"/>
              <a:gd name="connsiteY277" fmla="*/ 1386453 h 6862288"/>
              <a:gd name="connsiteX278" fmla="*/ 3479540 w 4794266"/>
              <a:gd name="connsiteY278" fmla="*/ 1386453 h 6862288"/>
              <a:gd name="connsiteX279" fmla="*/ 3436443 w 4794266"/>
              <a:gd name="connsiteY279" fmla="*/ 1476239 h 6862288"/>
              <a:gd name="connsiteX280" fmla="*/ 3389755 w 4794266"/>
              <a:gd name="connsiteY280" fmla="*/ 1386453 h 6862288"/>
              <a:gd name="connsiteX281" fmla="*/ 0 w 4794266"/>
              <a:gd name="connsiteY281" fmla="*/ 1378844 h 6862288"/>
              <a:gd name="connsiteX282" fmla="*/ 40400 w 4794266"/>
              <a:gd name="connsiteY282" fmla="*/ 1460702 h 6862288"/>
              <a:gd name="connsiteX283" fmla="*/ 0 w 4794266"/>
              <a:gd name="connsiteY283" fmla="*/ 1460702 h 6862288"/>
              <a:gd name="connsiteX284" fmla="*/ 0 w 4794266"/>
              <a:gd name="connsiteY284" fmla="*/ 1378844 h 6862288"/>
              <a:gd name="connsiteX285" fmla="*/ 3041878 w 4794266"/>
              <a:gd name="connsiteY285" fmla="*/ 1277509 h 6862288"/>
              <a:gd name="connsiteX286" fmla="*/ 3087101 w 4794266"/>
              <a:gd name="connsiteY286" fmla="*/ 1365185 h 6862288"/>
              <a:gd name="connsiteX287" fmla="*/ 3090579 w 4794266"/>
              <a:gd name="connsiteY287" fmla="*/ 1375707 h 6862288"/>
              <a:gd name="connsiteX288" fmla="*/ 2892295 w 4794266"/>
              <a:gd name="connsiteY288" fmla="*/ 1772009 h 6862288"/>
              <a:gd name="connsiteX289" fmla="*/ 2798371 w 4794266"/>
              <a:gd name="connsiteY289" fmla="*/ 1772009 h 6862288"/>
              <a:gd name="connsiteX290" fmla="*/ 3041878 w 4794266"/>
              <a:gd name="connsiteY290" fmla="*/ 1277509 h 6862288"/>
              <a:gd name="connsiteX291" fmla="*/ 3311937 w 4794266"/>
              <a:gd name="connsiteY291" fmla="*/ 1215257 h 6862288"/>
              <a:gd name="connsiteX292" fmla="*/ 3572933 w 4794266"/>
              <a:gd name="connsiteY292" fmla="*/ 1215257 h 6862288"/>
              <a:gd name="connsiteX293" fmla="*/ 3530029 w 4794266"/>
              <a:gd name="connsiteY293" fmla="*/ 1305042 h 6862288"/>
              <a:gd name="connsiteX294" fmla="*/ 3354840 w 4794266"/>
              <a:gd name="connsiteY294" fmla="*/ 1305042 h 6862288"/>
              <a:gd name="connsiteX295" fmla="*/ 3311937 w 4794266"/>
              <a:gd name="connsiteY295" fmla="*/ 1215257 h 6862288"/>
              <a:gd name="connsiteX296" fmla="*/ 2950989 w 4794266"/>
              <a:gd name="connsiteY296" fmla="*/ 1075199 h 6862288"/>
              <a:gd name="connsiteX297" fmla="*/ 2993582 w 4794266"/>
              <a:gd name="connsiteY297" fmla="*/ 1160086 h 6862288"/>
              <a:gd name="connsiteX298" fmla="*/ 2997131 w 4794266"/>
              <a:gd name="connsiteY298" fmla="*/ 1174233 h 6862288"/>
              <a:gd name="connsiteX299" fmla="*/ 2698982 w 4794266"/>
              <a:gd name="connsiteY299" fmla="*/ 1771979 h 6862288"/>
              <a:gd name="connsiteX300" fmla="*/ 2596050 w 4794266"/>
              <a:gd name="connsiteY300" fmla="*/ 1771979 h 6862288"/>
              <a:gd name="connsiteX301" fmla="*/ 2950989 w 4794266"/>
              <a:gd name="connsiteY301" fmla="*/ 1075199 h 6862288"/>
              <a:gd name="connsiteX302" fmla="*/ 3218559 w 4794266"/>
              <a:gd name="connsiteY302" fmla="*/ 1044073 h 6862288"/>
              <a:gd name="connsiteX303" fmla="*/ 3650802 w 4794266"/>
              <a:gd name="connsiteY303" fmla="*/ 1044073 h 6862288"/>
              <a:gd name="connsiteX304" fmla="*/ 3608632 w 4794266"/>
              <a:gd name="connsiteY304" fmla="*/ 1133858 h 6862288"/>
              <a:gd name="connsiteX305" fmla="*/ 3264243 w 4794266"/>
              <a:gd name="connsiteY305" fmla="*/ 1133858 h 6862288"/>
              <a:gd name="connsiteX306" fmla="*/ 3218559 w 4794266"/>
              <a:gd name="connsiteY306" fmla="*/ 1044073 h 6862288"/>
              <a:gd name="connsiteX307" fmla="*/ 0 w 4794266"/>
              <a:gd name="connsiteY307" fmla="*/ 969072 h 6862288"/>
              <a:gd name="connsiteX308" fmla="*/ 242609 w 4794266"/>
              <a:gd name="connsiteY308" fmla="*/ 1445195 h 6862288"/>
              <a:gd name="connsiteX309" fmla="*/ 141781 w 4794266"/>
              <a:gd name="connsiteY309" fmla="*/ 1445195 h 6862288"/>
              <a:gd name="connsiteX310" fmla="*/ 0 w 4794266"/>
              <a:gd name="connsiteY310" fmla="*/ 1165963 h 6862288"/>
              <a:gd name="connsiteX311" fmla="*/ 0 w 4794266"/>
              <a:gd name="connsiteY311" fmla="*/ 969072 h 6862288"/>
              <a:gd name="connsiteX312" fmla="*/ 2839507 w 4794266"/>
              <a:gd name="connsiteY312" fmla="*/ 888446 h 6862288"/>
              <a:gd name="connsiteX313" fmla="*/ 2888263 w 4794266"/>
              <a:gd name="connsiteY313" fmla="*/ 984396 h 6862288"/>
              <a:gd name="connsiteX314" fmla="*/ 2494733 w 4794266"/>
              <a:gd name="connsiteY314" fmla="*/ 1787533 h 6862288"/>
              <a:gd name="connsiteX315" fmla="*/ 2393739 w 4794266"/>
              <a:gd name="connsiteY315" fmla="*/ 1787533 h 6862288"/>
              <a:gd name="connsiteX316" fmla="*/ 2839507 w 4794266"/>
              <a:gd name="connsiteY316" fmla="*/ 888446 h 6862288"/>
              <a:gd name="connsiteX317" fmla="*/ 3125183 w 4794266"/>
              <a:gd name="connsiteY317" fmla="*/ 872877 h 6862288"/>
              <a:gd name="connsiteX318" fmla="*/ 3744155 w 4794266"/>
              <a:gd name="connsiteY318" fmla="*/ 872877 h 6862288"/>
              <a:gd name="connsiteX319" fmla="*/ 3701711 w 4794266"/>
              <a:gd name="connsiteY319" fmla="*/ 962518 h 6862288"/>
              <a:gd name="connsiteX320" fmla="*/ 3171164 w 4794266"/>
              <a:gd name="connsiteY320" fmla="*/ 962518 h 6862288"/>
              <a:gd name="connsiteX321" fmla="*/ 3125183 w 4794266"/>
              <a:gd name="connsiteY321" fmla="*/ 872877 h 6862288"/>
              <a:gd name="connsiteX322" fmla="*/ 3047375 w 4794266"/>
              <a:gd name="connsiteY322" fmla="*/ 701692 h 6862288"/>
              <a:gd name="connsiteX323" fmla="*/ 3837527 w 4794266"/>
              <a:gd name="connsiteY323" fmla="*/ 701692 h 6862288"/>
              <a:gd name="connsiteX324" fmla="*/ 3795008 w 4794266"/>
              <a:gd name="connsiteY324" fmla="*/ 791333 h 6862288"/>
              <a:gd name="connsiteX325" fmla="*/ 3089894 w 4794266"/>
              <a:gd name="connsiteY325" fmla="*/ 791333 h 6862288"/>
              <a:gd name="connsiteX326" fmla="*/ 3047375 w 4794266"/>
              <a:gd name="connsiteY326" fmla="*/ 701692 h 6862288"/>
              <a:gd name="connsiteX327" fmla="*/ 2741909 w 4794266"/>
              <a:gd name="connsiteY327" fmla="*/ 670568 h 6862288"/>
              <a:gd name="connsiteX328" fmla="*/ 2794841 w 4794266"/>
              <a:gd name="connsiteY328" fmla="*/ 773272 h 6862288"/>
              <a:gd name="connsiteX329" fmla="*/ 2286696 w 4794266"/>
              <a:gd name="connsiteY329" fmla="*/ 1771977 h 6862288"/>
              <a:gd name="connsiteX330" fmla="*/ 2191419 w 4794266"/>
              <a:gd name="connsiteY330" fmla="*/ 1771977 h 6862288"/>
              <a:gd name="connsiteX331" fmla="*/ 2741909 w 4794266"/>
              <a:gd name="connsiteY331" fmla="*/ 670568 h 6862288"/>
              <a:gd name="connsiteX332" fmla="*/ 0 w 4794266"/>
              <a:gd name="connsiteY332" fmla="*/ 587906 h 6862288"/>
              <a:gd name="connsiteX333" fmla="*/ 429355 w 4794266"/>
              <a:gd name="connsiteY333" fmla="*/ 1460707 h 6862288"/>
              <a:gd name="connsiteX334" fmla="*/ 335326 w 4794266"/>
              <a:gd name="connsiteY334" fmla="*/ 1460707 h 6862288"/>
              <a:gd name="connsiteX335" fmla="*/ 0 w 4794266"/>
              <a:gd name="connsiteY335" fmla="*/ 791234 h 6862288"/>
              <a:gd name="connsiteX336" fmla="*/ 0 w 4794266"/>
              <a:gd name="connsiteY336" fmla="*/ 587906 h 6862288"/>
              <a:gd name="connsiteX337" fmla="*/ 2953999 w 4794266"/>
              <a:gd name="connsiteY337" fmla="*/ 514940 h 6862288"/>
              <a:gd name="connsiteX338" fmla="*/ 3915367 w 4794266"/>
              <a:gd name="connsiteY338" fmla="*/ 514940 h 6862288"/>
              <a:gd name="connsiteX339" fmla="*/ 3873109 w 4794266"/>
              <a:gd name="connsiteY339" fmla="*/ 604580 h 6862288"/>
              <a:gd name="connsiteX340" fmla="*/ 2999778 w 4794266"/>
              <a:gd name="connsiteY340" fmla="*/ 604580 h 6862288"/>
              <a:gd name="connsiteX341" fmla="*/ 2953999 w 4794266"/>
              <a:gd name="connsiteY341" fmla="*/ 514940 h 6862288"/>
              <a:gd name="connsiteX342" fmla="*/ 2633401 w 4794266"/>
              <a:gd name="connsiteY342" fmla="*/ 483816 h 6862288"/>
              <a:gd name="connsiteX343" fmla="*/ 2685925 w 4794266"/>
              <a:gd name="connsiteY343" fmla="*/ 582365 h 6862288"/>
              <a:gd name="connsiteX344" fmla="*/ 2090661 w 4794266"/>
              <a:gd name="connsiteY344" fmla="*/ 1771998 h 6862288"/>
              <a:gd name="connsiteX345" fmla="*/ 1989115 w 4794266"/>
              <a:gd name="connsiteY345" fmla="*/ 1771998 h 6862288"/>
              <a:gd name="connsiteX346" fmla="*/ 2633401 w 4794266"/>
              <a:gd name="connsiteY346" fmla="*/ 483816 h 6862288"/>
              <a:gd name="connsiteX347" fmla="*/ 89908 w 4794266"/>
              <a:gd name="connsiteY347" fmla="*/ 359310 h 6862288"/>
              <a:gd name="connsiteX348" fmla="*/ 647166 w 4794266"/>
              <a:gd name="connsiteY348" fmla="*/ 1445187 h 6862288"/>
              <a:gd name="connsiteX349" fmla="*/ 544233 w 4794266"/>
              <a:gd name="connsiteY349" fmla="*/ 1445187 h 6862288"/>
              <a:gd name="connsiteX350" fmla="*/ 43765 w 4794266"/>
              <a:gd name="connsiteY350" fmla="*/ 454193 h 6862288"/>
              <a:gd name="connsiteX351" fmla="*/ 50864 w 4794266"/>
              <a:gd name="connsiteY351" fmla="*/ 436622 h 6862288"/>
              <a:gd name="connsiteX352" fmla="*/ 89908 w 4794266"/>
              <a:gd name="connsiteY352" fmla="*/ 359310 h 6862288"/>
              <a:gd name="connsiteX353" fmla="*/ 2876180 w 4794266"/>
              <a:gd name="connsiteY353" fmla="*/ 343745 h 6862288"/>
              <a:gd name="connsiteX354" fmla="*/ 4008747 w 4794266"/>
              <a:gd name="connsiteY354" fmla="*/ 343745 h 6862288"/>
              <a:gd name="connsiteX355" fmla="*/ 3963022 w 4794266"/>
              <a:gd name="connsiteY355" fmla="*/ 433529 h 6862288"/>
              <a:gd name="connsiteX356" fmla="*/ 2918387 w 4794266"/>
              <a:gd name="connsiteY356" fmla="*/ 433529 h 6862288"/>
              <a:gd name="connsiteX357" fmla="*/ 2876180 w 4794266"/>
              <a:gd name="connsiteY357" fmla="*/ 343745 h 6862288"/>
              <a:gd name="connsiteX358" fmla="*/ 2531542 w 4794266"/>
              <a:gd name="connsiteY358" fmla="*/ 281495 h 6862288"/>
              <a:gd name="connsiteX359" fmla="*/ 2576996 w 4794266"/>
              <a:gd name="connsiteY359" fmla="*/ 380390 h 6862288"/>
              <a:gd name="connsiteX360" fmla="*/ 1888193 w 4794266"/>
              <a:gd name="connsiteY360" fmla="*/ 1771985 h 6862288"/>
              <a:gd name="connsiteX361" fmla="*/ 1786794 w 4794266"/>
              <a:gd name="connsiteY361" fmla="*/ 1771985 h 6862288"/>
              <a:gd name="connsiteX362" fmla="*/ 2531542 w 4794266"/>
              <a:gd name="connsiteY362" fmla="*/ 281495 h 6862288"/>
              <a:gd name="connsiteX363" fmla="*/ 2782803 w 4794266"/>
              <a:gd name="connsiteY363" fmla="*/ 172561 h 6862288"/>
              <a:gd name="connsiteX364" fmla="*/ 4102104 w 4794266"/>
              <a:gd name="connsiteY364" fmla="*/ 172561 h 6862288"/>
              <a:gd name="connsiteX365" fmla="*/ 4059660 w 4794266"/>
              <a:gd name="connsiteY365" fmla="*/ 262345 h 6862288"/>
              <a:gd name="connsiteX366" fmla="*/ 2825247 w 4794266"/>
              <a:gd name="connsiteY366" fmla="*/ 262345 h 6862288"/>
              <a:gd name="connsiteX367" fmla="*/ 2782803 w 4794266"/>
              <a:gd name="connsiteY367" fmla="*/ 172561 h 6862288"/>
              <a:gd name="connsiteX368" fmla="*/ 186164 w 4794266"/>
              <a:gd name="connsiteY368" fmla="*/ 172558 h 6862288"/>
              <a:gd name="connsiteX369" fmla="*/ 833967 w 4794266"/>
              <a:gd name="connsiteY369" fmla="*/ 1460741 h 6862288"/>
              <a:gd name="connsiteX370" fmla="*/ 735921 w 4794266"/>
              <a:gd name="connsiteY370" fmla="*/ 1460741 h 6862288"/>
              <a:gd name="connsiteX371" fmla="*/ 137141 w 4794266"/>
              <a:gd name="connsiteY371" fmla="*/ 271108 h 6862288"/>
              <a:gd name="connsiteX372" fmla="*/ 151148 w 4794266"/>
              <a:gd name="connsiteY372" fmla="*/ 246470 h 6862288"/>
              <a:gd name="connsiteX373" fmla="*/ 186164 w 4794266"/>
              <a:gd name="connsiteY373" fmla="*/ 172558 h 6862288"/>
              <a:gd name="connsiteX374" fmla="*/ 2434228 w 4794266"/>
              <a:gd name="connsiteY374" fmla="*/ 94743 h 6862288"/>
              <a:gd name="connsiteX375" fmla="*/ 2483591 w 4794266"/>
              <a:gd name="connsiteY375" fmla="*/ 190361 h 6862288"/>
              <a:gd name="connsiteX376" fmla="*/ 1683210 w 4794266"/>
              <a:gd name="connsiteY376" fmla="*/ 1787545 h 6862288"/>
              <a:gd name="connsiteX377" fmla="*/ 1584484 w 4794266"/>
              <a:gd name="connsiteY377" fmla="*/ 1787545 h 6862288"/>
              <a:gd name="connsiteX378" fmla="*/ 2434228 w 4794266"/>
              <a:gd name="connsiteY378" fmla="*/ 94743 h 6862288"/>
              <a:gd name="connsiteX379" fmla="*/ 4682467 w 4794266"/>
              <a:gd name="connsiteY379" fmla="*/ 0 h 6862288"/>
              <a:gd name="connsiteX380" fmla="*/ 4685835 w 4794266"/>
              <a:gd name="connsiteY380" fmla="*/ 0 h 6862288"/>
              <a:gd name="connsiteX381" fmla="*/ 3971455 w 4794266"/>
              <a:gd name="connsiteY381" fmla="*/ 1413615 h 6862288"/>
              <a:gd name="connsiteX382" fmla="*/ 4691881 w 4794266"/>
              <a:gd name="connsiteY382" fmla="*/ 0 h 6862288"/>
              <a:gd name="connsiteX383" fmla="*/ 4794266 w 4794266"/>
              <a:gd name="connsiteY383" fmla="*/ 0 h 6862288"/>
              <a:gd name="connsiteX384" fmla="*/ 3485882 w 4794266"/>
              <a:gd name="connsiteY384" fmla="*/ 2565697 h 6862288"/>
              <a:gd name="connsiteX385" fmla="*/ 3438634 w 4794266"/>
              <a:gd name="connsiteY385" fmla="*/ 2467962 h 6862288"/>
              <a:gd name="connsiteX386" fmla="*/ 3436438 w 4794266"/>
              <a:gd name="connsiteY386" fmla="*/ 2472308 h 6862288"/>
              <a:gd name="connsiteX387" fmla="*/ 3438631 w 4794266"/>
              <a:gd name="connsiteY387" fmla="*/ 2467957 h 6862288"/>
              <a:gd name="connsiteX388" fmla="*/ 3436438 w 4794266"/>
              <a:gd name="connsiteY388" fmla="*/ 2463422 h 6862288"/>
              <a:gd name="connsiteX389" fmla="*/ 3841129 w 4794266"/>
              <a:gd name="connsiteY389" fmla="*/ 1669341 h 6862288"/>
              <a:gd name="connsiteX390" fmla="*/ 4682467 w 4794266"/>
              <a:gd name="connsiteY390" fmla="*/ 0 h 6862288"/>
              <a:gd name="connsiteX391" fmla="*/ 4484198 w 4794266"/>
              <a:gd name="connsiteY391" fmla="*/ 0 h 6862288"/>
              <a:gd name="connsiteX392" fmla="*/ 4588266 w 4794266"/>
              <a:gd name="connsiteY392" fmla="*/ 0 h 6862288"/>
              <a:gd name="connsiteX393" fmla="*/ 3580336 w 4794266"/>
              <a:gd name="connsiteY393" fmla="*/ 1982087 h 6862288"/>
              <a:gd name="connsiteX394" fmla="*/ 3530766 w 4794266"/>
              <a:gd name="connsiteY394" fmla="*/ 1886815 h 6862288"/>
              <a:gd name="connsiteX395" fmla="*/ 4484198 w 4794266"/>
              <a:gd name="connsiteY395" fmla="*/ 0 h 6862288"/>
              <a:gd name="connsiteX396" fmla="*/ 2499096 w 4794266"/>
              <a:gd name="connsiteY396" fmla="*/ 0 h 6862288"/>
              <a:gd name="connsiteX397" fmla="*/ 2598201 w 4794266"/>
              <a:gd name="connsiteY397" fmla="*/ 0 h 6862288"/>
              <a:gd name="connsiteX398" fmla="*/ 3203991 w 4794266"/>
              <a:gd name="connsiteY398" fmla="*/ 1191538 h 6862288"/>
              <a:gd name="connsiteX399" fmla="*/ 3451229 w 4794266"/>
              <a:gd name="connsiteY399" fmla="*/ 1678703 h 6862288"/>
              <a:gd name="connsiteX400" fmla="*/ 4252986 w 4794266"/>
              <a:gd name="connsiteY400" fmla="*/ 83062 h 6862288"/>
              <a:gd name="connsiteX401" fmla="*/ 2748367 w 4794266"/>
              <a:gd name="connsiteY401" fmla="*/ 83062 h 6862288"/>
              <a:gd name="connsiteX402" fmla="*/ 2703352 w 4794266"/>
              <a:gd name="connsiteY402" fmla="*/ 0 h 6862288"/>
              <a:gd name="connsiteX403" fmla="*/ 4396965 w 4794266"/>
              <a:gd name="connsiteY403" fmla="*/ 0 h 6862288"/>
              <a:gd name="connsiteX404" fmla="*/ 4355413 w 4794266"/>
              <a:gd name="connsiteY404" fmla="*/ 83062 h 6862288"/>
              <a:gd name="connsiteX405" fmla="*/ 3497144 w 4794266"/>
              <a:gd name="connsiteY405" fmla="*/ 1777549 h 6862288"/>
              <a:gd name="connsiteX406" fmla="*/ 3451229 w 4794266"/>
              <a:gd name="connsiteY406" fmla="*/ 1876393 h 6862288"/>
              <a:gd name="connsiteX407" fmla="*/ 1981937 w 4794266"/>
              <a:gd name="connsiteY407" fmla="*/ 4795845 h 6862288"/>
              <a:gd name="connsiteX408" fmla="*/ 1939552 w 4794266"/>
              <a:gd name="connsiteY408" fmla="*/ 4884099 h 6862288"/>
              <a:gd name="connsiteX409" fmla="*/ 1932489 w 4794266"/>
              <a:gd name="connsiteY409" fmla="*/ 4884099 h 6862288"/>
              <a:gd name="connsiteX410" fmla="*/ 1837126 w 4794266"/>
              <a:gd name="connsiteY410" fmla="*/ 4884099 h 6862288"/>
              <a:gd name="connsiteX411" fmla="*/ 39353 w 4794266"/>
              <a:gd name="connsiteY411" fmla="*/ 4884099 h 6862288"/>
              <a:gd name="connsiteX412" fmla="*/ 1031836 w 4794266"/>
              <a:gd name="connsiteY412" fmla="*/ 6861000 h 6862288"/>
              <a:gd name="connsiteX413" fmla="*/ 936473 w 4794266"/>
              <a:gd name="connsiteY413" fmla="*/ 6861000 h 6862288"/>
              <a:gd name="connsiteX414" fmla="*/ 0 w 4794266"/>
              <a:gd name="connsiteY414" fmla="*/ 5005253 h 6862288"/>
              <a:gd name="connsiteX415" fmla="*/ 0 w 4794266"/>
              <a:gd name="connsiteY415" fmla="*/ 4795845 h 6862288"/>
              <a:gd name="connsiteX416" fmla="*/ 1879509 w 4794266"/>
              <a:gd name="connsiteY416" fmla="*/ 4795845 h 6862288"/>
              <a:gd name="connsiteX417" fmla="*/ 3401781 w 4794266"/>
              <a:gd name="connsiteY417" fmla="*/ 1777549 h 6862288"/>
              <a:gd name="connsiteX418" fmla="*/ 3165139 w 4794266"/>
              <a:gd name="connsiteY418" fmla="*/ 1315095 h 6862288"/>
              <a:gd name="connsiteX419" fmla="*/ 2499096 w 4794266"/>
              <a:gd name="connsiteY419" fmla="*/ 0 h 6862288"/>
              <a:gd name="connsiteX420" fmla="*/ 2282766 w 4794266"/>
              <a:gd name="connsiteY420" fmla="*/ 0 h 6862288"/>
              <a:gd name="connsiteX421" fmla="*/ 2383457 w 4794266"/>
              <a:gd name="connsiteY421" fmla="*/ 0 h 6862288"/>
              <a:gd name="connsiteX422" fmla="*/ 1448845 w 4794266"/>
              <a:gd name="connsiteY422" fmla="*/ 1858774 h 6862288"/>
              <a:gd name="connsiteX423" fmla="*/ 3246161 w 4794266"/>
              <a:gd name="connsiteY423" fmla="*/ 1858774 h 6862288"/>
              <a:gd name="connsiteX424" fmla="*/ 3203871 w 4794266"/>
              <a:gd name="connsiteY424" fmla="*/ 1943196 h 6862288"/>
              <a:gd name="connsiteX425" fmla="*/ 1403031 w 4794266"/>
              <a:gd name="connsiteY425" fmla="*/ 1943196 h 6862288"/>
              <a:gd name="connsiteX426" fmla="*/ 1392458 w 4794266"/>
              <a:gd name="connsiteY426" fmla="*/ 1943196 h 6862288"/>
              <a:gd name="connsiteX427" fmla="*/ 1304354 w 4794266"/>
              <a:gd name="connsiteY427" fmla="*/ 1943196 h 6862288"/>
              <a:gd name="connsiteX428" fmla="*/ 2282766 w 4794266"/>
              <a:gd name="connsiteY428" fmla="*/ 0 h 6862288"/>
              <a:gd name="connsiteX429" fmla="*/ 2085184 w 4794266"/>
              <a:gd name="connsiteY429" fmla="*/ 0 h 6862288"/>
              <a:gd name="connsiteX430" fmla="*/ 2180489 w 4794266"/>
              <a:gd name="connsiteY430" fmla="*/ 0 h 6862288"/>
              <a:gd name="connsiteX431" fmla="*/ 921627 w 4794266"/>
              <a:gd name="connsiteY431" fmla="*/ 2503438 h 6862288"/>
              <a:gd name="connsiteX432" fmla="*/ 0 w 4794266"/>
              <a:gd name="connsiteY432" fmla="*/ 2503438 h 6862288"/>
              <a:gd name="connsiteX433" fmla="*/ 0 w 4794266"/>
              <a:gd name="connsiteY433" fmla="*/ 2418757 h 6862288"/>
              <a:gd name="connsiteX434" fmla="*/ 868685 w 4794266"/>
              <a:gd name="connsiteY434" fmla="*/ 2418757 h 6862288"/>
              <a:gd name="connsiteX435" fmla="*/ 2085184 w 4794266"/>
              <a:gd name="connsiteY435" fmla="*/ 0 h 6862288"/>
              <a:gd name="connsiteX436" fmla="*/ 1883218 w 4794266"/>
              <a:gd name="connsiteY436" fmla="*/ 0 h 6862288"/>
              <a:gd name="connsiteX437" fmla="*/ 1978547 w 4794266"/>
              <a:gd name="connsiteY437" fmla="*/ 0 h 6862288"/>
              <a:gd name="connsiteX438" fmla="*/ 813769 w 4794266"/>
              <a:gd name="connsiteY438" fmla="*/ 2332241 h 6862288"/>
              <a:gd name="connsiteX439" fmla="*/ 0 w 4794266"/>
              <a:gd name="connsiteY439" fmla="*/ 2332241 h 6862288"/>
              <a:gd name="connsiteX440" fmla="*/ 0 w 4794266"/>
              <a:gd name="connsiteY440" fmla="*/ 2247501 h 6862288"/>
              <a:gd name="connsiteX441" fmla="*/ 753901 w 4794266"/>
              <a:gd name="connsiteY441" fmla="*/ 2247501 h 6862288"/>
              <a:gd name="connsiteX442" fmla="*/ 753901 w 4794266"/>
              <a:gd name="connsiteY442" fmla="*/ 2251031 h 6862288"/>
              <a:gd name="connsiteX443" fmla="*/ 1883218 w 4794266"/>
              <a:gd name="connsiteY443" fmla="*/ 0 h 6862288"/>
              <a:gd name="connsiteX444" fmla="*/ 1676567 w 4794266"/>
              <a:gd name="connsiteY444" fmla="*/ 0 h 6862288"/>
              <a:gd name="connsiteX445" fmla="*/ 1775670 w 4794266"/>
              <a:gd name="connsiteY445" fmla="*/ 0 h 6862288"/>
              <a:gd name="connsiteX446" fmla="*/ 1085842 w 4794266"/>
              <a:gd name="connsiteY446" fmla="*/ 1367346 h 6862288"/>
              <a:gd name="connsiteX447" fmla="*/ 1039779 w 4794266"/>
              <a:gd name="connsiteY447" fmla="*/ 1264773 h 6862288"/>
              <a:gd name="connsiteX448" fmla="*/ 1676567 w 4794266"/>
              <a:gd name="connsiteY448" fmla="*/ 0 h 6862288"/>
              <a:gd name="connsiteX449" fmla="*/ 1479705 w 4794266"/>
              <a:gd name="connsiteY449" fmla="*/ 0 h 6862288"/>
              <a:gd name="connsiteX450" fmla="*/ 1574216 w 4794266"/>
              <a:gd name="connsiteY450" fmla="*/ 0 h 6862288"/>
              <a:gd name="connsiteX451" fmla="*/ 995314 w 4794266"/>
              <a:gd name="connsiteY451" fmla="*/ 1165036 h 6862288"/>
              <a:gd name="connsiteX452" fmla="*/ 946402 w 4794266"/>
              <a:gd name="connsiteY452" fmla="*/ 1069591 h 6862288"/>
              <a:gd name="connsiteX453" fmla="*/ 1479705 w 4794266"/>
              <a:gd name="connsiteY453" fmla="*/ 0 h 6862288"/>
              <a:gd name="connsiteX454" fmla="*/ 1270221 w 4794266"/>
              <a:gd name="connsiteY454" fmla="*/ 0 h 6862288"/>
              <a:gd name="connsiteX455" fmla="*/ 1371191 w 4794266"/>
              <a:gd name="connsiteY455" fmla="*/ 0 h 6862288"/>
              <a:gd name="connsiteX456" fmla="*/ 886459 w 4794266"/>
              <a:gd name="connsiteY456" fmla="*/ 962730 h 6862288"/>
              <a:gd name="connsiteX457" fmla="*/ 837468 w 4794266"/>
              <a:gd name="connsiteY457" fmla="*/ 867670 h 6862288"/>
              <a:gd name="connsiteX458" fmla="*/ 1270221 w 4794266"/>
              <a:gd name="connsiteY458" fmla="*/ 0 h 6862288"/>
              <a:gd name="connsiteX459" fmla="*/ 1086586 w 4794266"/>
              <a:gd name="connsiteY459" fmla="*/ 0 h 6862288"/>
              <a:gd name="connsiteX460" fmla="*/ 1183878 w 4794266"/>
              <a:gd name="connsiteY460" fmla="*/ 0 h 6862288"/>
              <a:gd name="connsiteX461" fmla="*/ 797450 w 4794266"/>
              <a:gd name="connsiteY461" fmla="*/ 760440 h 6862288"/>
              <a:gd name="connsiteX462" fmla="*/ 744092 w 4794266"/>
              <a:gd name="connsiteY462" fmla="*/ 658939 h 6862288"/>
              <a:gd name="connsiteX463" fmla="*/ 1086586 w 4794266"/>
              <a:gd name="connsiteY463" fmla="*/ 0 h 6862288"/>
              <a:gd name="connsiteX464" fmla="*/ 882903 w 4794266"/>
              <a:gd name="connsiteY464" fmla="*/ 0 h 6862288"/>
              <a:gd name="connsiteX465" fmla="*/ 983094 w 4794266"/>
              <a:gd name="connsiteY465" fmla="*/ 0 h 6862288"/>
              <a:gd name="connsiteX466" fmla="*/ 699348 w 4794266"/>
              <a:gd name="connsiteY466" fmla="*/ 573640 h 6862288"/>
              <a:gd name="connsiteX467" fmla="*/ 657662 w 4794266"/>
              <a:gd name="connsiteY467" fmla="*/ 488488 h 6862288"/>
              <a:gd name="connsiteX468" fmla="*/ 650715 w 4794266"/>
              <a:gd name="connsiteY468" fmla="*/ 474296 h 6862288"/>
              <a:gd name="connsiteX469" fmla="*/ 882903 w 4794266"/>
              <a:gd name="connsiteY469" fmla="*/ 0 h 6862288"/>
              <a:gd name="connsiteX470" fmla="*/ 677572 w 4794266"/>
              <a:gd name="connsiteY470" fmla="*/ 0 h 6862288"/>
              <a:gd name="connsiteX471" fmla="*/ 778686 w 4794266"/>
              <a:gd name="connsiteY471" fmla="*/ 0 h 6862288"/>
              <a:gd name="connsiteX472" fmla="*/ 588085 w 4794266"/>
              <a:gd name="connsiteY472" fmla="*/ 371319 h 6862288"/>
              <a:gd name="connsiteX473" fmla="*/ 545333 w 4794266"/>
              <a:gd name="connsiteY473" fmla="*/ 279088 h 6862288"/>
              <a:gd name="connsiteX474" fmla="*/ 541771 w 4794266"/>
              <a:gd name="connsiteY474" fmla="*/ 275541 h 6862288"/>
              <a:gd name="connsiteX475" fmla="*/ 677572 w 4794266"/>
              <a:gd name="connsiteY475" fmla="*/ 0 h 6862288"/>
              <a:gd name="connsiteX476" fmla="*/ 483066 w 4794266"/>
              <a:gd name="connsiteY476" fmla="*/ 0 h 6862288"/>
              <a:gd name="connsiteX477" fmla="*/ 579239 w 4794266"/>
              <a:gd name="connsiteY477" fmla="*/ 0 h 6862288"/>
              <a:gd name="connsiteX478" fmla="*/ 496812 w 4794266"/>
              <a:gd name="connsiteY478" fmla="*/ 169055 h 6862288"/>
              <a:gd name="connsiteX479" fmla="*/ 448395 w 4794266"/>
              <a:gd name="connsiteY479" fmla="*/ 67508 h 6862288"/>
              <a:gd name="connsiteX480" fmla="*/ 483066 w 4794266"/>
              <a:gd name="connsiteY480" fmla="*/ 0 h 6862288"/>
              <a:gd name="connsiteX481" fmla="*/ 281623 w 4794266"/>
              <a:gd name="connsiteY481" fmla="*/ 0 h 6862288"/>
              <a:gd name="connsiteX482" fmla="*/ 380286 w 4794266"/>
              <a:gd name="connsiteY482" fmla="*/ 0 h 6862288"/>
              <a:gd name="connsiteX483" fmla="*/ 347483 w 4794266"/>
              <a:gd name="connsiteY483" fmla="*/ 69038 h 6862288"/>
              <a:gd name="connsiteX484" fmla="*/ 1036285 w 4794266"/>
              <a:gd name="connsiteY484" fmla="*/ 1460728 h 6862288"/>
              <a:gd name="connsiteX485" fmla="*/ 941880 w 4794266"/>
              <a:gd name="connsiteY485" fmla="*/ 1460728 h 6862288"/>
              <a:gd name="connsiteX486" fmla="*/ 246086 w 4794266"/>
              <a:gd name="connsiteY486" fmla="*/ 69038 h 6862288"/>
              <a:gd name="connsiteX487" fmla="*/ 281623 w 4794266"/>
              <a:gd name="connsiteY487" fmla="*/ 0 h 6862288"/>
              <a:gd name="connsiteX488" fmla="*/ 79031 w 4794266"/>
              <a:gd name="connsiteY488" fmla="*/ 0 h 6862288"/>
              <a:gd name="connsiteX489" fmla="*/ 173569 w 4794266"/>
              <a:gd name="connsiteY489" fmla="*/ 0 h 6862288"/>
              <a:gd name="connsiteX490" fmla="*/ 0 w 4794266"/>
              <a:gd name="connsiteY490" fmla="*/ 349055 h 6862288"/>
              <a:gd name="connsiteX491" fmla="*/ 0 w 4794266"/>
              <a:gd name="connsiteY491" fmla="*/ 155555 h 6862288"/>
              <a:gd name="connsiteX492" fmla="*/ 79031 w 4794266"/>
              <a:gd name="connsiteY492"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1308307 w 4794266"/>
              <a:gd name="connsiteY198" fmla="*/ 6862288 h 6862288"/>
              <a:gd name="connsiteX199" fmla="*/ 1205888 w 4794266"/>
              <a:gd name="connsiteY199" fmla="*/ 6862288 h 6862288"/>
              <a:gd name="connsiteX200" fmla="*/ 1206546 w 4794266"/>
              <a:gd name="connsiteY200" fmla="*/ 6860998 h 6862288"/>
              <a:gd name="connsiteX201" fmla="*/ 1127055 w 4794266"/>
              <a:gd name="connsiteY201" fmla="*/ 6860998 h 6862288"/>
              <a:gd name="connsiteX202" fmla="*/ 1081302 w 4794266"/>
              <a:gd name="connsiteY202" fmla="*/ 6769162 h 6862288"/>
              <a:gd name="connsiteX203" fmla="*/ 226066 w 4794266"/>
              <a:gd name="connsiteY203" fmla="*/ 5059594 h 6862288"/>
              <a:gd name="connsiteX204" fmla="*/ 183832 w 4794266"/>
              <a:gd name="connsiteY204" fmla="*/ 4974822 h 6862288"/>
              <a:gd name="connsiteX205" fmla="*/ 1880226 w 4794266"/>
              <a:gd name="connsiteY205" fmla="*/ 4974822 h 6862288"/>
              <a:gd name="connsiteX206" fmla="*/ 1834473 w 4794266"/>
              <a:gd name="connsiteY206" fmla="*/ 5059594 h 6862288"/>
              <a:gd name="connsiteX207" fmla="*/ 324611 w 4794266"/>
              <a:gd name="connsiteY207" fmla="*/ 5059594 h 6862288"/>
              <a:gd name="connsiteX208" fmla="*/ 1134094 w 4794266"/>
              <a:gd name="connsiteY208" fmla="*/ 6673793 h 6862288"/>
              <a:gd name="connsiteX209" fmla="*/ 1376939 w 4794266"/>
              <a:gd name="connsiteY209" fmla="*/ 6182822 h 6862288"/>
              <a:gd name="connsiteX210" fmla="*/ 2073798 w 4794266"/>
              <a:gd name="connsiteY210" fmla="*/ 4794681 h 6862288"/>
              <a:gd name="connsiteX211" fmla="*/ 2172342 w 4794266"/>
              <a:gd name="connsiteY211" fmla="*/ 4794681 h 6862288"/>
              <a:gd name="connsiteX212" fmla="*/ 1415653 w 4794266"/>
              <a:gd name="connsiteY212" fmla="*/ 6306448 h 6862288"/>
              <a:gd name="connsiteX213" fmla="*/ 1179847 w 4794266"/>
              <a:gd name="connsiteY213" fmla="*/ 6769162 h 6862288"/>
              <a:gd name="connsiteX214" fmla="*/ 1217546 w 4794266"/>
              <a:gd name="connsiteY214" fmla="*/ 6839426 h 6862288"/>
              <a:gd name="connsiteX215" fmla="*/ 2569126 w 4794266"/>
              <a:gd name="connsiteY215" fmla="*/ 4189024 h 6862288"/>
              <a:gd name="connsiteX216" fmla="*/ 3387196 w 4794266"/>
              <a:gd name="connsiteY216" fmla="*/ 2569217 h 6862288"/>
              <a:gd name="connsiteX217" fmla="*/ 1393478 w 4794266"/>
              <a:gd name="connsiteY217" fmla="*/ 2553652 h 6862288"/>
              <a:gd name="connsiteX218" fmla="*/ 2903768 w 4794266"/>
              <a:gd name="connsiteY218" fmla="*/ 2553652 h 6862288"/>
              <a:gd name="connsiteX219" fmla="*/ 2857787 w 4794266"/>
              <a:gd name="connsiteY219" fmla="*/ 2643437 h 6862288"/>
              <a:gd name="connsiteX220" fmla="*/ 1351035 w 4794266"/>
              <a:gd name="connsiteY220" fmla="*/ 2643437 h 6862288"/>
              <a:gd name="connsiteX221" fmla="*/ 1393478 w 4794266"/>
              <a:gd name="connsiteY221" fmla="*/ 2553652 h 6862288"/>
              <a:gd name="connsiteX222" fmla="*/ 1471298 w 4794266"/>
              <a:gd name="connsiteY222" fmla="*/ 2382466 h 6862288"/>
              <a:gd name="connsiteX223" fmla="*/ 2981587 w 4794266"/>
              <a:gd name="connsiteY223" fmla="*/ 2382466 h 6862288"/>
              <a:gd name="connsiteX224" fmla="*/ 2939143 w 4794266"/>
              <a:gd name="connsiteY224" fmla="*/ 2472251 h 6862288"/>
              <a:gd name="connsiteX225" fmla="*/ 1428853 w 4794266"/>
              <a:gd name="connsiteY225" fmla="*/ 2472251 h 6862288"/>
              <a:gd name="connsiteX226" fmla="*/ 1471298 w 4794266"/>
              <a:gd name="connsiteY226" fmla="*/ 2382466 h 6862288"/>
              <a:gd name="connsiteX227" fmla="*/ 1364286 w 4794266"/>
              <a:gd name="connsiteY227" fmla="*/ 2211271 h 6862288"/>
              <a:gd name="connsiteX228" fmla="*/ 3074965 w 4794266"/>
              <a:gd name="connsiteY228" fmla="*/ 2211271 h 6862288"/>
              <a:gd name="connsiteX229" fmla="*/ 3029017 w 4794266"/>
              <a:gd name="connsiteY229" fmla="*/ 2299248 h 6862288"/>
              <a:gd name="connsiteX230" fmla="*/ 1420838 w 4794266"/>
              <a:gd name="connsiteY230" fmla="*/ 2299248 h 6862288"/>
              <a:gd name="connsiteX231" fmla="*/ 204981 w 4794266"/>
              <a:gd name="connsiteY231" fmla="*/ 4713353 h 6862288"/>
              <a:gd name="connsiteX232" fmla="*/ 106016 w 4794266"/>
              <a:gd name="connsiteY232" fmla="*/ 4713353 h 6862288"/>
              <a:gd name="connsiteX233" fmla="*/ 1364286 w 4794266"/>
              <a:gd name="connsiteY233" fmla="*/ 2211271 h 6862288"/>
              <a:gd name="connsiteX234" fmla="*/ 0 w 4794266"/>
              <a:gd name="connsiteY234" fmla="*/ 2071210 h 6862288"/>
              <a:gd name="connsiteX235" fmla="*/ 740567 w 4794266"/>
              <a:gd name="connsiteY235" fmla="*/ 2071210 h 6862288"/>
              <a:gd name="connsiteX236" fmla="*/ 698268 w 4794266"/>
              <a:gd name="connsiteY236" fmla="*/ 2160994 h 6862288"/>
              <a:gd name="connsiteX237" fmla="*/ 0 w 4794266"/>
              <a:gd name="connsiteY237" fmla="*/ 2160994 h 6862288"/>
              <a:gd name="connsiteX238" fmla="*/ 0 w 4794266"/>
              <a:gd name="connsiteY238" fmla="*/ 2071210 h 6862288"/>
              <a:gd name="connsiteX239" fmla="*/ 1263349 w 4794266"/>
              <a:gd name="connsiteY239" fmla="*/ 2040088 h 6862288"/>
              <a:gd name="connsiteX240" fmla="*/ 3168348 w 4794266"/>
              <a:gd name="connsiteY240" fmla="*/ 2040088 h 6862288"/>
              <a:gd name="connsiteX241" fmla="*/ 3118959 w 4794266"/>
              <a:gd name="connsiteY241" fmla="*/ 2124996 h 6862288"/>
              <a:gd name="connsiteX242" fmla="*/ 1319793 w 4794266"/>
              <a:gd name="connsiteY242" fmla="*/ 2124996 h 6862288"/>
              <a:gd name="connsiteX243" fmla="*/ 14514 w 4794266"/>
              <a:gd name="connsiteY243" fmla="*/ 4728892 h 6862288"/>
              <a:gd name="connsiteX244" fmla="*/ 0 w 4794266"/>
              <a:gd name="connsiteY244" fmla="*/ 4728892 h 6862288"/>
              <a:gd name="connsiteX245" fmla="*/ 0 w 4794266"/>
              <a:gd name="connsiteY245" fmla="*/ 4557406 h 6862288"/>
              <a:gd name="connsiteX246" fmla="*/ 1263349 w 4794266"/>
              <a:gd name="connsiteY246" fmla="*/ 2040088 h 6862288"/>
              <a:gd name="connsiteX247" fmla="*/ 3495719 w 4794266"/>
              <a:gd name="connsiteY247" fmla="*/ 1977841 h 6862288"/>
              <a:gd name="connsiteX248" fmla="*/ 3541835 w 4794266"/>
              <a:gd name="connsiteY248" fmla="*/ 2080385 h 6862288"/>
              <a:gd name="connsiteX249" fmla="*/ 2197370 w 4794266"/>
              <a:gd name="connsiteY249" fmla="*/ 4728895 h 6862288"/>
              <a:gd name="connsiteX250" fmla="*/ 2098043 w 4794266"/>
              <a:gd name="connsiteY250" fmla="*/ 4728895 h 6862288"/>
              <a:gd name="connsiteX251" fmla="*/ 3495719 w 4794266"/>
              <a:gd name="connsiteY251" fmla="*/ 1977841 h 6862288"/>
              <a:gd name="connsiteX252" fmla="*/ 0 w 4794266"/>
              <a:gd name="connsiteY252" fmla="*/ 1900015 h 6862288"/>
              <a:gd name="connsiteX253" fmla="*/ 833922 w 4794266"/>
              <a:gd name="connsiteY253" fmla="*/ 1900015 h 6862288"/>
              <a:gd name="connsiteX254" fmla="*/ 791380 w 4794266"/>
              <a:gd name="connsiteY254" fmla="*/ 1989799 h 6862288"/>
              <a:gd name="connsiteX255" fmla="*/ 0 w 4794266"/>
              <a:gd name="connsiteY255" fmla="*/ 1989799 h 6862288"/>
              <a:gd name="connsiteX256" fmla="*/ 0 w 4794266"/>
              <a:gd name="connsiteY256" fmla="*/ 1900015 h 6862288"/>
              <a:gd name="connsiteX257" fmla="*/ 0 w 4794266"/>
              <a:gd name="connsiteY257" fmla="*/ 1728829 h 6862288"/>
              <a:gd name="connsiteX258" fmla="*/ 911757 w 4794266"/>
              <a:gd name="connsiteY258" fmla="*/ 1728829 h 6862288"/>
              <a:gd name="connsiteX259" fmla="*/ 869523 w 4794266"/>
              <a:gd name="connsiteY259" fmla="*/ 1818614 h 6862288"/>
              <a:gd name="connsiteX260" fmla="*/ 0 w 4794266"/>
              <a:gd name="connsiteY260" fmla="*/ 1818614 h 6862288"/>
              <a:gd name="connsiteX261" fmla="*/ 0 w 4794266"/>
              <a:gd name="connsiteY261" fmla="*/ 1728829 h 6862288"/>
              <a:gd name="connsiteX262" fmla="*/ 3236271 w 4794266"/>
              <a:gd name="connsiteY262" fmla="*/ 1682140 h 6862288"/>
              <a:gd name="connsiteX263" fmla="*/ 3292621 w 4794266"/>
              <a:gd name="connsiteY263" fmla="*/ 1787327 h 6862288"/>
              <a:gd name="connsiteX264" fmla="*/ 3187434 w 4794266"/>
              <a:gd name="connsiteY264" fmla="*/ 1787327 h 6862288"/>
              <a:gd name="connsiteX265" fmla="*/ 3236271 w 4794266"/>
              <a:gd name="connsiteY265" fmla="*/ 1682140 h 6862288"/>
              <a:gd name="connsiteX266" fmla="*/ 0 w 4794266"/>
              <a:gd name="connsiteY266" fmla="*/ 1542076 h 6862288"/>
              <a:gd name="connsiteX267" fmla="*/ 1005127 w 4794266"/>
              <a:gd name="connsiteY267" fmla="*/ 1542076 h 6862288"/>
              <a:gd name="connsiteX268" fmla="*/ 959295 w 4794266"/>
              <a:gd name="connsiteY268" fmla="*/ 1631861 h 6862288"/>
              <a:gd name="connsiteX269" fmla="*/ 0 w 4794266"/>
              <a:gd name="connsiteY269" fmla="*/ 1631861 h 6862288"/>
              <a:gd name="connsiteX270" fmla="*/ 0 w 4794266"/>
              <a:gd name="connsiteY270" fmla="*/ 1542076 h 6862288"/>
              <a:gd name="connsiteX271" fmla="*/ 3132571 w 4794266"/>
              <a:gd name="connsiteY271" fmla="*/ 1479829 h 6862288"/>
              <a:gd name="connsiteX272" fmla="*/ 3184006 w 4794266"/>
              <a:gd name="connsiteY272" fmla="*/ 1573753 h 6862288"/>
              <a:gd name="connsiteX273" fmla="*/ 3084565 w 4794266"/>
              <a:gd name="connsiteY273" fmla="*/ 1772037 h 6862288"/>
              <a:gd name="connsiteX274" fmla="*/ 2985124 w 4794266"/>
              <a:gd name="connsiteY274" fmla="*/ 1772037 h 6862288"/>
              <a:gd name="connsiteX275" fmla="*/ 3132571 w 4794266"/>
              <a:gd name="connsiteY275" fmla="*/ 1479829 h 6862288"/>
              <a:gd name="connsiteX276" fmla="*/ 3389755 w 4794266"/>
              <a:gd name="connsiteY276" fmla="*/ 1386453 h 6862288"/>
              <a:gd name="connsiteX277" fmla="*/ 3479540 w 4794266"/>
              <a:gd name="connsiteY277" fmla="*/ 1386453 h 6862288"/>
              <a:gd name="connsiteX278" fmla="*/ 3436443 w 4794266"/>
              <a:gd name="connsiteY278" fmla="*/ 1476239 h 6862288"/>
              <a:gd name="connsiteX279" fmla="*/ 3389755 w 4794266"/>
              <a:gd name="connsiteY279" fmla="*/ 1386453 h 6862288"/>
              <a:gd name="connsiteX280" fmla="*/ 0 w 4794266"/>
              <a:gd name="connsiteY280" fmla="*/ 1378844 h 6862288"/>
              <a:gd name="connsiteX281" fmla="*/ 40400 w 4794266"/>
              <a:gd name="connsiteY281" fmla="*/ 1460702 h 6862288"/>
              <a:gd name="connsiteX282" fmla="*/ 0 w 4794266"/>
              <a:gd name="connsiteY282" fmla="*/ 1460702 h 6862288"/>
              <a:gd name="connsiteX283" fmla="*/ 0 w 4794266"/>
              <a:gd name="connsiteY283" fmla="*/ 1378844 h 6862288"/>
              <a:gd name="connsiteX284" fmla="*/ 3041878 w 4794266"/>
              <a:gd name="connsiteY284" fmla="*/ 1277509 h 6862288"/>
              <a:gd name="connsiteX285" fmla="*/ 3087101 w 4794266"/>
              <a:gd name="connsiteY285" fmla="*/ 1365185 h 6862288"/>
              <a:gd name="connsiteX286" fmla="*/ 3090579 w 4794266"/>
              <a:gd name="connsiteY286" fmla="*/ 1375707 h 6862288"/>
              <a:gd name="connsiteX287" fmla="*/ 2892295 w 4794266"/>
              <a:gd name="connsiteY287" fmla="*/ 1772009 h 6862288"/>
              <a:gd name="connsiteX288" fmla="*/ 2798371 w 4794266"/>
              <a:gd name="connsiteY288" fmla="*/ 1772009 h 6862288"/>
              <a:gd name="connsiteX289" fmla="*/ 3041878 w 4794266"/>
              <a:gd name="connsiteY289" fmla="*/ 1277509 h 6862288"/>
              <a:gd name="connsiteX290" fmla="*/ 3311937 w 4794266"/>
              <a:gd name="connsiteY290" fmla="*/ 1215257 h 6862288"/>
              <a:gd name="connsiteX291" fmla="*/ 3572933 w 4794266"/>
              <a:gd name="connsiteY291" fmla="*/ 1215257 h 6862288"/>
              <a:gd name="connsiteX292" fmla="*/ 3530029 w 4794266"/>
              <a:gd name="connsiteY292" fmla="*/ 1305042 h 6862288"/>
              <a:gd name="connsiteX293" fmla="*/ 3354840 w 4794266"/>
              <a:gd name="connsiteY293" fmla="*/ 1305042 h 6862288"/>
              <a:gd name="connsiteX294" fmla="*/ 3311937 w 4794266"/>
              <a:gd name="connsiteY294" fmla="*/ 1215257 h 6862288"/>
              <a:gd name="connsiteX295" fmla="*/ 2950989 w 4794266"/>
              <a:gd name="connsiteY295" fmla="*/ 1075199 h 6862288"/>
              <a:gd name="connsiteX296" fmla="*/ 2993582 w 4794266"/>
              <a:gd name="connsiteY296" fmla="*/ 1160086 h 6862288"/>
              <a:gd name="connsiteX297" fmla="*/ 2997131 w 4794266"/>
              <a:gd name="connsiteY297" fmla="*/ 1174233 h 6862288"/>
              <a:gd name="connsiteX298" fmla="*/ 2698982 w 4794266"/>
              <a:gd name="connsiteY298" fmla="*/ 1771979 h 6862288"/>
              <a:gd name="connsiteX299" fmla="*/ 2596050 w 4794266"/>
              <a:gd name="connsiteY299" fmla="*/ 1771979 h 6862288"/>
              <a:gd name="connsiteX300" fmla="*/ 2950989 w 4794266"/>
              <a:gd name="connsiteY300" fmla="*/ 1075199 h 6862288"/>
              <a:gd name="connsiteX301" fmla="*/ 3218559 w 4794266"/>
              <a:gd name="connsiteY301" fmla="*/ 1044073 h 6862288"/>
              <a:gd name="connsiteX302" fmla="*/ 3650802 w 4794266"/>
              <a:gd name="connsiteY302" fmla="*/ 1044073 h 6862288"/>
              <a:gd name="connsiteX303" fmla="*/ 3608632 w 4794266"/>
              <a:gd name="connsiteY303" fmla="*/ 1133858 h 6862288"/>
              <a:gd name="connsiteX304" fmla="*/ 3264243 w 4794266"/>
              <a:gd name="connsiteY304" fmla="*/ 1133858 h 6862288"/>
              <a:gd name="connsiteX305" fmla="*/ 3218559 w 4794266"/>
              <a:gd name="connsiteY305" fmla="*/ 1044073 h 6862288"/>
              <a:gd name="connsiteX306" fmla="*/ 0 w 4794266"/>
              <a:gd name="connsiteY306" fmla="*/ 969072 h 6862288"/>
              <a:gd name="connsiteX307" fmla="*/ 242609 w 4794266"/>
              <a:gd name="connsiteY307" fmla="*/ 1445195 h 6862288"/>
              <a:gd name="connsiteX308" fmla="*/ 141781 w 4794266"/>
              <a:gd name="connsiteY308" fmla="*/ 1445195 h 6862288"/>
              <a:gd name="connsiteX309" fmla="*/ 0 w 4794266"/>
              <a:gd name="connsiteY309" fmla="*/ 1165963 h 6862288"/>
              <a:gd name="connsiteX310" fmla="*/ 0 w 4794266"/>
              <a:gd name="connsiteY310" fmla="*/ 969072 h 6862288"/>
              <a:gd name="connsiteX311" fmla="*/ 2839507 w 4794266"/>
              <a:gd name="connsiteY311" fmla="*/ 888446 h 6862288"/>
              <a:gd name="connsiteX312" fmla="*/ 2888263 w 4794266"/>
              <a:gd name="connsiteY312" fmla="*/ 984396 h 6862288"/>
              <a:gd name="connsiteX313" fmla="*/ 2494733 w 4794266"/>
              <a:gd name="connsiteY313" fmla="*/ 1787533 h 6862288"/>
              <a:gd name="connsiteX314" fmla="*/ 2393739 w 4794266"/>
              <a:gd name="connsiteY314" fmla="*/ 1787533 h 6862288"/>
              <a:gd name="connsiteX315" fmla="*/ 2839507 w 4794266"/>
              <a:gd name="connsiteY315" fmla="*/ 888446 h 6862288"/>
              <a:gd name="connsiteX316" fmla="*/ 3125183 w 4794266"/>
              <a:gd name="connsiteY316" fmla="*/ 872877 h 6862288"/>
              <a:gd name="connsiteX317" fmla="*/ 3744155 w 4794266"/>
              <a:gd name="connsiteY317" fmla="*/ 872877 h 6862288"/>
              <a:gd name="connsiteX318" fmla="*/ 3701711 w 4794266"/>
              <a:gd name="connsiteY318" fmla="*/ 962518 h 6862288"/>
              <a:gd name="connsiteX319" fmla="*/ 3171164 w 4794266"/>
              <a:gd name="connsiteY319" fmla="*/ 962518 h 6862288"/>
              <a:gd name="connsiteX320" fmla="*/ 3125183 w 4794266"/>
              <a:gd name="connsiteY320" fmla="*/ 872877 h 6862288"/>
              <a:gd name="connsiteX321" fmla="*/ 3047375 w 4794266"/>
              <a:gd name="connsiteY321" fmla="*/ 701692 h 6862288"/>
              <a:gd name="connsiteX322" fmla="*/ 3837527 w 4794266"/>
              <a:gd name="connsiteY322" fmla="*/ 701692 h 6862288"/>
              <a:gd name="connsiteX323" fmla="*/ 3795008 w 4794266"/>
              <a:gd name="connsiteY323" fmla="*/ 791333 h 6862288"/>
              <a:gd name="connsiteX324" fmla="*/ 3089894 w 4794266"/>
              <a:gd name="connsiteY324" fmla="*/ 791333 h 6862288"/>
              <a:gd name="connsiteX325" fmla="*/ 3047375 w 4794266"/>
              <a:gd name="connsiteY325" fmla="*/ 701692 h 6862288"/>
              <a:gd name="connsiteX326" fmla="*/ 2741909 w 4794266"/>
              <a:gd name="connsiteY326" fmla="*/ 670568 h 6862288"/>
              <a:gd name="connsiteX327" fmla="*/ 2794841 w 4794266"/>
              <a:gd name="connsiteY327" fmla="*/ 773272 h 6862288"/>
              <a:gd name="connsiteX328" fmla="*/ 2286696 w 4794266"/>
              <a:gd name="connsiteY328" fmla="*/ 1771977 h 6862288"/>
              <a:gd name="connsiteX329" fmla="*/ 2191419 w 4794266"/>
              <a:gd name="connsiteY329" fmla="*/ 1771977 h 6862288"/>
              <a:gd name="connsiteX330" fmla="*/ 2741909 w 4794266"/>
              <a:gd name="connsiteY330" fmla="*/ 670568 h 6862288"/>
              <a:gd name="connsiteX331" fmla="*/ 0 w 4794266"/>
              <a:gd name="connsiteY331" fmla="*/ 587906 h 6862288"/>
              <a:gd name="connsiteX332" fmla="*/ 429355 w 4794266"/>
              <a:gd name="connsiteY332" fmla="*/ 1460707 h 6862288"/>
              <a:gd name="connsiteX333" fmla="*/ 335326 w 4794266"/>
              <a:gd name="connsiteY333" fmla="*/ 1460707 h 6862288"/>
              <a:gd name="connsiteX334" fmla="*/ 0 w 4794266"/>
              <a:gd name="connsiteY334" fmla="*/ 791234 h 6862288"/>
              <a:gd name="connsiteX335" fmla="*/ 0 w 4794266"/>
              <a:gd name="connsiteY335" fmla="*/ 587906 h 6862288"/>
              <a:gd name="connsiteX336" fmla="*/ 2953999 w 4794266"/>
              <a:gd name="connsiteY336" fmla="*/ 514940 h 6862288"/>
              <a:gd name="connsiteX337" fmla="*/ 3915367 w 4794266"/>
              <a:gd name="connsiteY337" fmla="*/ 514940 h 6862288"/>
              <a:gd name="connsiteX338" fmla="*/ 3873109 w 4794266"/>
              <a:gd name="connsiteY338" fmla="*/ 604580 h 6862288"/>
              <a:gd name="connsiteX339" fmla="*/ 2999778 w 4794266"/>
              <a:gd name="connsiteY339" fmla="*/ 604580 h 6862288"/>
              <a:gd name="connsiteX340" fmla="*/ 2953999 w 4794266"/>
              <a:gd name="connsiteY340" fmla="*/ 514940 h 6862288"/>
              <a:gd name="connsiteX341" fmla="*/ 2633401 w 4794266"/>
              <a:gd name="connsiteY341" fmla="*/ 483816 h 6862288"/>
              <a:gd name="connsiteX342" fmla="*/ 2685925 w 4794266"/>
              <a:gd name="connsiteY342" fmla="*/ 582365 h 6862288"/>
              <a:gd name="connsiteX343" fmla="*/ 2090661 w 4794266"/>
              <a:gd name="connsiteY343" fmla="*/ 1771998 h 6862288"/>
              <a:gd name="connsiteX344" fmla="*/ 1989115 w 4794266"/>
              <a:gd name="connsiteY344" fmla="*/ 1771998 h 6862288"/>
              <a:gd name="connsiteX345" fmla="*/ 2633401 w 4794266"/>
              <a:gd name="connsiteY345" fmla="*/ 483816 h 6862288"/>
              <a:gd name="connsiteX346" fmla="*/ 89908 w 4794266"/>
              <a:gd name="connsiteY346" fmla="*/ 359310 h 6862288"/>
              <a:gd name="connsiteX347" fmla="*/ 647166 w 4794266"/>
              <a:gd name="connsiteY347" fmla="*/ 1445187 h 6862288"/>
              <a:gd name="connsiteX348" fmla="*/ 544233 w 4794266"/>
              <a:gd name="connsiteY348" fmla="*/ 1445187 h 6862288"/>
              <a:gd name="connsiteX349" fmla="*/ 43765 w 4794266"/>
              <a:gd name="connsiteY349" fmla="*/ 454193 h 6862288"/>
              <a:gd name="connsiteX350" fmla="*/ 50864 w 4794266"/>
              <a:gd name="connsiteY350" fmla="*/ 436622 h 6862288"/>
              <a:gd name="connsiteX351" fmla="*/ 89908 w 4794266"/>
              <a:gd name="connsiteY351" fmla="*/ 359310 h 6862288"/>
              <a:gd name="connsiteX352" fmla="*/ 2876180 w 4794266"/>
              <a:gd name="connsiteY352" fmla="*/ 343745 h 6862288"/>
              <a:gd name="connsiteX353" fmla="*/ 4008747 w 4794266"/>
              <a:gd name="connsiteY353" fmla="*/ 343745 h 6862288"/>
              <a:gd name="connsiteX354" fmla="*/ 3963022 w 4794266"/>
              <a:gd name="connsiteY354" fmla="*/ 433529 h 6862288"/>
              <a:gd name="connsiteX355" fmla="*/ 2918387 w 4794266"/>
              <a:gd name="connsiteY355" fmla="*/ 433529 h 6862288"/>
              <a:gd name="connsiteX356" fmla="*/ 2876180 w 4794266"/>
              <a:gd name="connsiteY356" fmla="*/ 343745 h 6862288"/>
              <a:gd name="connsiteX357" fmla="*/ 2531542 w 4794266"/>
              <a:gd name="connsiteY357" fmla="*/ 281495 h 6862288"/>
              <a:gd name="connsiteX358" fmla="*/ 2576996 w 4794266"/>
              <a:gd name="connsiteY358" fmla="*/ 380390 h 6862288"/>
              <a:gd name="connsiteX359" fmla="*/ 1888193 w 4794266"/>
              <a:gd name="connsiteY359" fmla="*/ 1771985 h 6862288"/>
              <a:gd name="connsiteX360" fmla="*/ 1786794 w 4794266"/>
              <a:gd name="connsiteY360" fmla="*/ 1771985 h 6862288"/>
              <a:gd name="connsiteX361" fmla="*/ 2531542 w 4794266"/>
              <a:gd name="connsiteY361" fmla="*/ 281495 h 6862288"/>
              <a:gd name="connsiteX362" fmla="*/ 2782803 w 4794266"/>
              <a:gd name="connsiteY362" fmla="*/ 172561 h 6862288"/>
              <a:gd name="connsiteX363" fmla="*/ 4102104 w 4794266"/>
              <a:gd name="connsiteY363" fmla="*/ 172561 h 6862288"/>
              <a:gd name="connsiteX364" fmla="*/ 4059660 w 4794266"/>
              <a:gd name="connsiteY364" fmla="*/ 262345 h 6862288"/>
              <a:gd name="connsiteX365" fmla="*/ 2825247 w 4794266"/>
              <a:gd name="connsiteY365" fmla="*/ 262345 h 6862288"/>
              <a:gd name="connsiteX366" fmla="*/ 2782803 w 4794266"/>
              <a:gd name="connsiteY366" fmla="*/ 172561 h 6862288"/>
              <a:gd name="connsiteX367" fmla="*/ 186164 w 4794266"/>
              <a:gd name="connsiteY367" fmla="*/ 172558 h 6862288"/>
              <a:gd name="connsiteX368" fmla="*/ 833967 w 4794266"/>
              <a:gd name="connsiteY368" fmla="*/ 1460741 h 6862288"/>
              <a:gd name="connsiteX369" fmla="*/ 735921 w 4794266"/>
              <a:gd name="connsiteY369" fmla="*/ 1460741 h 6862288"/>
              <a:gd name="connsiteX370" fmla="*/ 137141 w 4794266"/>
              <a:gd name="connsiteY370" fmla="*/ 271108 h 6862288"/>
              <a:gd name="connsiteX371" fmla="*/ 151148 w 4794266"/>
              <a:gd name="connsiteY371" fmla="*/ 246470 h 6862288"/>
              <a:gd name="connsiteX372" fmla="*/ 186164 w 4794266"/>
              <a:gd name="connsiteY372" fmla="*/ 172558 h 6862288"/>
              <a:gd name="connsiteX373" fmla="*/ 2434228 w 4794266"/>
              <a:gd name="connsiteY373" fmla="*/ 94743 h 6862288"/>
              <a:gd name="connsiteX374" fmla="*/ 2483591 w 4794266"/>
              <a:gd name="connsiteY374" fmla="*/ 190361 h 6862288"/>
              <a:gd name="connsiteX375" fmla="*/ 1683210 w 4794266"/>
              <a:gd name="connsiteY375" fmla="*/ 1787545 h 6862288"/>
              <a:gd name="connsiteX376" fmla="*/ 1584484 w 4794266"/>
              <a:gd name="connsiteY376" fmla="*/ 1787545 h 6862288"/>
              <a:gd name="connsiteX377" fmla="*/ 2434228 w 4794266"/>
              <a:gd name="connsiteY377" fmla="*/ 94743 h 6862288"/>
              <a:gd name="connsiteX378" fmla="*/ 4682467 w 4794266"/>
              <a:gd name="connsiteY378" fmla="*/ 0 h 6862288"/>
              <a:gd name="connsiteX379" fmla="*/ 4685835 w 4794266"/>
              <a:gd name="connsiteY379" fmla="*/ 0 h 6862288"/>
              <a:gd name="connsiteX380" fmla="*/ 3971455 w 4794266"/>
              <a:gd name="connsiteY380" fmla="*/ 1413615 h 6862288"/>
              <a:gd name="connsiteX381" fmla="*/ 4691881 w 4794266"/>
              <a:gd name="connsiteY381" fmla="*/ 0 h 6862288"/>
              <a:gd name="connsiteX382" fmla="*/ 4794266 w 4794266"/>
              <a:gd name="connsiteY382" fmla="*/ 0 h 6862288"/>
              <a:gd name="connsiteX383" fmla="*/ 3485882 w 4794266"/>
              <a:gd name="connsiteY383" fmla="*/ 2565697 h 6862288"/>
              <a:gd name="connsiteX384" fmla="*/ 3438634 w 4794266"/>
              <a:gd name="connsiteY384" fmla="*/ 2467962 h 6862288"/>
              <a:gd name="connsiteX385" fmla="*/ 3436438 w 4794266"/>
              <a:gd name="connsiteY385" fmla="*/ 2472308 h 6862288"/>
              <a:gd name="connsiteX386" fmla="*/ 3438631 w 4794266"/>
              <a:gd name="connsiteY386" fmla="*/ 2467957 h 6862288"/>
              <a:gd name="connsiteX387" fmla="*/ 3436438 w 4794266"/>
              <a:gd name="connsiteY387" fmla="*/ 2463422 h 6862288"/>
              <a:gd name="connsiteX388" fmla="*/ 3841129 w 4794266"/>
              <a:gd name="connsiteY388" fmla="*/ 1669341 h 6862288"/>
              <a:gd name="connsiteX389" fmla="*/ 4682467 w 4794266"/>
              <a:gd name="connsiteY389" fmla="*/ 0 h 6862288"/>
              <a:gd name="connsiteX390" fmla="*/ 4484198 w 4794266"/>
              <a:gd name="connsiteY390" fmla="*/ 0 h 6862288"/>
              <a:gd name="connsiteX391" fmla="*/ 4588266 w 4794266"/>
              <a:gd name="connsiteY391" fmla="*/ 0 h 6862288"/>
              <a:gd name="connsiteX392" fmla="*/ 3580336 w 4794266"/>
              <a:gd name="connsiteY392" fmla="*/ 1982087 h 6862288"/>
              <a:gd name="connsiteX393" fmla="*/ 3530766 w 4794266"/>
              <a:gd name="connsiteY393" fmla="*/ 1886815 h 6862288"/>
              <a:gd name="connsiteX394" fmla="*/ 4484198 w 4794266"/>
              <a:gd name="connsiteY394" fmla="*/ 0 h 6862288"/>
              <a:gd name="connsiteX395" fmla="*/ 2499096 w 4794266"/>
              <a:gd name="connsiteY395" fmla="*/ 0 h 6862288"/>
              <a:gd name="connsiteX396" fmla="*/ 2598201 w 4794266"/>
              <a:gd name="connsiteY396" fmla="*/ 0 h 6862288"/>
              <a:gd name="connsiteX397" fmla="*/ 3203991 w 4794266"/>
              <a:gd name="connsiteY397" fmla="*/ 1191538 h 6862288"/>
              <a:gd name="connsiteX398" fmla="*/ 3451229 w 4794266"/>
              <a:gd name="connsiteY398" fmla="*/ 1678703 h 6862288"/>
              <a:gd name="connsiteX399" fmla="*/ 4252986 w 4794266"/>
              <a:gd name="connsiteY399" fmla="*/ 83062 h 6862288"/>
              <a:gd name="connsiteX400" fmla="*/ 2748367 w 4794266"/>
              <a:gd name="connsiteY400" fmla="*/ 83062 h 6862288"/>
              <a:gd name="connsiteX401" fmla="*/ 2703352 w 4794266"/>
              <a:gd name="connsiteY401" fmla="*/ 0 h 6862288"/>
              <a:gd name="connsiteX402" fmla="*/ 4396965 w 4794266"/>
              <a:gd name="connsiteY402" fmla="*/ 0 h 6862288"/>
              <a:gd name="connsiteX403" fmla="*/ 4355413 w 4794266"/>
              <a:gd name="connsiteY403" fmla="*/ 83062 h 6862288"/>
              <a:gd name="connsiteX404" fmla="*/ 3497144 w 4794266"/>
              <a:gd name="connsiteY404" fmla="*/ 1777549 h 6862288"/>
              <a:gd name="connsiteX405" fmla="*/ 3451229 w 4794266"/>
              <a:gd name="connsiteY405" fmla="*/ 1876393 h 6862288"/>
              <a:gd name="connsiteX406" fmla="*/ 1981937 w 4794266"/>
              <a:gd name="connsiteY406" fmla="*/ 4795845 h 6862288"/>
              <a:gd name="connsiteX407" fmla="*/ 1939552 w 4794266"/>
              <a:gd name="connsiteY407" fmla="*/ 4884099 h 6862288"/>
              <a:gd name="connsiteX408" fmla="*/ 1932489 w 4794266"/>
              <a:gd name="connsiteY408" fmla="*/ 4884099 h 6862288"/>
              <a:gd name="connsiteX409" fmla="*/ 1837126 w 4794266"/>
              <a:gd name="connsiteY409" fmla="*/ 4884099 h 6862288"/>
              <a:gd name="connsiteX410" fmla="*/ 39353 w 4794266"/>
              <a:gd name="connsiteY410" fmla="*/ 4884099 h 6862288"/>
              <a:gd name="connsiteX411" fmla="*/ 1031836 w 4794266"/>
              <a:gd name="connsiteY411" fmla="*/ 6861000 h 6862288"/>
              <a:gd name="connsiteX412" fmla="*/ 936473 w 4794266"/>
              <a:gd name="connsiteY412" fmla="*/ 6861000 h 6862288"/>
              <a:gd name="connsiteX413" fmla="*/ 0 w 4794266"/>
              <a:gd name="connsiteY413" fmla="*/ 5005253 h 6862288"/>
              <a:gd name="connsiteX414" fmla="*/ 0 w 4794266"/>
              <a:gd name="connsiteY414" fmla="*/ 4795845 h 6862288"/>
              <a:gd name="connsiteX415" fmla="*/ 1879509 w 4794266"/>
              <a:gd name="connsiteY415" fmla="*/ 4795845 h 6862288"/>
              <a:gd name="connsiteX416" fmla="*/ 3401781 w 4794266"/>
              <a:gd name="connsiteY416" fmla="*/ 1777549 h 6862288"/>
              <a:gd name="connsiteX417" fmla="*/ 3165139 w 4794266"/>
              <a:gd name="connsiteY417" fmla="*/ 1315095 h 6862288"/>
              <a:gd name="connsiteX418" fmla="*/ 2499096 w 4794266"/>
              <a:gd name="connsiteY418" fmla="*/ 0 h 6862288"/>
              <a:gd name="connsiteX419" fmla="*/ 2282766 w 4794266"/>
              <a:gd name="connsiteY419" fmla="*/ 0 h 6862288"/>
              <a:gd name="connsiteX420" fmla="*/ 2383457 w 4794266"/>
              <a:gd name="connsiteY420" fmla="*/ 0 h 6862288"/>
              <a:gd name="connsiteX421" fmla="*/ 1448845 w 4794266"/>
              <a:gd name="connsiteY421" fmla="*/ 1858774 h 6862288"/>
              <a:gd name="connsiteX422" fmla="*/ 3246161 w 4794266"/>
              <a:gd name="connsiteY422" fmla="*/ 1858774 h 6862288"/>
              <a:gd name="connsiteX423" fmla="*/ 3203871 w 4794266"/>
              <a:gd name="connsiteY423" fmla="*/ 1943196 h 6862288"/>
              <a:gd name="connsiteX424" fmla="*/ 1403031 w 4794266"/>
              <a:gd name="connsiteY424" fmla="*/ 1943196 h 6862288"/>
              <a:gd name="connsiteX425" fmla="*/ 1392458 w 4794266"/>
              <a:gd name="connsiteY425" fmla="*/ 1943196 h 6862288"/>
              <a:gd name="connsiteX426" fmla="*/ 1304354 w 4794266"/>
              <a:gd name="connsiteY426" fmla="*/ 1943196 h 6862288"/>
              <a:gd name="connsiteX427" fmla="*/ 2282766 w 4794266"/>
              <a:gd name="connsiteY427" fmla="*/ 0 h 6862288"/>
              <a:gd name="connsiteX428" fmla="*/ 2085184 w 4794266"/>
              <a:gd name="connsiteY428" fmla="*/ 0 h 6862288"/>
              <a:gd name="connsiteX429" fmla="*/ 2180489 w 4794266"/>
              <a:gd name="connsiteY429" fmla="*/ 0 h 6862288"/>
              <a:gd name="connsiteX430" fmla="*/ 921627 w 4794266"/>
              <a:gd name="connsiteY430" fmla="*/ 2503438 h 6862288"/>
              <a:gd name="connsiteX431" fmla="*/ 0 w 4794266"/>
              <a:gd name="connsiteY431" fmla="*/ 2503438 h 6862288"/>
              <a:gd name="connsiteX432" fmla="*/ 0 w 4794266"/>
              <a:gd name="connsiteY432" fmla="*/ 2418757 h 6862288"/>
              <a:gd name="connsiteX433" fmla="*/ 868685 w 4794266"/>
              <a:gd name="connsiteY433" fmla="*/ 2418757 h 6862288"/>
              <a:gd name="connsiteX434" fmla="*/ 2085184 w 4794266"/>
              <a:gd name="connsiteY434" fmla="*/ 0 h 6862288"/>
              <a:gd name="connsiteX435" fmla="*/ 1883218 w 4794266"/>
              <a:gd name="connsiteY435" fmla="*/ 0 h 6862288"/>
              <a:gd name="connsiteX436" fmla="*/ 1978547 w 4794266"/>
              <a:gd name="connsiteY436" fmla="*/ 0 h 6862288"/>
              <a:gd name="connsiteX437" fmla="*/ 813769 w 4794266"/>
              <a:gd name="connsiteY437" fmla="*/ 2332241 h 6862288"/>
              <a:gd name="connsiteX438" fmla="*/ 0 w 4794266"/>
              <a:gd name="connsiteY438" fmla="*/ 2332241 h 6862288"/>
              <a:gd name="connsiteX439" fmla="*/ 0 w 4794266"/>
              <a:gd name="connsiteY439" fmla="*/ 2247501 h 6862288"/>
              <a:gd name="connsiteX440" fmla="*/ 753901 w 4794266"/>
              <a:gd name="connsiteY440" fmla="*/ 2247501 h 6862288"/>
              <a:gd name="connsiteX441" fmla="*/ 753901 w 4794266"/>
              <a:gd name="connsiteY441" fmla="*/ 2251031 h 6862288"/>
              <a:gd name="connsiteX442" fmla="*/ 1883218 w 4794266"/>
              <a:gd name="connsiteY442" fmla="*/ 0 h 6862288"/>
              <a:gd name="connsiteX443" fmla="*/ 1676567 w 4794266"/>
              <a:gd name="connsiteY443" fmla="*/ 0 h 6862288"/>
              <a:gd name="connsiteX444" fmla="*/ 1775670 w 4794266"/>
              <a:gd name="connsiteY444" fmla="*/ 0 h 6862288"/>
              <a:gd name="connsiteX445" fmla="*/ 1085842 w 4794266"/>
              <a:gd name="connsiteY445" fmla="*/ 1367346 h 6862288"/>
              <a:gd name="connsiteX446" fmla="*/ 1039779 w 4794266"/>
              <a:gd name="connsiteY446" fmla="*/ 1264773 h 6862288"/>
              <a:gd name="connsiteX447" fmla="*/ 1676567 w 4794266"/>
              <a:gd name="connsiteY447" fmla="*/ 0 h 6862288"/>
              <a:gd name="connsiteX448" fmla="*/ 1479705 w 4794266"/>
              <a:gd name="connsiteY448" fmla="*/ 0 h 6862288"/>
              <a:gd name="connsiteX449" fmla="*/ 1574216 w 4794266"/>
              <a:gd name="connsiteY449" fmla="*/ 0 h 6862288"/>
              <a:gd name="connsiteX450" fmla="*/ 995314 w 4794266"/>
              <a:gd name="connsiteY450" fmla="*/ 1165036 h 6862288"/>
              <a:gd name="connsiteX451" fmla="*/ 946402 w 4794266"/>
              <a:gd name="connsiteY451" fmla="*/ 1069591 h 6862288"/>
              <a:gd name="connsiteX452" fmla="*/ 1479705 w 4794266"/>
              <a:gd name="connsiteY452" fmla="*/ 0 h 6862288"/>
              <a:gd name="connsiteX453" fmla="*/ 1270221 w 4794266"/>
              <a:gd name="connsiteY453" fmla="*/ 0 h 6862288"/>
              <a:gd name="connsiteX454" fmla="*/ 1371191 w 4794266"/>
              <a:gd name="connsiteY454" fmla="*/ 0 h 6862288"/>
              <a:gd name="connsiteX455" fmla="*/ 886459 w 4794266"/>
              <a:gd name="connsiteY455" fmla="*/ 962730 h 6862288"/>
              <a:gd name="connsiteX456" fmla="*/ 837468 w 4794266"/>
              <a:gd name="connsiteY456" fmla="*/ 867670 h 6862288"/>
              <a:gd name="connsiteX457" fmla="*/ 1270221 w 4794266"/>
              <a:gd name="connsiteY457" fmla="*/ 0 h 6862288"/>
              <a:gd name="connsiteX458" fmla="*/ 1086586 w 4794266"/>
              <a:gd name="connsiteY458" fmla="*/ 0 h 6862288"/>
              <a:gd name="connsiteX459" fmla="*/ 1183878 w 4794266"/>
              <a:gd name="connsiteY459" fmla="*/ 0 h 6862288"/>
              <a:gd name="connsiteX460" fmla="*/ 797450 w 4794266"/>
              <a:gd name="connsiteY460" fmla="*/ 760440 h 6862288"/>
              <a:gd name="connsiteX461" fmla="*/ 744092 w 4794266"/>
              <a:gd name="connsiteY461" fmla="*/ 658939 h 6862288"/>
              <a:gd name="connsiteX462" fmla="*/ 1086586 w 4794266"/>
              <a:gd name="connsiteY462" fmla="*/ 0 h 6862288"/>
              <a:gd name="connsiteX463" fmla="*/ 882903 w 4794266"/>
              <a:gd name="connsiteY463" fmla="*/ 0 h 6862288"/>
              <a:gd name="connsiteX464" fmla="*/ 983094 w 4794266"/>
              <a:gd name="connsiteY464" fmla="*/ 0 h 6862288"/>
              <a:gd name="connsiteX465" fmla="*/ 699348 w 4794266"/>
              <a:gd name="connsiteY465" fmla="*/ 573640 h 6862288"/>
              <a:gd name="connsiteX466" fmla="*/ 657662 w 4794266"/>
              <a:gd name="connsiteY466" fmla="*/ 488488 h 6862288"/>
              <a:gd name="connsiteX467" fmla="*/ 650715 w 4794266"/>
              <a:gd name="connsiteY467" fmla="*/ 474296 h 6862288"/>
              <a:gd name="connsiteX468" fmla="*/ 882903 w 4794266"/>
              <a:gd name="connsiteY468" fmla="*/ 0 h 6862288"/>
              <a:gd name="connsiteX469" fmla="*/ 677572 w 4794266"/>
              <a:gd name="connsiteY469" fmla="*/ 0 h 6862288"/>
              <a:gd name="connsiteX470" fmla="*/ 778686 w 4794266"/>
              <a:gd name="connsiteY470" fmla="*/ 0 h 6862288"/>
              <a:gd name="connsiteX471" fmla="*/ 588085 w 4794266"/>
              <a:gd name="connsiteY471" fmla="*/ 371319 h 6862288"/>
              <a:gd name="connsiteX472" fmla="*/ 545333 w 4794266"/>
              <a:gd name="connsiteY472" fmla="*/ 279088 h 6862288"/>
              <a:gd name="connsiteX473" fmla="*/ 541771 w 4794266"/>
              <a:gd name="connsiteY473" fmla="*/ 275541 h 6862288"/>
              <a:gd name="connsiteX474" fmla="*/ 677572 w 4794266"/>
              <a:gd name="connsiteY474" fmla="*/ 0 h 6862288"/>
              <a:gd name="connsiteX475" fmla="*/ 483066 w 4794266"/>
              <a:gd name="connsiteY475" fmla="*/ 0 h 6862288"/>
              <a:gd name="connsiteX476" fmla="*/ 579239 w 4794266"/>
              <a:gd name="connsiteY476" fmla="*/ 0 h 6862288"/>
              <a:gd name="connsiteX477" fmla="*/ 496812 w 4794266"/>
              <a:gd name="connsiteY477" fmla="*/ 169055 h 6862288"/>
              <a:gd name="connsiteX478" fmla="*/ 448395 w 4794266"/>
              <a:gd name="connsiteY478" fmla="*/ 67508 h 6862288"/>
              <a:gd name="connsiteX479" fmla="*/ 483066 w 4794266"/>
              <a:gd name="connsiteY479" fmla="*/ 0 h 6862288"/>
              <a:gd name="connsiteX480" fmla="*/ 281623 w 4794266"/>
              <a:gd name="connsiteY480" fmla="*/ 0 h 6862288"/>
              <a:gd name="connsiteX481" fmla="*/ 380286 w 4794266"/>
              <a:gd name="connsiteY481" fmla="*/ 0 h 6862288"/>
              <a:gd name="connsiteX482" fmla="*/ 347483 w 4794266"/>
              <a:gd name="connsiteY482" fmla="*/ 69038 h 6862288"/>
              <a:gd name="connsiteX483" fmla="*/ 1036285 w 4794266"/>
              <a:gd name="connsiteY483" fmla="*/ 1460728 h 6862288"/>
              <a:gd name="connsiteX484" fmla="*/ 941880 w 4794266"/>
              <a:gd name="connsiteY484" fmla="*/ 1460728 h 6862288"/>
              <a:gd name="connsiteX485" fmla="*/ 246086 w 4794266"/>
              <a:gd name="connsiteY485" fmla="*/ 69038 h 6862288"/>
              <a:gd name="connsiteX486" fmla="*/ 281623 w 4794266"/>
              <a:gd name="connsiteY486" fmla="*/ 0 h 6862288"/>
              <a:gd name="connsiteX487" fmla="*/ 79031 w 4794266"/>
              <a:gd name="connsiteY487" fmla="*/ 0 h 6862288"/>
              <a:gd name="connsiteX488" fmla="*/ 173569 w 4794266"/>
              <a:gd name="connsiteY488" fmla="*/ 0 h 6862288"/>
              <a:gd name="connsiteX489" fmla="*/ 0 w 4794266"/>
              <a:gd name="connsiteY489" fmla="*/ 349055 h 6862288"/>
              <a:gd name="connsiteX490" fmla="*/ 0 w 4794266"/>
              <a:gd name="connsiteY490" fmla="*/ 155555 h 6862288"/>
              <a:gd name="connsiteX491" fmla="*/ 79031 w 4794266"/>
              <a:gd name="connsiteY491"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1308307 w 4794266"/>
              <a:gd name="connsiteY197" fmla="*/ 6862288 h 6862288"/>
              <a:gd name="connsiteX198" fmla="*/ 1205888 w 4794266"/>
              <a:gd name="connsiteY198" fmla="*/ 6862288 h 6862288"/>
              <a:gd name="connsiteX199" fmla="*/ 1206546 w 4794266"/>
              <a:gd name="connsiteY199" fmla="*/ 6860998 h 6862288"/>
              <a:gd name="connsiteX200" fmla="*/ 1127055 w 4794266"/>
              <a:gd name="connsiteY200" fmla="*/ 6860998 h 6862288"/>
              <a:gd name="connsiteX201" fmla="*/ 1081302 w 4794266"/>
              <a:gd name="connsiteY201" fmla="*/ 6769162 h 6862288"/>
              <a:gd name="connsiteX202" fmla="*/ 226066 w 4794266"/>
              <a:gd name="connsiteY202" fmla="*/ 5059594 h 6862288"/>
              <a:gd name="connsiteX203" fmla="*/ 183832 w 4794266"/>
              <a:gd name="connsiteY203" fmla="*/ 4974822 h 6862288"/>
              <a:gd name="connsiteX204" fmla="*/ 1880226 w 4794266"/>
              <a:gd name="connsiteY204" fmla="*/ 4974822 h 6862288"/>
              <a:gd name="connsiteX205" fmla="*/ 1834473 w 4794266"/>
              <a:gd name="connsiteY205" fmla="*/ 5059594 h 6862288"/>
              <a:gd name="connsiteX206" fmla="*/ 324611 w 4794266"/>
              <a:gd name="connsiteY206" fmla="*/ 5059594 h 6862288"/>
              <a:gd name="connsiteX207" fmla="*/ 1134094 w 4794266"/>
              <a:gd name="connsiteY207" fmla="*/ 6673793 h 6862288"/>
              <a:gd name="connsiteX208" fmla="*/ 1376939 w 4794266"/>
              <a:gd name="connsiteY208" fmla="*/ 6182822 h 6862288"/>
              <a:gd name="connsiteX209" fmla="*/ 2073798 w 4794266"/>
              <a:gd name="connsiteY209" fmla="*/ 4794681 h 6862288"/>
              <a:gd name="connsiteX210" fmla="*/ 2172342 w 4794266"/>
              <a:gd name="connsiteY210" fmla="*/ 4794681 h 6862288"/>
              <a:gd name="connsiteX211" fmla="*/ 1415653 w 4794266"/>
              <a:gd name="connsiteY211" fmla="*/ 6306448 h 6862288"/>
              <a:gd name="connsiteX212" fmla="*/ 1179847 w 4794266"/>
              <a:gd name="connsiteY212" fmla="*/ 6769162 h 6862288"/>
              <a:gd name="connsiteX213" fmla="*/ 1217546 w 4794266"/>
              <a:gd name="connsiteY213" fmla="*/ 6839426 h 6862288"/>
              <a:gd name="connsiteX214" fmla="*/ 2569126 w 4794266"/>
              <a:gd name="connsiteY214" fmla="*/ 4189024 h 6862288"/>
              <a:gd name="connsiteX215" fmla="*/ 3387196 w 4794266"/>
              <a:gd name="connsiteY215" fmla="*/ 2569217 h 6862288"/>
              <a:gd name="connsiteX216" fmla="*/ 1393478 w 4794266"/>
              <a:gd name="connsiteY216" fmla="*/ 2553652 h 6862288"/>
              <a:gd name="connsiteX217" fmla="*/ 2903768 w 4794266"/>
              <a:gd name="connsiteY217" fmla="*/ 2553652 h 6862288"/>
              <a:gd name="connsiteX218" fmla="*/ 2857787 w 4794266"/>
              <a:gd name="connsiteY218" fmla="*/ 2643437 h 6862288"/>
              <a:gd name="connsiteX219" fmla="*/ 1351035 w 4794266"/>
              <a:gd name="connsiteY219" fmla="*/ 2643437 h 6862288"/>
              <a:gd name="connsiteX220" fmla="*/ 1393478 w 4794266"/>
              <a:gd name="connsiteY220" fmla="*/ 2553652 h 6862288"/>
              <a:gd name="connsiteX221" fmla="*/ 1471298 w 4794266"/>
              <a:gd name="connsiteY221" fmla="*/ 2382466 h 6862288"/>
              <a:gd name="connsiteX222" fmla="*/ 2981587 w 4794266"/>
              <a:gd name="connsiteY222" fmla="*/ 2382466 h 6862288"/>
              <a:gd name="connsiteX223" fmla="*/ 2939143 w 4794266"/>
              <a:gd name="connsiteY223" fmla="*/ 2472251 h 6862288"/>
              <a:gd name="connsiteX224" fmla="*/ 1428853 w 4794266"/>
              <a:gd name="connsiteY224" fmla="*/ 2472251 h 6862288"/>
              <a:gd name="connsiteX225" fmla="*/ 1471298 w 4794266"/>
              <a:gd name="connsiteY225" fmla="*/ 2382466 h 6862288"/>
              <a:gd name="connsiteX226" fmla="*/ 1364286 w 4794266"/>
              <a:gd name="connsiteY226" fmla="*/ 2211271 h 6862288"/>
              <a:gd name="connsiteX227" fmla="*/ 3074965 w 4794266"/>
              <a:gd name="connsiteY227" fmla="*/ 2211271 h 6862288"/>
              <a:gd name="connsiteX228" fmla="*/ 3029017 w 4794266"/>
              <a:gd name="connsiteY228" fmla="*/ 2299248 h 6862288"/>
              <a:gd name="connsiteX229" fmla="*/ 1420838 w 4794266"/>
              <a:gd name="connsiteY229" fmla="*/ 2299248 h 6862288"/>
              <a:gd name="connsiteX230" fmla="*/ 204981 w 4794266"/>
              <a:gd name="connsiteY230" fmla="*/ 4713353 h 6862288"/>
              <a:gd name="connsiteX231" fmla="*/ 106016 w 4794266"/>
              <a:gd name="connsiteY231" fmla="*/ 4713353 h 6862288"/>
              <a:gd name="connsiteX232" fmla="*/ 1364286 w 4794266"/>
              <a:gd name="connsiteY232" fmla="*/ 2211271 h 6862288"/>
              <a:gd name="connsiteX233" fmla="*/ 0 w 4794266"/>
              <a:gd name="connsiteY233" fmla="*/ 2071210 h 6862288"/>
              <a:gd name="connsiteX234" fmla="*/ 740567 w 4794266"/>
              <a:gd name="connsiteY234" fmla="*/ 2071210 h 6862288"/>
              <a:gd name="connsiteX235" fmla="*/ 698268 w 4794266"/>
              <a:gd name="connsiteY235" fmla="*/ 2160994 h 6862288"/>
              <a:gd name="connsiteX236" fmla="*/ 0 w 4794266"/>
              <a:gd name="connsiteY236" fmla="*/ 2160994 h 6862288"/>
              <a:gd name="connsiteX237" fmla="*/ 0 w 4794266"/>
              <a:gd name="connsiteY237" fmla="*/ 2071210 h 6862288"/>
              <a:gd name="connsiteX238" fmla="*/ 1263349 w 4794266"/>
              <a:gd name="connsiteY238" fmla="*/ 2040088 h 6862288"/>
              <a:gd name="connsiteX239" fmla="*/ 3168348 w 4794266"/>
              <a:gd name="connsiteY239" fmla="*/ 2040088 h 6862288"/>
              <a:gd name="connsiteX240" fmla="*/ 3118959 w 4794266"/>
              <a:gd name="connsiteY240" fmla="*/ 2124996 h 6862288"/>
              <a:gd name="connsiteX241" fmla="*/ 1319793 w 4794266"/>
              <a:gd name="connsiteY241" fmla="*/ 2124996 h 6862288"/>
              <a:gd name="connsiteX242" fmla="*/ 14514 w 4794266"/>
              <a:gd name="connsiteY242" fmla="*/ 4728892 h 6862288"/>
              <a:gd name="connsiteX243" fmla="*/ 0 w 4794266"/>
              <a:gd name="connsiteY243" fmla="*/ 4728892 h 6862288"/>
              <a:gd name="connsiteX244" fmla="*/ 0 w 4794266"/>
              <a:gd name="connsiteY244" fmla="*/ 4557406 h 6862288"/>
              <a:gd name="connsiteX245" fmla="*/ 1263349 w 4794266"/>
              <a:gd name="connsiteY245" fmla="*/ 2040088 h 6862288"/>
              <a:gd name="connsiteX246" fmla="*/ 3495719 w 4794266"/>
              <a:gd name="connsiteY246" fmla="*/ 1977841 h 6862288"/>
              <a:gd name="connsiteX247" fmla="*/ 3541835 w 4794266"/>
              <a:gd name="connsiteY247" fmla="*/ 2080385 h 6862288"/>
              <a:gd name="connsiteX248" fmla="*/ 2197370 w 4794266"/>
              <a:gd name="connsiteY248" fmla="*/ 4728895 h 6862288"/>
              <a:gd name="connsiteX249" fmla="*/ 2098043 w 4794266"/>
              <a:gd name="connsiteY249" fmla="*/ 4728895 h 6862288"/>
              <a:gd name="connsiteX250" fmla="*/ 3495719 w 4794266"/>
              <a:gd name="connsiteY250" fmla="*/ 1977841 h 6862288"/>
              <a:gd name="connsiteX251" fmla="*/ 0 w 4794266"/>
              <a:gd name="connsiteY251" fmla="*/ 1900015 h 6862288"/>
              <a:gd name="connsiteX252" fmla="*/ 833922 w 4794266"/>
              <a:gd name="connsiteY252" fmla="*/ 1900015 h 6862288"/>
              <a:gd name="connsiteX253" fmla="*/ 791380 w 4794266"/>
              <a:gd name="connsiteY253" fmla="*/ 1989799 h 6862288"/>
              <a:gd name="connsiteX254" fmla="*/ 0 w 4794266"/>
              <a:gd name="connsiteY254" fmla="*/ 1989799 h 6862288"/>
              <a:gd name="connsiteX255" fmla="*/ 0 w 4794266"/>
              <a:gd name="connsiteY255" fmla="*/ 1900015 h 6862288"/>
              <a:gd name="connsiteX256" fmla="*/ 0 w 4794266"/>
              <a:gd name="connsiteY256" fmla="*/ 1728829 h 6862288"/>
              <a:gd name="connsiteX257" fmla="*/ 911757 w 4794266"/>
              <a:gd name="connsiteY257" fmla="*/ 1728829 h 6862288"/>
              <a:gd name="connsiteX258" fmla="*/ 869523 w 4794266"/>
              <a:gd name="connsiteY258" fmla="*/ 1818614 h 6862288"/>
              <a:gd name="connsiteX259" fmla="*/ 0 w 4794266"/>
              <a:gd name="connsiteY259" fmla="*/ 1818614 h 6862288"/>
              <a:gd name="connsiteX260" fmla="*/ 0 w 4794266"/>
              <a:gd name="connsiteY260" fmla="*/ 1728829 h 6862288"/>
              <a:gd name="connsiteX261" fmla="*/ 3236271 w 4794266"/>
              <a:gd name="connsiteY261" fmla="*/ 1682140 h 6862288"/>
              <a:gd name="connsiteX262" fmla="*/ 3292621 w 4794266"/>
              <a:gd name="connsiteY262" fmla="*/ 1787327 h 6862288"/>
              <a:gd name="connsiteX263" fmla="*/ 3187434 w 4794266"/>
              <a:gd name="connsiteY263" fmla="*/ 1787327 h 6862288"/>
              <a:gd name="connsiteX264" fmla="*/ 3236271 w 4794266"/>
              <a:gd name="connsiteY264" fmla="*/ 1682140 h 6862288"/>
              <a:gd name="connsiteX265" fmla="*/ 0 w 4794266"/>
              <a:gd name="connsiteY265" fmla="*/ 1542076 h 6862288"/>
              <a:gd name="connsiteX266" fmla="*/ 1005127 w 4794266"/>
              <a:gd name="connsiteY266" fmla="*/ 1542076 h 6862288"/>
              <a:gd name="connsiteX267" fmla="*/ 959295 w 4794266"/>
              <a:gd name="connsiteY267" fmla="*/ 1631861 h 6862288"/>
              <a:gd name="connsiteX268" fmla="*/ 0 w 4794266"/>
              <a:gd name="connsiteY268" fmla="*/ 1631861 h 6862288"/>
              <a:gd name="connsiteX269" fmla="*/ 0 w 4794266"/>
              <a:gd name="connsiteY269" fmla="*/ 1542076 h 6862288"/>
              <a:gd name="connsiteX270" fmla="*/ 3132571 w 4794266"/>
              <a:gd name="connsiteY270" fmla="*/ 1479829 h 6862288"/>
              <a:gd name="connsiteX271" fmla="*/ 3184006 w 4794266"/>
              <a:gd name="connsiteY271" fmla="*/ 1573753 h 6862288"/>
              <a:gd name="connsiteX272" fmla="*/ 3084565 w 4794266"/>
              <a:gd name="connsiteY272" fmla="*/ 1772037 h 6862288"/>
              <a:gd name="connsiteX273" fmla="*/ 2985124 w 4794266"/>
              <a:gd name="connsiteY273" fmla="*/ 1772037 h 6862288"/>
              <a:gd name="connsiteX274" fmla="*/ 3132571 w 4794266"/>
              <a:gd name="connsiteY274" fmla="*/ 1479829 h 6862288"/>
              <a:gd name="connsiteX275" fmla="*/ 3389755 w 4794266"/>
              <a:gd name="connsiteY275" fmla="*/ 1386453 h 6862288"/>
              <a:gd name="connsiteX276" fmla="*/ 3479540 w 4794266"/>
              <a:gd name="connsiteY276" fmla="*/ 1386453 h 6862288"/>
              <a:gd name="connsiteX277" fmla="*/ 3436443 w 4794266"/>
              <a:gd name="connsiteY277" fmla="*/ 1476239 h 6862288"/>
              <a:gd name="connsiteX278" fmla="*/ 3389755 w 4794266"/>
              <a:gd name="connsiteY278" fmla="*/ 1386453 h 6862288"/>
              <a:gd name="connsiteX279" fmla="*/ 0 w 4794266"/>
              <a:gd name="connsiteY279" fmla="*/ 1378844 h 6862288"/>
              <a:gd name="connsiteX280" fmla="*/ 40400 w 4794266"/>
              <a:gd name="connsiteY280" fmla="*/ 1460702 h 6862288"/>
              <a:gd name="connsiteX281" fmla="*/ 0 w 4794266"/>
              <a:gd name="connsiteY281" fmla="*/ 1460702 h 6862288"/>
              <a:gd name="connsiteX282" fmla="*/ 0 w 4794266"/>
              <a:gd name="connsiteY282" fmla="*/ 1378844 h 6862288"/>
              <a:gd name="connsiteX283" fmla="*/ 3041878 w 4794266"/>
              <a:gd name="connsiteY283" fmla="*/ 1277509 h 6862288"/>
              <a:gd name="connsiteX284" fmla="*/ 3087101 w 4794266"/>
              <a:gd name="connsiteY284" fmla="*/ 1365185 h 6862288"/>
              <a:gd name="connsiteX285" fmla="*/ 3090579 w 4794266"/>
              <a:gd name="connsiteY285" fmla="*/ 1375707 h 6862288"/>
              <a:gd name="connsiteX286" fmla="*/ 2892295 w 4794266"/>
              <a:gd name="connsiteY286" fmla="*/ 1772009 h 6862288"/>
              <a:gd name="connsiteX287" fmla="*/ 2798371 w 4794266"/>
              <a:gd name="connsiteY287" fmla="*/ 1772009 h 6862288"/>
              <a:gd name="connsiteX288" fmla="*/ 3041878 w 4794266"/>
              <a:gd name="connsiteY288" fmla="*/ 1277509 h 6862288"/>
              <a:gd name="connsiteX289" fmla="*/ 3311937 w 4794266"/>
              <a:gd name="connsiteY289" fmla="*/ 1215257 h 6862288"/>
              <a:gd name="connsiteX290" fmla="*/ 3572933 w 4794266"/>
              <a:gd name="connsiteY290" fmla="*/ 1215257 h 6862288"/>
              <a:gd name="connsiteX291" fmla="*/ 3530029 w 4794266"/>
              <a:gd name="connsiteY291" fmla="*/ 1305042 h 6862288"/>
              <a:gd name="connsiteX292" fmla="*/ 3354840 w 4794266"/>
              <a:gd name="connsiteY292" fmla="*/ 1305042 h 6862288"/>
              <a:gd name="connsiteX293" fmla="*/ 3311937 w 4794266"/>
              <a:gd name="connsiteY293" fmla="*/ 1215257 h 6862288"/>
              <a:gd name="connsiteX294" fmla="*/ 2950989 w 4794266"/>
              <a:gd name="connsiteY294" fmla="*/ 1075199 h 6862288"/>
              <a:gd name="connsiteX295" fmla="*/ 2993582 w 4794266"/>
              <a:gd name="connsiteY295" fmla="*/ 1160086 h 6862288"/>
              <a:gd name="connsiteX296" fmla="*/ 2997131 w 4794266"/>
              <a:gd name="connsiteY296" fmla="*/ 1174233 h 6862288"/>
              <a:gd name="connsiteX297" fmla="*/ 2698982 w 4794266"/>
              <a:gd name="connsiteY297" fmla="*/ 1771979 h 6862288"/>
              <a:gd name="connsiteX298" fmla="*/ 2596050 w 4794266"/>
              <a:gd name="connsiteY298" fmla="*/ 1771979 h 6862288"/>
              <a:gd name="connsiteX299" fmla="*/ 2950989 w 4794266"/>
              <a:gd name="connsiteY299" fmla="*/ 1075199 h 6862288"/>
              <a:gd name="connsiteX300" fmla="*/ 3218559 w 4794266"/>
              <a:gd name="connsiteY300" fmla="*/ 1044073 h 6862288"/>
              <a:gd name="connsiteX301" fmla="*/ 3650802 w 4794266"/>
              <a:gd name="connsiteY301" fmla="*/ 1044073 h 6862288"/>
              <a:gd name="connsiteX302" fmla="*/ 3608632 w 4794266"/>
              <a:gd name="connsiteY302" fmla="*/ 1133858 h 6862288"/>
              <a:gd name="connsiteX303" fmla="*/ 3264243 w 4794266"/>
              <a:gd name="connsiteY303" fmla="*/ 1133858 h 6862288"/>
              <a:gd name="connsiteX304" fmla="*/ 3218559 w 4794266"/>
              <a:gd name="connsiteY304" fmla="*/ 1044073 h 6862288"/>
              <a:gd name="connsiteX305" fmla="*/ 0 w 4794266"/>
              <a:gd name="connsiteY305" fmla="*/ 969072 h 6862288"/>
              <a:gd name="connsiteX306" fmla="*/ 242609 w 4794266"/>
              <a:gd name="connsiteY306" fmla="*/ 1445195 h 6862288"/>
              <a:gd name="connsiteX307" fmla="*/ 141781 w 4794266"/>
              <a:gd name="connsiteY307" fmla="*/ 1445195 h 6862288"/>
              <a:gd name="connsiteX308" fmla="*/ 0 w 4794266"/>
              <a:gd name="connsiteY308" fmla="*/ 1165963 h 6862288"/>
              <a:gd name="connsiteX309" fmla="*/ 0 w 4794266"/>
              <a:gd name="connsiteY309" fmla="*/ 969072 h 6862288"/>
              <a:gd name="connsiteX310" fmla="*/ 2839507 w 4794266"/>
              <a:gd name="connsiteY310" fmla="*/ 888446 h 6862288"/>
              <a:gd name="connsiteX311" fmla="*/ 2888263 w 4794266"/>
              <a:gd name="connsiteY311" fmla="*/ 984396 h 6862288"/>
              <a:gd name="connsiteX312" fmla="*/ 2494733 w 4794266"/>
              <a:gd name="connsiteY312" fmla="*/ 1787533 h 6862288"/>
              <a:gd name="connsiteX313" fmla="*/ 2393739 w 4794266"/>
              <a:gd name="connsiteY313" fmla="*/ 1787533 h 6862288"/>
              <a:gd name="connsiteX314" fmla="*/ 2839507 w 4794266"/>
              <a:gd name="connsiteY314" fmla="*/ 888446 h 6862288"/>
              <a:gd name="connsiteX315" fmla="*/ 3125183 w 4794266"/>
              <a:gd name="connsiteY315" fmla="*/ 872877 h 6862288"/>
              <a:gd name="connsiteX316" fmla="*/ 3744155 w 4794266"/>
              <a:gd name="connsiteY316" fmla="*/ 872877 h 6862288"/>
              <a:gd name="connsiteX317" fmla="*/ 3701711 w 4794266"/>
              <a:gd name="connsiteY317" fmla="*/ 962518 h 6862288"/>
              <a:gd name="connsiteX318" fmla="*/ 3171164 w 4794266"/>
              <a:gd name="connsiteY318" fmla="*/ 962518 h 6862288"/>
              <a:gd name="connsiteX319" fmla="*/ 3125183 w 4794266"/>
              <a:gd name="connsiteY319" fmla="*/ 872877 h 6862288"/>
              <a:gd name="connsiteX320" fmla="*/ 3047375 w 4794266"/>
              <a:gd name="connsiteY320" fmla="*/ 701692 h 6862288"/>
              <a:gd name="connsiteX321" fmla="*/ 3837527 w 4794266"/>
              <a:gd name="connsiteY321" fmla="*/ 701692 h 6862288"/>
              <a:gd name="connsiteX322" fmla="*/ 3795008 w 4794266"/>
              <a:gd name="connsiteY322" fmla="*/ 791333 h 6862288"/>
              <a:gd name="connsiteX323" fmla="*/ 3089894 w 4794266"/>
              <a:gd name="connsiteY323" fmla="*/ 791333 h 6862288"/>
              <a:gd name="connsiteX324" fmla="*/ 3047375 w 4794266"/>
              <a:gd name="connsiteY324" fmla="*/ 701692 h 6862288"/>
              <a:gd name="connsiteX325" fmla="*/ 2741909 w 4794266"/>
              <a:gd name="connsiteY325" fmla="*/ 670568 h 6862288"/>
              <a:gd name="connsiteX326" fmla="*/ 2794841 w 4794266"/>
              <a:gd name="connsiteY326" fmla="*/ 773272 h 6862288"/>
              <a:gd name="connsiteX327" fmla="*/ 2286696 w 4794266"/>
              <a:gd name="connsiteY327" fmla="*/ 1771977 h 6862288"/>
              <a:gd name="connsiteX328" fmla="*/ 2191419 w 4794266"/>
              <a:gd name="connsiteY328" fmla="*/ 1771977 h 6862288"/>
              <a:gd name="connsiteX329" fmla="*/ 2741909 w 4794266"/>
              <a:gd name="connsiteY329" fmla="*/ 670568 h 6862288"/>
              <a:gd name="connsiteX330" fmla="*/ 0 w 4794266"/>
              <a:gd name="connsiteY330" fmla="*/ 587906 h 6862288"/>
              <a:gd name="connsiteX331" fmla="*/ 429355 w 4794266"/>
              <a:gd name="connsiteY331" fmla="*/ 1460707 h 6862288"/>
              <a:gd name="connsiteX332" fmla="*/ 335326 w 4794266"/>
              <a:gd name="connsiteY332" fmla="*/ 1460707 h 6862288"/>
              <a:gd name="connsiteX333" fmla="*/ 0 w 4794266"/>
              <a:gd name="connsiteY333" fmla="*/ 791234 h 6862288"/>
              <a:gd name="connsiteX334" fmla="*/ 0 w 4794266"/>
              <a:gd name="connsiteY334" fmla="*/ 587906 h 6862288"/>
              <a:gd name="connsiteX335" fmla="*/ 2953999 w 4794266"/>
              <a:gd name="connsiteY335" fmla="*/ 514940 h 6862288"/>
              <a:gd name="connsiteX336" fmla="*/ 3915367 w 4794266"/>
              <a:gd name="connsiteY336" fmla="*/ 514940 h 6862288"/>
              <a:gd name="connsiteX337" fmla="*/ 3873109 w 4794266"/>
              <a:gd name="connsiteY337" fmla="*/ 604580 h 6862288"/>
              <a:gd name="connsiteX338" fmla="*/ 2999778 w 4794266"/>
              <a:gd name="connsiteY338" fmla="*/ 604580 h 6862288"/>
              <a:gd name="connsiteX339" fmla="*/ 2953999 w 4794266"/>
              <a:gd name="connsiteY339" fmla="*/ 514940 h 6862288"/>
              <a:gd name="connsiteX340" fmla="*/ 2633401 w 4794266"/>
              <a:gd name="connsiteY340" fmla="*/ 483816 h 6862288"/>
              <a:gd name="connsiteX341" fmla="*/ 2685925 w 4794266"/>
              <a:gd name="connsiteY341" fmla="*/ 582365 h 6862288"/>
              <a:gd name="connsiteX342" fmla="*/ 2090661 w 4794266"/>
              <a:gd name="connsiteY342" fmla="*/ 1771998 h 6862288"/>
              <a:gd name="connsiteX343" fmla="*/ 1989115 w 4794266"/>
              <a:gd name="connsiteY343" fmla="*/ 1771998 h 6862288"/>
              <a:gd name="connsiteX344" fmla="*/ 2633401 w 4794266"/>
              <a:gd name="connsiteY344" fmla="*/ 483816 h 6862288"/>
              <a:gd name="connsiteX345" fmla="*/ 89908 w 4794266"/>
              <a:gd name="connsiteY345" fmla="*/ 359310 h 6862288"/>
              <a:gd name="connsiteX346" fmla="*/ 647166 w 4794266"/>
              <a:gd name="connsiteY346" fmla="*/ 1445187 h 6862288"/>
              <a:gd name="connsiteX347" fmla="*/ 544233 w 4794266"/>
              <a:gd name="connsiteY347" fmla="*/ 1445187 h 6862288"/>
              <a:gd name="connsiteX348" fmla="*/ 43765 w 4794266"/>
              <a:gd name="connsiteY348" fmla="*/ 454193 h 6862288"/>
              <a:gd name="connsiteX349" fmla="*/ 50864 w 4794266"/>
              <a:gd name="connsiteY349" fmla="*/ 436622 h 6862288"/>
              <a:gd name="connsiteX350" fmla="*/ 89908 w 4794266"/>
              <a:gd name="connsiteY350" fmla="*/ 359310 h 6862288"/>
              <a:gd name="connsiteX351" fmla="*/ 2876180 w 4794266"/>
              <a:gd name="connsiteY351" fmla="*/ 343745 h 6862288"/>
              <a:gd name="connsiteX352" fmla="*/ 4008747 w 4794266"/>
              <a:gd name="connsiteY352" fmla="*/ 343745 h 6862288"/>
              <a:gd name="connsiteX353" fmla="*/ 3963022 w 4794266"/>
              <a:gd name="connsiteY353" fmla="*/ 433529 h 6862288"/>
              <a:gd name="connsiteX354" fmla="*/ 2918387 w 4794266"/>
              <a:gd name="connsiteY354" fmla="*/ 433529 h 6862288"/>
              <a:gd name="connsiteX355" fmla="*/ 2876180 w 4794266"/>
              <a:gd name="connsiteY355" fmla="*/ 343745 h 6862288"/>
              <a:gd name="connsiteX356" fmla="*/ 2531542 w 4794266"/>
              <a:gd name="connsiteY356" fmla="*/ 281495 h 6862288"/>
              <a:gd name="connsiteX357" fmla="*/ 2576996 w 4794266"/>
              <a:gd name="connsiteY357" fmla="*/ 380390 h 6862288"/>
              <a:gd name="connsiteX358" fmla="*/ 1888193 w 4794266"/>
              <a:gd name="connsiteY358" fmla="*/ 1771985 h 6862288"/>
              <a:gd name="connsiteX359" fmla="*/ 1786794 w 4794266"/>
              <a:gd name="connsiteY359" fmla="*/ 1771985 h 6862288"/>
              <a:gd name="connsiteX360" fmla="*/ 2531542 w 4794266"/>
              <a:gd name="connsiteY360" fmla="*/ 281495 h 6862288"/>
              <a:gd name="connsiteX361" fmla="*/ 2782803 w 4794266"/>
              <a:gd name="connsiteY361" fmla="*/ 172561 h 6862288"/>
              <a:gd name="connsiteX362" fmla="*/ 4102104 w 4794266"/>
              <a:gd name="connsiteY362" fmla="*/ 172561 h 6862288"/>
              <a:gd name="connsiteX363" fmla="*/ 4059660 w 4794266"/>
              <a:gd name="connsiteY363" fmla="*/ 262345 h 6862288"/>
              <a:gd name="connsiteX364" fmla="*/ 2825247 w 4794266"/>
              <a:gd name="connsiteY364" fmla="*/ 262345 h 6862288"/>
              <a:gd name="connsiteX365" fmla="*/ 2782803 w 4794266"/>
              <a:gd name="connsiteY365" fmla="*/ 172561 h 6862288"/>
              <a:gd name="connsiteX366" fmla="*/ 186164 w 4794266"/>
              <a:gd name="connsiteY366" fmla="*/ 172558 h 6862288"/>
              <a:gd name="connsiteX367" fmla="*/ 833967 w 4794266"/>
              <a:gd name="connsiteY367" fmla="*/ 1460741 h 6862288"/>
              <a:gd name="connsiteX368" fmla="*/ 735921 w 4794266"/>
              <a:gd name="connsiteY368" fmla="*/ 1460741 h 6862288"/>
              <a:gd name="connsiteX369" fmla="*/ 137141 w 4794266"/>
              <a:gd name="connsiteY369" fmla="*/ 271108 h 6862288"/>
              <a:gd name="connsiteX370" fmla="*/ 151148 w 4794266"/>
              <a:gd name="connsiteY370" fmla="*/ 246470 h 6862288"/>
              <a:gd name="connsiteX371" fmla="*/ 186164 w 4794266"/>
              <a:gd name="connsiteY371" fmla="*/ 172558 h 6862288"/>
              <a:gd name="connsiteX372" fmla="*/ 2434228 w 4794266"/>
              <a:gd name="connsiteY372" fmla="*/ 94743 h 6862288"/>
              <a:gd name="connsiteX373" fmla="*/ 2483591 w 4794266"/>
              <a:gd name="connsiteY373" fmla="*/ 190361 h 6862288"/>
              <a:gd name="connsiteX374" fmla="*/ 1683210 w 4794266"/>
              <a:gd name="connsiteY374" fmla="*/ 1787545 h 6862288"/>
              <a:gd name="connsiteX375" fmla="*/ 1584484 w 4794266"/>
              <a:gd name="connsiteY375" fmla="*/ 1787545 h 6862288"/>
              <a:gd name="connsiteX376" fmla="*/ 2434228 w 4794266"/>
              <a:gd name="connsiteY376" fmla="*/ 94743 h 6862288"/>
              <a:gd name="connsiteX377" fmla="*/ 4682467 w 4794266"/>
              <a:gd name="connsiteY377" fmla="*/ 0 h 6862288"/>
              <a:gd name="connsiteX378" fmla="*/ 4685835 w 4794266"/>
              <a:gd name="connsiteY378" fmla="*/ 0 h 6862288"/>
              <a:gd name="connsiteX379" fmla="*/ 3971455 w 4794266"/>
              <a:gd name="connsiteY379" fmla="*/ 1413615 h 6862288"/>
              <a:gd name="connsiteX380" fmla="*/ 4691881 w 4794266"/>
              <a:gd name="connsiteY380" fmla="*/ 0 h 6862288"/>
              <a:gd name="connsiteX381" fmla="*/ 4794266 w 4794266"/>
              <a:gd name="connsiteY381" fmla="*/ 0 h 6862288"/>
              <a:gd name="connsiteX382" fmla="*/ 3485882 w 4794266"/>
              <a:gd name="connsiteY382" fmla="*/ 2565697 h 6862288"/>
              <a:gd name="connsiteX383" fmla="*/ 3438634 w 4794266"/>
              <a:gd name="connsiteY383" fmla="*/ 2467962 h 6862288"/>
              <a:gd name="connsiteX384" fmla="*/ 3436438 w 4794266"/>
              <a:gd name="connsiteY384" fmla="*/ 2472308 h 6862288"/>
              <a:gd name="connsiteX385" fmla="*/ 3438631 w 4794266"/>
              <a:gd name="connsiteY385" fmla="*/ 2467957 h 6862288"/>
              <a:gd name="connsiteX386" fmla="*/ 3436438 w 4794266"/>
              <a:gd name="connsiteY386" fmla="*/ 2463422 h 6862288"/>
              <a:gd name="connsiteX387" fmla="*/ 3841129 w 4794266"/>
              <a:gd name="connsiteY387" fmla="*/ 1669341 h 6862288"/>
              <a:gd name="connsiteX388" fmla="*/ 4682467 w 4794266"/>
              <a:gd name="connsiteY388" fmla="*/ 0 h 6862288"/>
              <a:gd name="connsiteX389" fmla="*/ 4484198 w 4794266"/>
              <a:gd name="connsiteY389" fmla="*/ 0 h 6862288"/>
              <a:gd name="connsiteX390" fmla="*/ 4588266 w 4794266"/>
              <a:gd name="connsiteY390" fmla="*/ 0 h 6862288"/>
              <a:gd name="connsiteX391" fmla="*/ 3580336 w 4794266"/>
              <a:gd name="connsiteY391" fmla="*/ 1982087 h 6862288"/>
              <a:gd name="connsiteX392" fmla="*/ 3530766 w 4794266"/>
              <a:gd name="connsiteY392" fmla="*/ 1886815 h 6862288"/>
              <a:gd name="connsiteX393" fmla="*/ 4484198 w 4794266"/>
              <a:gd name="connsiteY393" fmla="*/ 0 h 6862288"/>
              <a:gd name="connsiteX394" fmla="*/ 2499096 w 4794266"/>
              <a:gd name="connsiteY394" fmla="*/ 0 h 6862288"/>
              <a:gd name="connsiteX395" fmla="*/ 2598201 w 4794266"/>
              <a:gd name="connsiteY395" fmla="*/ 0 h 6862288"/>
              <a:gd name="connsiteX396" fmla="*/ 3203991 w 4794266"/>
              <a:gd name="connsiteY396" fmla="*/ 1191538 h 6862288"/>
              <a:gd name="connsiteX397" fmla="*/ 3451229 w 4794266"/>
              <a:gd name="connsiteY397" fmla="*/ 1678703 h 6862288"/>
              <a:gd name="connsiteX398" fmla="*/ 4252986 w 4794266"/>
              <a:gd name="connsiteY398" fmla="*/ 83062 h 6862288"/>
              <a:gd name="connsiteX399" fmla="*/ 2748367 w 4794266"/>
              <a:gd name="connsiteY399" fmla="*/ 83062 h 6862288"/>
              <a:gd name="connsiteX400" fmla="*/ 2703352 w 4794266"/>
              <a:gd name="connsiteY400" fmla="*/ 0 h 6862288"/>
              <a:gd name="connsiteX401" fmla="*/ 4396965 w 4794266"/>
              <a:gd name="connsiteY401" fmla="*/ 0 h 6862288"/>
              <a:gd name="connsiteX402" fmla="*/ 4355413 w 4794266"/>
              <a:gd name="connsiteY402" fmla="*/ 83062 h 6862288"/>
              <a:gd name="connsiteX403" fmla="*/ 3497144 w 4794266"/>
              <a:gd name="connsiteY403" fmla="*/ 1777549 h 6862288"/>
              <a:gd name="connsiteX404" fmla="*/ 3451229 w 4794266"/>
              <a:gd name="connsiteY404" fmla="*/ 1876393 h 6862288"/>
              <a:gd name="connsiteX405" fmla="*/ 1981937 w 4794266"/>
              <a:gd name="connsiteY405" fmla="*/ 4795845 h 6862288"/>
              <a:gd name="connsiteX406" fmla="*/ 1939552 w 4794266"/>
              <a:gd name="connsiteY406" fmla="*/ 4884099 h 6862288"/>
              <a:gd name="connsiteX407" fmla="*/ 1932489 w 4794266"/>
              <a:gd name="connsiteY407" fmla="*/ 4884099 h 6862288"/>
              <a:gd name="connsiteX408" fmla="*/ 1837126 w 4794266"/>
              <a:gd name="connsiteY408" fmla="*/ 4884099 h 6862288"/>
              <a:gd name="connsiteX409" fmla="*/ 39353 w 4794266"/>
              <a:gd name="connsiteY409" fmla="*/ 4884099 h 6862288"/>
              <a:gd name="connsiteX410" fmla="*/ 1031836 w 4794266"/>
              <a:gd name="connsiteY410" fmla="*/ 6861000 h 6862288"/>
              <a:gd name="connsiteX411" fmla="*/ 936473 w 4794266"/>
              <a:gd name="connsiteY411" fmla="*/ 6861000 h 6862288"/>
              <a:gd name="connsiteX412" fmla="*/ 0 w 4794266"/>
              <a:gd name="connsiteY412" fmla="*/ 5005253 h 6862288"/>
              <a:gd name="connsiteX413" fmla="*/ 0 w 4794266"/>
              <a:gd name="connsiteY413" fmla="*/ 4795845 h 6862288"/>
              <a:gd name="connsiteX414" fmla="*/ 1879509 w 4794266"/>
              <a:gd name="connsiteY414" fmla="*/ 4795845 h 6862288"/>
              <a:gd name="connsiteX415" fmla="*/ 3401781 w 4794266"/>
              <a:gd name="connsiteY415" fmla="*/ 1777549 h 6862288"/>
              <a:gd name="connsiteX416" fmla="*/ 3165139 w 4794266"/>
              <a:gd name="connsiteY416" fmla="*/ 1315095 h 6862288"/>
              <a:gd name="connsiteX417" fmla="*/ 2499096 w 4794266"/>
              <a:gd name="connsiteY417" fmla="*/ 0 h 6862288"/>
              <a:gd name="connsiteX418" fmla="*/ 2282766 w 4794266"/>
              <a:gd name="connsiteY418" fmla="*/ 0 h 6862288"/>
              <a:gd name="connsiteX419" fmla="*/ 2383457 w 4794266"/>
              <a:gd name="connsiteY419" fmla="*/ 0 h 6862288"/>
              <a:gd name="connsiteX420" fmla="*/ 1448845 w 4794266"/>
              <a:gd name="connsiteY420" fmla="*/ 1858774 h 6862288"/>
              <a:gd name="connsiteX421" fmla="*/ 3246161 w 4794266"/>
              <a:gd name="connsiteY421" fmla="*/ 1858774 h 6862288"/>
              <a:gd name="connsiteX422" fmla="*/ 3203871 w 4794266"/>
              <a:gd name="connsiteY422" fmla="*/ 1943196 h 6862288"/>
              <a:gd name="connsiteX423" fmla="*/ 1403031 w 4794266"/>
              <a:gd name="connsiteY423" fmla="*/ 1943196 h 6862288"/>
              <a:gd name="connsiteX424" fmla="*/ 1392458 w 4794266"/>
              <a:gd name="connsiteY424" fmla="*/ 1943196 h 6862288"/>
              <a:gd name="connsiteX425" fmla="*/ 1304354 w 4794266"/>
              <a:gd name="connsiteY425" fmla="*/ 1943196 h 6862288"/>
              <a:gd name="connsiteX426" fmla="*/ 2282766 w 4794266"/>
              <a:gd name="connsiteY426" fmla="*/ 0 h 6862288"/>
              <a:gd name="connsiteX427" fmla="*/ 2085184 w 4794266"/>
              <a:gd name="connsiteY427" fmla="*/ 0 h 6862288"/>
              <a:gd name="connsiteX428" fmla="*/ 2180489 w 4794266"/>
              <a:gd name="connsiteY428" fmla="*/ 0 h 6862288"/>
              <a:gd name="connsiteX429" fmla="*/ 921627 w 4794266"/>
              <a:gd name="connsiteY429" fmla="*/ 2503438 h 6862288"/>
              <a:gd name="connsiteX430" fmla="*/ 0 w 4794266"/>
              <a:gd name="connsiteY430" fmla="*/ 2503438 h 6862288"/>
              <a:gd name="connsiteX431" fmla="*/ 0 w 4794266"/>
              <a:gd name="connsiteY431" fmla="*/ 2418757 h 6862288"/>
              <a:gd name="connsiteX432" fmla="*/ 868685 w 4794266"/>
              <a:gd name="connsiteY432" fmla="*/ 2418757 h 6862288"/>
              <a:gd name="connsiteX433" fmla="*/ 2085184 w 4794266"/>
              <a:gd name="connsiteY433" fmla="*/ 0 h 6862288"/>
              <a:gd name="connsiteX434" fmla="*/ 1883218 w 4794266"/>
              <a:gd name="connsiteY434" fmla="*/ 0 h 6862288"/>
              <a:gd name="connsiteX435" fmla="*/ 1978547 w 4794266"/>
              <a:gd name="connsiteY435" fmla="*/ 0 h 6862288"/>
              <a:gd name="connsiteX436" fmla="*/ 813769 w 4794266"/>
              <a:gd name="connsiteY436" fmla="*/ 2332241 h 6862288"/>
              <a:gd name="connsiteX437" fmla="*/ 0 w 4794266"/>
              <a:gd name="connsiteY437" fmla="*/ 2332241 h 6862288"/>
              <a:gd name="connsiteX438" fmla="*/ 0 w 4794266"/>
              <a:gd name="connsiteY438" fmla="*/ 2247501 h 6862288"/>
              <a:gd name="connsiteX439" fmla="*/ 753901 w 4794266"/>
              <a:gd name="connsiteY439" fmla="*/ 2247501 h 6862288"/>
              <a:gd name="connsiteX440" fmla="*/ 753901 w 4794266"/>
              <a:gd name="connsiteY440" fmla="*/ 2251031 h 6862288"/>
              <a:gd name="connsiteX441" fmla="*/ 1883218 w 4794266"/>
              <a:gd name="connsiteY441" fmla="*/ 0 h 6862288"/>
              <a:gd name="connsiteX442" fmla="*/ 1676567 w 4794266"/>
              <a:gd name="connsiteY442" fmla="*/ 0 h 6862288"/>
              <a:gd name="connsiteX443" fmla="*/ 1775670 w 4794266"/>
              <a:gd name="connsiteY443" fmla="*/ 0 h 6862288"/>
              <a:gd name="connsiteX444" fmla="*/ 1085842 w 4794266"/>
              <a:gd name="connsiteY444" fmla="*/ 1367346 h 6862288"/>
              <a:gd name="connsiteX445" fmla="*/ 1039779 w 4794266"/>
              <a:gd name="connsiteY445" fmla="*/ 1264773 h 6862288"/>
              <a:gd name="connsiteX446" fmla="*/ 1676567 w 4794266"/>
              <a:gd name="connsiteY446" fmla="*/ 0 h 6862288"/>
              <a:gd name="connsiteX447" fmla="*/ 1479705 w 4794266"/>
              <a:gd name="connsiteY447" fmla="*/ 0 h 6862288"/>
              <a:gd name="connsiteX448" fmla="*/ 1574216 w 4794266"/>
              <a:gd name="connsiteY448" fmla="*/ 0 h 6862288"/>
              <a:gd name="connsiteX449" fmla="*/ 995314 w 4794266"/>
              <a:gd name="connsiteY449" fmla="*/ 1165036 h 6862288"/>
              <a:gd name="connsiteX450" fmla="*/ 946402 w 4794266"/>
              <a:gd name="connsiteY450" fmla="*/ 1069591 h 6862288"/>
              <a:gd name="connsiteX451" fmla="*/ 1479705 w 4794266"/>
              <a:gd name="connsiteY451" fmla="*/ 0 h 6862288"/>
              <a:gd name="connsiteX452" fmla="*/ 1270221 w 4794266"/>
              <a:gd name="connsiteY452" fmla="*/ 0 h 6862288"/>
              <a:gd name="connsiteX453" fmla="*/ 1371191 w 4794266"/>
              <a:gd name="connsiteY453" fmla="*/ 0 h 6862288"/>
              <a:gd name="connsiteX454" fmla="*/ 886459 w 4794266"/>
              <a:gd name="connsiteY454" fmla="*/ 962730 h 6862288"/>
              <a:gd name="connsiteX455" fmla="*/ 837468 w 4794266"/>
              <a:gd name="connsiteY455" fmla="*/ 867670 h 6862288"/>
              <a:gd name="connsiteX456" fmla="*/ 1270221 w 4794266"/>
              <a:gd name="connsiteY456" fmla="*/ 0 h 6862288"/>
              <a:gd name="connsiteX457" fmla="*/ 1086586 w 4794266"/>
              <a:gd name="connsiteY457" fmla="*/ 0 h 6862288"/>
              <a:gd name="connsiteX458" fmla="*/ 1183878 w 4794266"/>
              <a:gd name="connsiteY458" fmla="*/ 0 h 6862288"/>
              <a:gd name="connsiteX459" fmla="*/ 797450 w 4794266"/>
              <a:gd name="connsiteY459" fmla="*/ 760440 h 6862288"/>
              <a:gd name="connsiteX460" fmla="*/ 744092 w 4794266"/>
              <a:gd name="connsiteY460" fmla="*/ 658939 h 6862288"/>
              <a:gd name="connsiteX461" fmla="*/ 1086586 w 4794266"/>
              <a:gd name="connsiteY461" fmla="*/ 0 h 6862288"/>
              <a:gd name="connsiteX462" fmla="*/ 882903 w 4794266"/>
              <a:gd name="connsiteY462" fmla="*/ 0 h 6862288"/>
              <a:gd name="connsiteX463" fmla="*/ 983094 w 4794266"/>
              <a:gd name="connsiteY463" fmla="*/ 0 h 6862288"/>
              <a:gd name="connsiteX464" fmla="*/ 699348 w 4794266"/>
              <a:gd name="connsiteY464" fmla="*/ 573640 h 6862288"/>
              <a:gd name="connsiteX465" fmla="*/ 657662 w 4794266"/>
              <a:gd name="connsiteY465" fmla="*/ 488488 h 6862288"/>
              <a:gd name="connsiteX466" fmla="*/ 650715 w 4794266"/>
              <a:gd name="connsiteY466" fmla="*/ 474296 h 6862288"/>
              <a:gd name="connsiteX467" fmla="*/ 882903 w 4794266"/>
              <a:gd name="connsiteY467" fmla="*/ 0 h 6862288"/>
              <a:gd name="connsiteX468" fmla="*/ 677572 w 4794266"/>
              <a:gd name="connsiteY468" fmla="*/ 0 h 6862288"/>
              <a:gd name="connsiteX469" fmla="*/ 778686 w 4794266"/>
              <a:gd name="connsiteY469" fmla="*/ 0 h 6862288"/>
              <a:gd name="connsiteX470" fmla="*/ 588085 w 4794266"/>
              <a:gd name="connsiteY470" fmla="*/ 371319 h 6862288"/>
              <a:gd name="connsiteX471" fmla="*/ 545333 w 4794266"/>
              <a:gd name="connsiteY471" fmla="*/ 279088 h 6862288"/>
              <a:gd name="connsiteX472" fmla="*/ 541771 w 4794266"/>
              <a:gd name="connsiteY472" fmla="*/ 275541 h 6862288"/>
              <a:gd name="connsiteX473" fmla="*/ 677572 w 4794266"/>
              <a:gd name="connsiteY473" fmla="*/ 0 h 6862288"/>
              <a:gd name="connsiteX474" fmla="*/ 483066 w 4794266"/>
              <a:gd name="connsiteY474" fmla="*/ 0 h 6862288"/>
              <a:gd name="connsiteX475" fmla="*/ 579239 w 4794266"/>
              <a:gd name="connsiteY475" fmla="*/ 0 h 6862288"/>
              <a:gd name="connsiteX476" fmla="*/ 496812 w 4794266"/>
              <a:gd name="connsiteY476" fmla="*/ 169055 h 6862288"/>
              <a:gd name="connsiteX477" fmla="*/ 448395 w 4794266"/>
              <a:gd name="connsiteY477" fmla="*/ 67508 h 6862288"/>
              <a:gd name="connsiteX478" fmla="*/ 483066 w 4794266"/>
              <a:gd name="connsiteY478" fmla="*/ 0 h 6862288"/>
              <a:gd name="connsiteX479" fmla="*/ 281623 w 4794266"/>
              <a:gd name="connsiteY479" fmla="*/ 0 h 6862288"/>
              <a:gd name="connsiteX480" fmla="*/ 380286 w 4794266"/>
              <a:gd name="connsiteY480" fmla="*/ 0 h 6862288"/>
              <a:gd name="connsiteX481" fmla="*/ 347483 w 4794266"/>
              <a:gd name="connsiteY481" fmla="*/ 69038 h 6862288"/>
              <a:gd name="connsiteX482" fmla="*/ 1036285 w 4794266"/>
              <a:gd name="connsiteY482" fmla="*/ 1460728 h 6862288"/>
              <a:gd name="connsiteX483" fmla="*/ 941880 w 4794266"/>
              <a:gd name="connsiteY483" fmla="*/ 1460728 h 6862288"/>
              <a:gd name="connsiteX484" fmla="*/ 246086 w 4794266"/>
              <a:gd name="connsiteY484" fmla="*/ 69038 h 6862288"/>
              <a:gd name="connsiteX485" fmla="*/ 281623 w 4794266"/>
              <a:gd name="connsiteY485" fmla="*/ 0 h 6862288"/>
              <a:gd name="connsiteX486" fmla="*/ 79031 w 4794266"/>
              <a:gd name="connsiteY486" fmla="*/ 0 h 6862288"/>
              <a:gd name="connsiteX487" fmla="*/ 173569 w 4794266"/>
              <a:gd name="connsiteY487" fmla="*/ 0 h 6862288"/>
              <a:gd name="connsiteX488" fmla="*/ 0 w 4794266"/>
              <a:gd name="connsiteY488" fmla="*/ 349055 h 6862288"/>
              <a:gd name="connsiteX489" fmla="*/ 0 w 4794266"/>
              <a:gd name="connsiteY489" fmla="*/ 155555 h 6862288"/>
              <a:gd name="connsiteX490" fmla="*/ 79031 w 4794266"/>
              <a:gd name="connsiteY490"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1308307 w 4794266"/>
              <a:gd name="connsiteY196" fmla="*/ 6862288 h 6862288"/>
              <a:gd name="connsiteX197" fmla="*/ 1205888 w 4794266"/>
              <a:gd name="connsiteY197" fmla="*/ 6862288 h 6862288"/>
              <a:gd name="connsiteX198" fmla="*/ 1206546 w 4794266"/>
              <a:gd name="connsiteY198" fmla="*/ 6860998 h 6862288"/>
              <a:gd name="connsiteX199" fmla="*/ 1127055 w 4794266"/>
              <a:gd name="connsiteY199" fmla="*/ 6860998 h 6862288"/>
              <a:gd name="connsiteX200" fmla="*/ 1081302 w 4794266"/>
              <a:gd name="connsiteY200" fmla="*/ 6769162 h 6862288"/>
              <a:gd name="connsiteX201" fmla="*/ 226066 w 4794266"/>
              <a:gd name="connsiteY201" fmla="*/ 5059594 h 6862288"/>
              <a:gd name="connsiteX202" fmla="*/ 183832 w 4794266"/>
              <a:gd name="connsiteY202" fmla="*/ 4974822 h 6862288"/>
              <a:gd name="connsiteX203" fmla="*/ 1880226 w 4794266"/>
              <a:gd name="connsiteY203" fmla="*/ 4974822 h 6862288"/>
              <a:gd name="connsiteX204" fmla="*/ 1834473 w 4794266"/>
              <a:gd name="connsiteY204" fmla="*/ 5059594 h 6862288"/>
              <a:gd name="connsiteX205" fmla="*/ 324611 w 4794266"/>
              <a:gd name="connsiteY205" fmla="*/ 5059594 h 6862288"/>
              <a:gd name="connsiteX206" fmla="*/ 1134094 w 4794266"/>
              <a:gd name="connsiteY206" fmla="*/ 6673793 h 6862288"/>
              <a:gd name="connsiteX207" fmla="*/ 1376939 w 4794266"/>
              <a:gd name="connsiteY207" fmla="*/ 6182822 h 6862288"/>
              <a:gd name="connsiteX208" fmla="*/ 2073798 w 4794266"/>
              <a:gd name="connsiteY208" fmla="*/ 4794681 h 6862288"/>
              <a:gd name="connsiteX209" fmla="*/ 2172342 w 4794266"/>
              <a:gd name="connsiteY209" fmla="*/ 4794681 h 6862288"/>
              <a:gd name="connsiteX210" fmla="*/ 1415653 w 4794266"/>
              <a:gd name="connsiteY210" fmla="*/ 6306448 h 6862288"/>
              <a:gd name="connsiteX211" fmla="*/ 1179847 w 4794266"/>
              <a:gd name="connsiteY211" fmla="*/ 6769162 h 6862288"/>
              <a:gd name="connsiteX212" fmla="*/ 1217546 w 4794266"/>
              <a:gd name="connsiteY212" fmla="*/ 6839426 h 6862288"/>
              <a:gd name="connsiteX213" fmla="*/ 2569126 w 4794266"/>
              <a:gd name="connsiteY213" fmla="*/ 4189024 h 6862288"/>
              <a:gd name="connsiteX214" fmla="*/ 3387196 w 4794266"/>
              <a:gd name="connsiteY214" fmla="*/ 2569217 h 6862288"/>
              <a:gd name="connsiteX215" fmla="*/ 1393478 w 4794266"/>
              <a:gd name="connsiteY215" fmla="*/ 2553652 h 6862288"/>
              <a:gd name="connsiteX216" fmla="*/ 2903768 w 4794266"/>
              <a:gd name="connsiteY216" fmla="*/ 2553652 h 6862288"/>
              <a:gd name="connsiteX217" fmla="*/ 2857787 w 4794266"/>
              <a:gd name="connsiteY217" fmla="*/ 2643437 h 6862288"/>
              <a:gd name="connsiteX218" fmla="*/ 1351035 w 4794266"/>
              <a:gd name="connsiteY218" fmla="*/ 2643437 h 6862288"/>
              <a:gd name="connsiteX219" fmla="*/ 1393478 w 4794266"/>
              <a:gd name="connsiteY219" fmla="*/ 2553652 h 6862288"/>
              <a:gd name="connsiteX220" fmla="*/ 1471298 w 4794266"/>
              <a:gd name="connsiteY220" fmla="*/ 2382466 h 6862288"/>
              <a:gd name="connsiteX221" fmla="*/ 2981587 w 4794266"/>
              <a:gd name="connsiteY221" fmla="*/ 2382466 h 6862288"/>
              <a:gd name="connsiteX222" fmla="*/ 2939143 w 4794266"/>
              <a:gd name="connsiteY222" fmla="*/ 2472251 h 6862288"/>
              <a:gd name="connsiteX223" fmla="*/ 1428853 w 4794266"/>
              <a:gd name="connsiteY223" fmla="*/ 2472251 h 6862288"/>
              <a:gd name="connsiteX224" fmla="*/ 1471298 w 4794266"/>
              <a:gd name="connsiteY224" fmla="*/ 2382466 h 6862288"/>
              <a:gd name="connsiteX225" fmla="*/ 1364286 w 4794266"/>
              <a:gd name="connsiteY225" fmla="*/ 2211271 h 6862288"/>
              <a:gd name="connsiteX226" fmla="*/ 3074965 w 4794266"/>
              <a:gd name="connsiteY226" fmla="*/ 2211271 h 6862288"/>
              <a:gd name="connsiteX227" fmla="*/ 3029017 w 4794266"/>
              <a:gd name="connsiteY227" fmla="*/ 2299248 h 6862288"/>
              <a:gd name="connsiteX228" fmla="*/ 1420838 w 4794266"/>
              <a:gd name="connsiteY228" fmla="*/ 2299248 h 6862288"/>
              <a:gd name="connsiteX229" fmla="*/ 204981 w 4794266"/>
              <a:gd name="connsiteY229" fmla="*/ 4713353 h 6862288"/>
              <a:gd name="connsiteX230" fmla="*/ 106016 w 4794266"/>
              <a:gd name="connsiteY230" fmla="*/ 4713353 h 6862288"/>
              <a:gd name="connsiteX231" fmla="*/ 1364286 w 4794266"/>
              <a:gd name="connsiteY231" fmla="*/ 2211271 h 6862288"/>
              <a:gd name="connsiteX232" fmla="*/ 0 w 4794266"/>
              <a:gd name="connsiteY232" fmla="*/ 2071210 h 6862288"/>
              <a:gd name="connsiteX233" fmla="*/ 740567 w 4794266"/>
              <a:gd name="connsiteY233" fmla="*/ 2071210 h 6862288"/>
              <a:gd name="connsiteX234" fmla="*/ 698268 w 4794266"/>
              <a:gd name="connsiteY234" fmla="*/ 2160994 h 6862288"/>
              <a:gd name="connsiteX235" fmla="*/ 0 w 4794266"/>
              <a:gd name="connsiteY235" fmla="*/ 2160994 h 6862288"/>
              <a:gd name="connsiteX236" fmla="*/ 0 w 4794266"/>
              <a:gd name="connsiteY236" fmla="*/ 2071210 h 6862288"/>
              <a:gd name="connsiteX237" fmla="*/ 1263349 w 4794266"/>
              <a:gd name="connsiteY237" fmla="*/ 2040088 h 6862288"/>
              <a:gd name="connsiteX238" fmla="*/ 3168348 w 4794266"/>
              <a:gd name="connsiteY238" fmla="*/ 2040088 h 6862288"/>
              <a:gd name="connsiteX239" fmla="*/ 3118959 w 4794266"/>
              <a:gd name="connsiteY239" fmla="*/ 2124996 h 6862288"/>
              <a:gd name="connsiteX240" fmla="*/ 1319793 w 4794266"/>
              <a:gd name="connsiteY240" fmla="*/ 2124996 h 6862288"/>
              <a:gd name="connsiteX241" fmla="*/ 14514 w 4794266"/>
              <a:gd name="connsiteY241" fmla="*/ 4728892 h 6862288"/>
              <a:gd name="connsiteX242" fmla="*/ 0 w 4794266"/>
              <a:gd name="connsiteY242" fmla="*/ 4728892 h 6862288"/>
              <a:gd name="connsiteX243" fmla="*/ 0 w 4794266"/>
              <a:gd name="connsiteY243" fmla="*/ 4557406 h 6862288"/>
              <a:gd name="connsiteX244" fmla="*/ 1263349 w 4794266"/>
              <a:gd name="connsiteY244" fmla="*/ 2040088 h 6862288"/>
              <a:gd name="connsiteX245" fmla="*/ 3495719 w 4794266"/>
              <a:gd name="connsiteY245" fmla="*/ 1977841 h 6862288"/>
              <a:gd name="connsiteX246" fmla="*/ 3541835 w 4794266"/>
              <a:gd name="connsiteY246" fmla="*/ 2080385 h 6862288"/>
              <a:gd name="connsiteX247" fmla="*/ 2197370 w 4794266"/>
              <a:gd name="connsiteY247" fmla="*/ 4728895 h 6862288"/>
              <a:gd name="connsiteX248" fmla="*/ 2098043 w 4794266"/>
              <a:gd name="connsiteY248" fmla="*/ 4728895 h 6862288"/>
              <a:gd name="connsiteX249" fmla="*/ 3495719 w 4794266"/>
              <a:gd name="connsiteY249" fmla="*/ 1977841 h 6862288"/>
              <a:gd name="connsiteX250" fmla="*/ 0 w 4794266"/>
              <a:gd name="connsiteY250" fmla="*/ 1900015 h 6862288"/>
              <a:gd name="connsiteX251" fmla="*/ 833922 w 4794266"/>
              <a:gd name="connsiteY251" fmla="*/ 1900015 h 6862288"/>
              <a:gd name="connsiteX252" fmla="*/ 791380 w 4794266"/>
              <a:gd name="connsiteY252" fmla="*/ 1989799 h 6862288"/>
              <a:gd name="connsiteX253" fmla="*/ 0 w 4794266"/>
              <a:gd name="connsiteY253" fmla="*/ 1989799 h 6862288"/>
              <a:gd name="connsiteX254" fmla="*/ 0 w 4794266"/>
              <a:gd name="connsiteY254" fmla="*/ 1900015 h 6862288"/>
              <a:gd name="connsiteX255" fmla="*/ 0 w 4794266"/>
              <a:gd name="connsiteY255" fmla="*/ 1728829 h 6862288"/>
              <a:gd name="connsiteX256" fmla="*/ 911757 w 4794266"/>
              <a:gd name="connsiteY256" fmla="*/ 1728829 h 6862288"/>
              <a:gd name="connsiteX257" fmla="*/ 869523 w 4794266"/>
              <a:gd name="connsiteY257" fmla="*/ 1818614 h 6862288"/>
              <a:gd name="connsiteX258" fmla="*/ 0 w 4794266"/>
              <a:gd name="connsiteY258" fmla="*/ 1818614 h 6862288"/>
              <a:gd name="connsiteX259" fmla="*/ 0 w 4794266"/>
              <a:gd name="connsiteY259" fmla="*/ 1728829 h 6862288"/>
              <a:gd name="connsiteX260" fmla="*/ 3236271 w 4794266"/>
              <a:gd name="connsiteY260" fmla="*/ 1682140 h 6862288"/>
              <a:gd name="connsiteX261" fmla="*/ 3292621 w 4794266"/>
              <a:gd name="connsiteY261" fmla="*/ 1787327 h 6862288"/>
              <a:gd name="connsiteX262" fmla="*/ 3187434 w 4794266"/>
              <a:gd name="connsiteY262" fmla="*/ 1787327 h 6862288"/>
              <a:gd name="connsiteX263" fmla="*/ 3236271 w 4794266"/>
              <a:gd name="connsiteY263" fmla="*/ 1682140 h 6862288"/>
              <a:gd name="connsiteX264" fmla="*/ 0 w 4794266"/>
              <a:gd name="connsiteY264" fmla="*/ 1542076 h 6862288"/>
              <a:gd name="connsiteX265" fmla="*/ 1005127 w 4794266"/>
              <a:gd name="connsiteY265" fmla="*/ 1542076 h 6862288"/>
              <a:gd name="connsiteX266" fmla="*/ 959295 w 4794266"/>
              <a:gd name="connsiteY266" fmla="*/ 1631861 h 6862288"/>
              <a:gd name="connsiteX267" fmla="*/ 0 w 4794266"/>
              <a:gd name="connsiteY267" fmla="*/ 1631861 h 6862288"/>
              <a:gd name="connsiteX268" fmla="*/ 0 w 4794266"/>
              <a:gd name="connsiteY268" fmla="*/ 1542076 h 6862288"/>
              <a:gd name="connsiteX269" fmla="*/ 3132571 w 4794266"/>
              <a:gd name="connsiteY269" fmla="*/ 1479829 h 6862288"/>
              <a:gd name="connsiteX270" fmla="*/ 3184006 w 4794266"/>
              <a:gd name="connsiteY270" fmla="*/ 1573753 h 6862288"/>
              <a:gd name="connsiteX271" fmla="*/ 3084565 w 4794266"/>
              <a:gd name="connsiteY271" fmla="*/ 1772037 h 6862288"/>
              <a:gd name="connsiteX272" fmla="*/ 2985124 w 4794266"/>
              <a:gd name="connsiteY272" fmla="*/ 1772037 h 6862288"/>
              <a:gd name="connsiteX273" fmla="*/ 3132571 w 4794266"/>
              <a:gd name="connsiteY273" fmla="*/ 1479829 h 6862288"/>
              <a:gd name="connsiteX274" fmla="*/ 3389755 w 4794266"/>
              <a:gd name="connsiteY274" fmla="*/ 1386453 h 6862288"/>
              <a:gd name="connsiteX275" fmla="*/ 3479540 w 4794266"/>
              <a:gd name="connsiteY275" fmla="*/ 1386453 h 6862288"/>
              <a:gd name="connsiteX276" fmla="*/ 3436443 w 4794266"/>
              <a:gd name="connsiteY276" fmla="*/ 1476239 h 6862288"/>
              <a:gd name="connsiteX277" fmla="*/ 3389755 w 4794266"/>
              <a:gd name="connsiteY277" fmla="*/ 1386453 h 6862288"/>
              <a:gd name="connsiteX278" fmla="*/ 0 w 4794266"/>
              <a:gd name="connsiteY278" fmla="*/ 1378844 h 6862288"/>
              <a:gd name="connsiteX279" fmla="*/ 40400 w 4794266"/>
              <a:gd name="connsiteY279" fmla="*/ 1460702 h 6862288"/>
              <a:gd name="connsiteX280" fmla="*/ 0 w 4794266"/>
              <a:gd name="connsiteY280" fmla="*/ 1460702 h 6862288"/>
              <a:gd name="connsiteX281" fmla="*/ 0 w 4794266"/>
              <a:gd name="connsiteY281" fmla="*/ 1378844 h 6862288"/>
              <a:gd name="connsiteX282" fmla="*/ 3041878 w 4794266"/>
              <a:gd name="connsiteY282" fmla="*/ 1277509 h 6862288"/>
              <a:gd name="connsiteX283" fmla="*/ 3087101 w 4794266"/>
              <a:gd name="connsiteY283" fmla="*/ 1365185 h 6862288"/>
              <a:gd name="connsiteX284" fmla="*/ 3090579 w 4794266"/>
              <a:gd name="connsiteY284" fmla="*/ 1375707 h 6862288"/>
              <a:gd name="connsiteX285" fmla="*/ 2892295 w 4794266"/>
              <a:gd name="connsiteY285" fmla="*/ 1772009 h 6862288"/>
              <a:gd name="connsiteX286" fmla="*/ 2798371 w 4794266"/>
              <a:gd name="connsiteY286" fmla="*/ 1772009 h 6862288"/>
              <a:gd name="connsiteX287" fmla="*/ 3041878 w 4794266"/>
              <a:gd name="connsiteY287" fmla="*/ 1277509 h 6862288"/>
              <a:gd name="connsiteX288" fmla="*/ 3311937 w 4794266"/>
              <a:gd name="connsiteY288" fmla="*/ 1215257 h 6862288"/>
              <a:gd name="connsiteX289" fmla="*/ 3572933 w 4794266"/>
              <a:gd name="connsiteY289" fmla="*/ 1215257 h 6862288"/>
              <a:gd name="connsiteX290" fmla="*/ 3530029 w 4794266"/>
              <a:gd name="connsiteY290" fmla="*/ 1305042 h 6862288"/>
              <a:gd name="connsiteX291" fmla="*/ 3354840 w 4794266"/>
              <a:gd name="connsiteY291" fmla="*/ 1305042 h 6862288"/>
              <a:gd name="connsiteX292" fmla="*/ 3311937 w 4794266"/>
              <a:gd name="connsiteY292" fmla="*/ 1215257 h 6862288"/>
              <a:gd name="connsiteX293" fmla="*/ 2950989 w 4794266"/>
              <a:gd name="connsiteY293" fmla="*/ 1075199 h 6862288"/>
              <a:gd name="connsiteX294" fmla="*/ 2993582 w 4794266"/>
              <a:gd name="connsiteY294" fmla="*/ 1160086 h 6862288"/>
              <a:gd name="connsiteX295" fmla="*/ 2997131 w 4794266"/>
              <a:gd name="connsiteY295" fmla="*/ 1174233 h 6862288"/>
              <a:gd name="connsiteX296" fmla="*/ 2698982 w 4794266"/>
              <a:gd name="connsiteY296" fmla="*/ 1771979 h 6862288"/>
              <a:gd name="connsiteX297" fmla="*/ 2596050 w 4794266"/>
              <a:gd name="connsiteY297" fmla="*/ 1771979 h 6862288"/>
              <a:gd name="connsiteX298" fmla="*/ 2950989 w 4794266"/>
              <a:gd name="connsiteY298" fmla="*/ 1075199 h 6862288"/>
              <a:gd name="connsiteX299" fmla="*/ 3218559 w 4794266"/>
              <a:gd name="connsiteY299" fmla="*/ 1044073 h 6862288"/>
              <a:gd name="connsiteX300" fmla="*/ 3650802 w 4794266"/>
              <a:gd name="connsiteY300" fmla="*/ 1044073 h 6862288"/>
              <a:gd name="connsiteX301" fmla="*/ 3608632 w 4794266"/>
              <a:gd name="connsiteY301" fmla="*/ 1133858 h 6862288"/>
              <a:gd name="connsiteX302" fmla="*/ 3264243 w 4794266"/>
              <a:gd name="connsiteY302" fmla="*/ 1133858 h 6862288"/>
              <a:gd name="connsiteX303" fmla="*/ 3218559 w 4794266"/>
              <a:gd name="connsiteY303" fmla="*/ 1044073 h 6862288"/>
              <a:gd name="connsiteX304" fmla="*/ 0 w 4794266"/>
              <a:gd name="connsiteY304" fmla="*/ 969072 h 6862288"/>
              <a:gd name="connsiteX305" fmla="*/ 242609 w 4794266"/>
              <a:gd name="connsiteY305" fmla="*/ 1445195 h 6862288"/>
              <a:gd name="connsiteX306" fmla="*/ 141781 w 4794266"/>
              <a:gd name="connsiteY306" fmla="*/ 1445195 h 6862288"/>
              <a:gd name="connsiteX307" fmla="*/ 0 w 4794266"/>
              <a:gd name="connsiteY307" fmla="*/ 1165963 h 6862288"/>
              <a:gd name="connsiteX308" fmla="*/ 0 w 4794266"/>
              <a:gd name="connsiteY308" fmla="*/ 969072 h 6862288"/>
              <a:gd name="connsiteX309" fmla="*/ 2839507 w 4794266"/>
              <a:gd name="connsiteY309" fmla="*/ 888446 h 6862288"/>
              <a:gd name="connsiteX310" fmla="*/ 2888263 w 4794266"/>
              <a:gd name="connsiteY310" fmla="*/ 984396 h 6862288"/>
              <a:gd name="connsiteX311" fmla="*/ 2494733 w 4794266"/>
              <a:gd name="connsiteY311" fmla="*/ 1787533 h 6862288"/>
              <a:gd name="connsiteX312" fmla="*/ 2393739 w 4794266"/>
              <a:gd name="connsiteY312" fmla="*/ 1787533 h 6862288"/>
              <a:gd name="connsiteX313" fmla="*/ 2839507 w 4794266"/>
              <a:gd name="connsiteY313" fmla="*/ 888446 h 6862288"/>
              <a:gd name="connsiteX314" fmla="*/ 3125183 w 4794266"/>
              <a:gd name="connsiteY314" fmla="*/ 872877 h 6862288"/>
              <a:gd name="connsiteX315" fmla="*/ 3744155 w 4794266"/>
              <a:gd name="connsiteY315" fmla="*/ 872877 h 6862288"/>
              <a:gd name="connsiteX316" fmla="*/ 3701711 w 4794266"/>
              <a:gd name="connsiteY316" fmla="*/ 962518 h 6862288"/>
              <a:gd name="connsiteX317" fmla="*/ 3171164 w 4794266"/>
              <a:gd name="connsiteY317" fmla="*/ 962518 h 6862288"/>
              <a:gd name="connsiteX318" fmla="*/ 3125183 w 4794266"/>
              <a:gd name="connsiteY318" fmla="*/ 872877 h 6862288"/>
              <a:gd name="connsiteX319" fmla="*/ 3047375 w 4794266"/>
              <a:gd name="connsiteY319" fmla="*/ 701692 h 6862288"/>
              <a:gd name="connsiteX320" fmla="*/ 3837527 w 4794266"/>
              <a:gd name="connsiteY320" fmla="*/ 701692 h 6862288"/>
              <a:gd name="connsiteX321" fmla="*/ 3795008 w 4794266"/>
              <a:gd name="connsiteY321" fmla="*/ 791333 h 6862288"/>
              <a:gd name="connsiteX322" fmla="*/ 3089894 w 4794266"/>
              <a:gd name="connsiteY322" fmla="*/ 791333 h 6862288"/>
              <a:gd name="connsiteX323" fmla="*/ 3047375 w 4794266"/>
              <a:gd name="connsiteY323" fmla="*/ 701692 h 6862288"/>
              <a:gd name="connsiteX324" fmla="*/ 2741909 w 4794266"/>
              <a:gd name="connsiteY324" fmla="*/ 670568 h 6862288"/>
              <a:gd name="connsiteX325" fmla="*/ 2794841 w 4794266"/>
              <a:gd name="connsiteY325" fmla="*/ 773272 h 6862288"/>
              <a:gd name="connsiteX326" fmla="*/ 2286696 w 4794266"/>
              <a:gd name="connsiteY326" fmla="*/ 1771977 h 6862288"/>
              <a:gd name="connsiteX327" fmla="*/ 2191419 w 4794266"/>
              <a:gd name="connsiteY327" fmla="*/ 1771977 h 6862288"/>
              <a:gd name="connsiteX328" fmla="*/ 2741909 w 4794266"/>
              <a:gd name="connsiteY328" fmla="*/ 670568 h 6862288"/>
              <a:gd name="connsiteX329" fmla="*/ 0 w 4794266"/>
              <a:gd name="connsiteY329" fmla="*/ 587906 h 6862288"/>
              <a:gd name="connsiteX330" fmla="*/ 429355 w 4794266"/>
              <a:gd name="connsiteY330" fmla="*/ 1460707 h 6862288"/>
              <a:gd name="connsiteX331" fmla="*/ 335326 w 4794266"/>
              <a:gd name="connsiteY331" fmla="*/ 1460707 h 6862288"/>
              <a:gd name="connsiteX332" fmla="*/ 0 w 4794266"/>
              <a:gd name="connsiteY332" fmla="*/ 791234 h 6862288"/>
              <a:gd name="connsiteX333" fmla="*/ 0 w 4794266"/>
              <a:gd name="connsiteY333" fmla="*/ 587906 h 6862288"/>
              <a:gd name="connsiteX334" fmla="*/ 2953999 w 4794266"/>
              <a:gd name="connsiteY334" fmla="*/ 514940 h 6862288"/>
              <a:gd name="connsiteX335" fmla="*/ 3915367 w 4794266"/>
              <a:gd name="connsiteY335" fmla="*/ 514940 h 6862288"/>
              <a:gd name="connsiteX336" fmla="*/ 3873109 w 4794266"/>
              <a:gd name="connsiteY336" fmla="*/ 604580 h 6862288"/>
              <a:gd name="connsiteX337" fmla="*/ 2999778 w 4794266"/>
              <a:gd name="connsiteY337" fmla="*/ 604580 h 6862288"/>
              <a:gd name="connsiteX338" fmla="*/ 2953999 w 4794266"/>
              <a:gd name="connsiteY338" fmla="*/ 514940 h 6862288"/>
              <a:gd name="connsiteX339" fmla="*/ 2633401 w 4794266"/>
              <a:gd name="connsiteY339" fmla="*/ 483816 h 6862288"/>
              <a:gd name="connsiteX340" fmla="*/ 2685925 w 4794266"/>
              <a:gd name="connsiteY340" fmla="*/ 582365 h 6862288"/>
              <a:gd name="connsiteX341" fmla="*/ 2090661 w 4794266"/>
              <a:gd name="connsiteY341" fmla="*/ 1771998 h 6862288"/>
              <a:gd name="connsiteX342" fmla="*/ 1989115 w 4794266"/>
              <a:gd name="connsiteY342" fmla="*/ 1771998 h 6862288"/>
              <a:gd name="connsiteX343" fmla="*/ 2633401 w 4794266"/>
              <a:gd name="connsiteY343" fmla="*/ 483816 h 6862288"/>
              <a:gd name="connsiteX344" fmla="*/ 89908 w 4794266"/>
              <a:gd name="connsiteY344" fmla="*/ 359310 h 6862288"/>
              <a:gd name="connsiteX345" fmla="*/ 647166 w 4794266"/>
              <a:gd name="connsiteY345" fmla="*/ 1445187 h 6862288"/>
              <a:gd name="connsiteX346" fmla="*/ 544233 w 4794266"/>
              <a:gd name="connsiteY346" fmla="*/ 1445187 h 6862288"/>
              <a:gd name="connsiteX347" fmla="*/ 43765 w 4794266"/>
              <a:gd name="connsiteY347" fmla="*/ 454193 h 6862288"/>
              <a:gd name="connsiteX348" fmla="*/ 50864 w 4794266"/>
              <a:gd name="connsiteY348" fmla="*/ 436622 h 6862288"/>
              <a:gd name="connsiteX349" fmla="*/ 89908 w 4794266"/>
              <a:gd name="connsiteY349" fmla="*/ 359310 h 6862288"/>
              <a:gd name="connsiteX350" fmla="*/ 2876180 w 4794266"/>
              <a:gd name="connsiteY350" fmla="*/ 343745 h 6862288"/>
              <a:gd name="connsiteX351" fmla="*/ 4008747 w 4794266"/>
              <a:gd name="connsiteY351" fmla="*/ 343745 h 6862288"/>
              <a:gd name="connsiteX352" fmla="*/ 3963022 w 4794266"/>
              <a:gd name="connsiteY352" fmla="*/ 433529 h 6862288"/>
              <a:gd name="connsiteX353" fmla="*/ 2918387 w 4794266"/>
              <a:gd name="connsiteY353" fmla="*/ 433529 h 6862288"/>
              <a:gd name="connsiteX354" fmla="*/ 2876180 w 4794266"/>
              <a:gd name="connsiteY354" fmla="*/ 343745 h 6862288"/>
              <a:gd name="connsiteX355" fmla="*/ 2531542 w 4794266"/>
              <a:gd name="connsiteY355" fmla="*/ 281495 h 6862288"/>
              <a:gd name="connsiteX356" fmla="*/ 2576996 w 4794266"/>
              <a:gd name="connsiteY356" fmla="*/ 380390 h 6862288"/>
              <a:gd name="connsiteX357" fmla="*/ 1888193 w 4794266"/>
              <a:gd name="connsiteY357" fmla="*/ 1771985 h 6862288"/>
              <a:gd name="connsiteX358" fmla="*/ 1786794 w 4794266"/>
              <a:gd name="connsiteY358" fmla="*/ 1771985 h 6862288"/>
              <a:gd name="connsiteX359" fmla="*/ 2531542 w 4794266"/>
              <a:gd name="connsiteY359" fmla="*/ 281495 h 6862288"/>
              <a:gd name="connsiteX360" fmla="*/ 2782803 w 4794266"/>
              <a:gd name="connsiteY360" fmla="*/ 172561 h 6862288"/>
              <a:gd name="connsiteX361" fmla="*/ 4102104 w 4794266"/>
              <a:gd name="connsiteY361" fmla="*/ 172561 h 6862288"/>
              <a:gd name="connsiteX362" fmla="*/ 4059660 w 4794266"/>
              <a:gd name="connsiteY362" fmla="*/ 262345 h 6862288"/>
              <a:gd name="connsiteX363" fmla="*/ 2825247 w 4794266"/>
              <a:gd name="connsiteY363" fmla="*/ 262345 h 6862288"/>
              <a:gd name="connsiteX364" fmla="*/ 2782803 w 4794266"/>
              <a:gd name="connsiteY364" fmla="*/ 172561 h 6862288"/>
              <a:gd name="connsiteX365" fmla="*/ 186164 w 4794266"/>
              <a:gd name="connsiteY365" fmla="*/ 172558 h 6862288"/>
              <a:gd name="connsiteX366" fmla="*/ 833967 w 4794266"/>
              <a:gd name="connsiteY366" fmla="*/ 1460741 h 6862288"/>
              <a:gd name="connsiteX367" fmla="*/ 735921 w 4794266"/>
              <a:gd name="connsiteY367" fmla="*/ 1460741 h 6862288"/>
              <a:gd name="connsiteX368" fmla="*/ 137141 w 4794266"/>
              <a:gd name="connsiteY368" fmla="*/ 271108 h 6862288"/>
              <a:gd name="connsiteX369" fmla="*/ 151148 w 4794266"/>
              <a:gd name="connsiteY369" fmla="*/ 246470 h 6862288"/>
              <a:gd name="connsiteX370" fmla="*/ 186164 w 4794266"/>
              <a:gd name="connsiteY370" fmla="*/ 172558 h 6862288"/>
              <a:gd name="connsiteX371" fmla="*/ 2434228 w 4794266"/>
              <a:gd name="connsiteY371" fmla="*/ 94743 h 6862288"/>
              <a:gd name="connsiteX372" fmla="*/ 2483591 w 4794266"/>
              <a:gd name="connsiteY372" fmla="*/ 190361 h 6862288"/>
              <a:gd name="connsiteX373" fmla="*/ 1683210 w 4794266"/>
              <a:gd name="connsiteY373" fmla="*/ 1787545 h 6862288"/>
              <a:gd name="connsiteX374" fmla="*/ 1584484 w 4794266"/>
              <a:gd name="connsiteY374" fmla="*/ 1787545 h 6862288"/>
              <a:gd name="connsiteX375" fmla="*/ 2434228 w 4794266"/>
              <a:gd name="connsiteY375" fmla="*/ 94743 h 6862288"/>
              <a:gd name="connsiteX376" fmla="*/ 4682467 w 4794266"/>
              <a:gd name="connsiteY376" fmla="*/ 0 h 6862288"/>
              <a:gd name="connsiteX377" fmla="*/ 4685835 w 4794266"/>
              <a:gd name="connsiteY377" fmla="*/ 0 h 6862288"/>
              <a:gd name="connsiteX378" fmla="*/ 3971455 w 4794266"/>
              <a:gd name="connsiteY378" fmla="*/ 1413615 h 6862288"/>
              <a:gd name="connsiteX379" fmla="*/ 4691881 w 4794266"/>
              <a:gd name="connsiteY379" fmla="*/ 0 h 6862288"/>
              <a:gd name="connsiteX380" fmla="*/ 4794266 w 4794266"/>
              <a:gd name="connsiteY380" fmla="*/ 0 h 6862288"/>
              <a:gd name="connsiteX381" fmla="*/ 3485882 w 4794266"/>
              <a:gd name="connsiteY381" fmla="*/ 2565697 h 6862288"/>
              <a:gd name="connsiteX382" fmla="*/ 3438634 w 4794266"/>
              <a:gd name="connsiteY382" fmla="*/ 2467962 h 6862288"/>
              <a:gd name="connsiteX383" fmla="*/ 3436438 w 4794266"/>
              <a:gd name="connsiteY383" fmla="*/ 2472308 h 6862288"/>
              <a:gd name="connsiteX384" fmla="*/ 3438631 w 4794266"/>
              <a:gd name="connsiteY384" fmla="*/ 2467957 h 6862288"/>
              <a:gd name="connsiteX385" fmla="*/ 3436438 w 4794266"/>
              <a:gd name="connsiteY385" fmla="*/ 2463422 h 6862288"/>
              <a:gd name="connsiteX386" fmla="*/ 3841129 w 4794266"/>
              <a:gd name="connsiteY386" fmla="*/ 1669341 h 6862288"/>
              <a:gd name="connsiteX387" fmla="*/ 4682467 w 4794266"/>
              <a:gd name="connsiteY387" fmla="*/ 0 h 6862288"/>
              <a:gd name="connsiteX388" fmla="*/ 4484198 w 4794266"/>
              <a:gd name="connsiteY388" fmla="*/ 0 h 6862288"/>
              <a:gd name="connsiteX389" fmla="*/ 4588266 w 4794266"/>
              <a:gd name="connsiteY389" fmla="*/ 0 h 6862288"/>
              <a:gd name="connsiteX390" fmla="*/ 3580336 w 4794266"/>
              <a:gd name="connsiteY390" fmla="*/ 1982087 h 6862288"/>
              <a:gd name="connsiteX391" fmla="*/ 3530766 w 4794266"/>
              <a:gd name="connsiteY391" fmla="*/ 1886815 h 6862288"/>
              <a:gd name="connsiteX392" fmla="*/ 4484198 w 4794266"/>
              <a:gd name="connsiteY392" fmla="*/ 0 h 6862288"/>
              <a:gd name="connsiteX393" fmla="*/ 2499096 w 4794266"/>
              <a:gd name="connsiteY393" fmla="*/ 0 h 6862288"/>
              <a:gd name="connsiteX394" fmla="*/ 2598201 w 4794266"/>
              <a:gd name="connsiteY394" fmla="*/ 0 h 6862288"/>
              <a:gd name="connsiteX395" fmla="*/ 3203991 w 4794266"/>
              <a:gd name="connsiteY395" fmla="*/ 1191538 h 6862288"/>
              <a:gd name="connsiteX396" fmla="*/ 3451229 w 4794266"/>
              <a:gd name="connsiteY396" fmla="*/ 1678703 h 6862288"/>
              <a:gd name="connsiteX397" fmla="*/ 4252986 w 4794266"/>
              <a:gd name="connsiteY397" fmla="*/ 83062 h 6862288"/>
              <a:gd name="connsiteX398" fmla="*/ 2748367 w 4794266"/>
              <a:gd name="connsiteY398" fmla="*/ 83062 h 6862288"/>
              <a:gd name="connsiteX399" fmla="*/ 2703352 w 4794266"/>
              <a:gd name="connsiteY399" fmla="*/ 0 h 6862288"/>
              <a:gd name="connsiteX400" fmla="*/ 4396965 w 4794266"/>
              <a:gd name="connsiteY400" fmla="*/ 0 h 6862288"/>
              <a:gd name="connsiteX401" fmla="*/ 4355413 w 4794266"/>
              <a:gd name="connsiteY401" fmla="*/ 83062 h 6862288"/>
              <a:gd name="connsiteX402" fmla="*/ 3497144 w 4794266"/>
              <a:gd name="connsiteY402" fmla="*/ 1777549 h 6862288"/>
              <a:gd name="connsiteX403" fmla="*/ 3451229 w 4794266"/>
              <a:gd name="connsiteY403" fmla="*/ 1876393 h 6862288"/>
              <a:gd name="connsiteX404" fmla="*/ 1981937 w 4794266"/>
              <a:gd name="connsiteY404" fmla="*/ 4795845 h 6862288"/>
              <a:gd name="connsiteX405" fmla="*/ 1939552 w 4794266"/>
              <a:gd name="connsiteY405" fmla="*/ 4884099 h 6862288"/>
              <a:gd name="connsiteX406" fmla="*/ 1932489 w 4794266"/>
              <a:gd name="connsiteY406" fmla="*/ 4884099 h 6862288"/>
              <a:gd name="connsiteX407" fmla="*/ 1837126 w 4794266"/>
              <a:gd name="connsiteY407" fmla="*/ 4884099 h 6862288"/>
              <a:gd name="connsiteX408" fmla="*/ 39353 w 4794266"/>
              <a:gd name="connsiteY408" fmla="*/ 4884099 h 6862288"/>
              <a:gd name="connsiteX409" fmla="*/ 1031836 w 4794266"/>
              <a:gd name="connsiteY409" fmla="*/ 6861000 h 6862288"/>
              <a:gd name="connsiteX410" fmla="*/ 936473 w 4794266"/>
              <a:gd name="connsiteY410" fmla="*/ 6861000 h 6862288"/>
              <a:gd name="connsiteX411" fmla="*/ 0 w 4794266"/>
              <a:gd name="connsiteY411" fmla="*/ 5005253 h 6862288"/>
              <a:gd name="connsiteX412" fmla="*/ 0 w 4794266"/>
              <a:gd name="connsiteY412" fmla="*/ 4795845 h 6862288"/>
              <a:gd name="connsiteX413" fmla="*/ 1879509 w 4794266"/>
              <a:gd name="connsiteY413" fmla="*/ 4795845 h 6862288"/>
              <a:gd name="connsiteX414" fmla="*/ 3401781 w 4794266"/>
              <a:gd name="connsiteY414" fmla="*/ 1777549 h 6862288"/>
              <a:gd name="connsiteX415" fmla="*/ 3165139 w 4794266"/>
              <a:gd name="connsiteY415" fmla="*/ 1315095 h 6862288"/>
              <a:gd name="connsiteX416" fmla="*/ 2499096 w 4794266"/>
              <a:gd name="connsiteY416" fmla="*/ 0 h 6862288"/>
              <a:gd name="connsiteX417" fmla="*/ 2282766 w 4794266"/>
              <a:gd name="connsiteY417" fmla="*/ 0 h 6862288"/>
              <a:gd name="connsiteX418" fmla="*/ 2383457 w 4794266"/>
              <a:gd name="connsiteY418" fmla="*/ 0 h 6862288"/>
              <a:gd name="connsiteX419" fmla="*/ 1448845 w 4794266"/>
              <a:gd name="connsiteY419" fmla="*/ 1858774 h 6862288"/>
              <a:gd name="connsiteX420" fmla="*/ 3246161 w 4794266"/>
              <a:gd name="connsiteY420" fmla="*/ 1858774 h 6862288"/>
              <a:gd name="connsiteX421" fmla="*/ 3203871 w 4794266"/>
              <a:gd name="connsiteY421" fmla="*/ 1943196 h 6862288"/>
              <a:gd name="connsiteX422" fmla="*/ 1403031 w 4794266"/>
              <a:gd name="connsiteY422" fmla="*/ 1943196 h 6862288"/>
              <a:gd name="connsiteX423" fmla="*/ 1392458 w 4794266"/>
              <a:gd name="connsiteY423" fmla="*/ 1943196 h 6862288"/>
              <a:gd name="connsiteX424" fmla="*/ 1304354 w 4794266"/>
              <a:gd name="connsiteY424" fmla="*/ 1943196 h 6862288"/>
              <a:gd name="connsiteX425" fmla="*/ 2282766 w 4794266"/>
              <a:gd name="connsiteY425" fmla="*/ 0 h 6862288"/>
              <a:gd name="connsiteX426" fmla="*/ 2085184 w 4794266"/>
              <a:gd name="connsiteY426" fmla="*/ 0 h 6862288"/>
              <a:gd name="connsiteX427" fmla="*/ 2180489 w 4794266"/>
              <a:gd name="connsiteY427" fmla="*/ 0 h 6862288"/>
              <a:gd name="connsiteX428" fmla="*/ 921627 w 4794266"/>
              <a:gd name="connsiteY428" fmla="*/ 2503438 h 6862288"/>
              <a:gd name="connsiteX429" fmla="*/ 0 w 4794266"/>
              <a:gd name="connsiteY429" fmla="*/ 2503438 h 6862288"/>
              <a:gd name="connsiteX430" fmla="*/ 0 w 4794266"/>
              <a:gd name="connsiteY430" fmla="*/ 2418757 h 6862288"/>
              <a:gd name="connsiteX431" fmla="*/ 868685 w 4794266"/>
              <a:gd name="connsiteY431" fmla="*/ 2418757 h 6862288"/>
              <a:gd name="connsiteX432" fmla="*/ 2085184 w 4794266"/>
              <a:gd name="connsiteY432" fmla="*/ 0 h 6862288"/>
              <a:gd name="connsiteX433" fmla="*/ 1883218 w 4794266"/>
              <a:gd name="connsiteY433" fmla="*/ 0 h 6862288"/>
              <a:gd name="connsiteX434" fmla="*/ 1978547 w 4794266"/>
              <a:gd name="connsiteY434" fmla="*/ 0 h 6862288"/>
              <a:gd name="connsiteX435" fmla="*/ 813769 w 4794266"/>
              <a:gd name="connsiteY435" fmla="*/ 2332241 h 6862288"/>
              <a:gd name="connsiteX436" fmla="*/ 0 w 4794266"/>
              <a:gd name="connsiteY436" fmla="*/ 2332241 h 6862288"/>
              <a:gd name="connsiteX437" fmla="*/ 0 w 4794266"/>
              <a:gd name="connsiteY437" fmla="*/ 2247501 h 6862288"/>
              <a:gd name="connsiteX438" fmla="*/ 753901 w 4794266"/>
              <a:gd name="connsiteY438" fmla="*/ 2247501 h 6862288"/>
              <a:gd name="connsiteX439" fmla="*/ 753901 w 4794266"/>
              <a:gd name="connsiteY439" fmla="*/ 2251031 h 6862288"/>
              <a:gd name="connsiteX440" fmla="*/ 1883218 w 4794266"/>
              <a:gd name="connsiteY440" fmla="*/ 0 h 6862288"/>
              <a:gd name="connsiteX441" fmla="*/ 1676567 w 4794266"/>
              <a:gd name="connsiteY441" fmla="*/ 0 h 6862288"/>
              <a:gd name="connsiteX442" fmla="*/ 1775670 w 4794266"/>
              <a:gd name="connsiteY442" fmla="*/ 0 h 6862288"/>
              <a:gd name="connsiteX443" fmla="*/ 1085842 w 4794266"/>
              <a:gd name="connsiteY443" fmla="*/ 1367346 h 6862288"/>
              <a:gd name="connsiteX444" fmla="*/ 1039779 w 4794266"/>
              <a:gd name="connsiteY444" fmla="*/ 1264773 h 6862288"/>
              <a:gd name="connsiteX445" fmla="*/ 1676567 w 4794266"/>
              <a:gd name="connsiteY445" fmla="*/ 0 h 6862288"/>
              <a:gd name="connsiteX446" fmla="*/ 1479705 w 4794266"/>
              <a:gd name="connsiteY446" fmla="*/ 0 h 6862288"/>
              <a:gd name="connsiteX447" fmla="*/ 1574216 w 4794266"/>
              <a:gd name="connsiteY447" fmla="*/ 0 h 6862288"/>
              <a:gd name="connsiteX448" fmla="*/ 995314 w 4794266"/>
              <a:gd name="connsiteY448" fmla="*/ 1165036 h 6862288"/>
              <a:gd name="connsiteX449" fmla="*/ 946402 w 4794266"/>
              <a:gd name="connsiteY449" fmla="*/ 1069591 h 6862288"/>
              <a:gd name="connsiteX450" fmla="*/ 1479705 w 4794266"/>
              <a:gd name="connsiteY450" fmla="*/ 0 h 6862288"/>
              <a:gd name="connsiteX451" fmla="*/ 1270221 w 4794266"/>
              <a:gd name="connsiteY451" fmla="*/ 0 h 6862288"/>
              <a:gd name="connsiteX452" fmla="*/ 1371191 w 4794266"/>
              <a:gd name="connsiteY452" fmla="*/ 0 h 6862288"/>
              <a:gd name="connsiteX453" fmla="*/ 886459 w 4794266"/>
              <a:gd name="connsiteY453" fmla="*/ 962730 h 6862288"/>
              <a:gd name="connsiteX454" fmla="*/ 837468 w 4794266"/>
              <a:gd name="connsiteY454" fmla="*/ 867670 h 6862288"/>
              <a:gd name="connsiteX455" fmla="*/ 1270221 w 4794266"/>
              <a:gd name="connsiteY455" fmla="*/ 0 h 6862288"/>
              <a:gd name="connsiteX456" fmla="*/ 1086586 w 4794266"/>
              <a:gd name="connsiteY456" fmla="*/ 0 h 6862288"/>
              <a:gd name="connsiteX457" fmla="*/ 1183878 w 4794266"/>
              <a:gd name="connsiteY457" fmla="*/ 0 h 6862288"/>
              <a:gd name="connsiteX458" fmla="*/ 797450 w 4794266"/>
              <a:gd name="connsiteY458" fmla="*/ 760440 h 6862288"/>
              <a:gd name="connsiteX459" fmla="*/ 744092 w 4794266"/>
              <a:gd name="connsiteY459" fmla="*/ 658939 h 6862288"/>
              <a:gd name="connsiteX460" fmla="*/ 1086586 w 4794266"/>
              <a:gd name="connsiteY460" fmla="*/ 0 h 6862288"/>
              <a:gd name="connsiteX461" fmla="*/ 882903 w 4794266"/>
              <a:gd name="connsiteY461" fmla="*/ 0 h 6862288"/>
              <a:gd name="connsiteX462" fmla="*/ 983094 w 4794266"/>
              <a:gd name="connsiteY462" fmla="*/ 0 h 6862288"/>
              <a:gd name="connsiteX463" fmla="*/ 699348 w 4794266"/>
              <a:gd name="connsiteY463" fmla="*/ 573640 h 6862288"/>
              <a:gd name="connsiteX464" fmla="*/ 657662 w 4794266"/>
              <a:gd name="connsiteY464" fmla="*/ 488488 h 6862288"/>
              <a:gd name="connsiteX465" fmla="*/ 650715 w 4794266"/>
              <a:gd name="connsiteY465" fmla="*/ 474296 h 6862288"/>
              <a:gd name="connsiteX466" fmla="*/ 882903 w 4794266"/>
              <a:gd name="connsiteY466" fmla="*/ 0 h 6862288"/>
              <a:gd name="connsiteX467" fmla="*/ 677572 w 4794266"/>
              <a:gd name="connsiteY467" fmla="*/ 0 h 6862288"/>
              <a:gd name="connsiteX468" fmla="*/ 778686 w 4794266"/>
              <a:gd name="connsiteY468" fmla="*/ 0 h 6862288"/>
              <a:gd name="connsiteX469" fmla="*/ 588085 w 4794266"/>
              <a:gd name="connsiteY469" fmla="*/ 371319 h 6862288"/>
              <a:gd name="connsiteX470" fmla="*/ 545333 w 4794266"/>
              <a:gd name="connsiteY470" fmla="*/ 279088 h 6862288"/>
              <a:gd name="connsiteX471" fmla="*/ 541771 w 4794266"/>
              <a:gd name="connsiteY471" fmla="*/ 275541 h 6862288"/>
              <a:gd name="connsiteX472" fmla="*/ 677572 w 4794266"/>
              <a:gd name="connsiteY472" fmla="*/ 0 h 6862288"/>
              <a:gd name="connsiteX473" fmla="*/ 483066 w 4794266"/>
              <a:gd name="connsiteY473" fmla="*/ 0 h 6862288"/>
              <a:gd name="connsiteX474" fmla="*/ 579239 w 4794266"/>
              <a:gd name="connsiteY474" fmla="*/ 0 h 6862288"/>
              <a:gd name="connsiteX475" fmla="*/ 496812 w 4794266"/>
              <a:gd name="connsiteY475" fmla="*/ 169055 h 6862288"/>
              <a:gd name="connsiteX476" fmla="*/ 448395 w 4794266"/>
              <a:gd name="connsiteY476" fmla="*/ 67508 h 6862288"/>
              <a:gd name="connsiteX477" fmla="*/ 483066 w 4794266"/>
              <a:gd name="connsiteY477" fmla="*/ 0 h 6862288"/>
              <a:gd name="connsiteX478" fmla="*/ 281623 w 4794266"/>
              <a:gd name="connsiteY478" fmla="*/ 0 h 6862288"/>
              <a:gd name="connsiteX479" fmla="*/ 380286 w 4794266"/>
              <a:gd name="connsiteY479" fmla="*/ 0 h 6862288"/>
              <a:gd name="connsiteX480" fmla="*/ 347483 w 4794266"/>
              <a:gd name="connsiteY480" fmla="*/ 69038 h 6862288"/>
              <a:gd name="connsiteX481" fmla="*/ 1036285 w 4794266"/>
              <a:gd name="connsiteY481" fmla="*/ 1460728 h 6862288"/>
              <a:gd name="connsiteX482" fmla="*/ 941880 w 4794266"/>
              <a:gd name="connsiteY482" fmla="*/ 1460728 h 6862288"/>
              <a:gd name="connsiteX483" fmla="*/ 246086 w 4794266"/>
              <a:gd name="connsiteY483" fmla="*/ 69038 h 6862288"/>
              <a:gd name="connsiteX484" fmla="*/ 281623 w 4794266"/>
              <a:gd name="connsiteY484" fmla="*/ 0 h 6862288"/>
              <a:gd name="connsiteX485" fmla="*/ 79031 w 4794266"/>
              <a:gd name="connsiteY485" fmla="*/ 0 h 6862288"/>
              <a:gd name="connsiteX486" fmla="*/ 173569 w 4794266"/>
              <a:gd name="connsiteY486" fmla="*/ 0 h 6862288"/>
              <a:gd name="connsiteX487" fmla="*/ 0 w 4794266"/>
              <a:gd name="connsiteY487" fmla="*/ 349055 h 6862288"/>
              <a:gd name="connsiteX488" fmla="*/ 0 w 4794266"/>
              <a:gd name="connsiteY488" fmla="*/ 155555 h 6862288"/>
              <a:gd name="connsiteX489" fmla="*/ 79031 w 4794266"/>
              <a:gd name="connsiteY489"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1308307 w 4794266"/>
              <a:gd name="connsiteY196" fmla="*/ 6862288 h 6862288"/>
              <a:gd name="connsiteX197" fmla="*/ 1205888 w 4794266"/>
              <a:gd name="connsiteY197" fmla="*/ 6862288 h 6862288"/>
              <a:gd name="connsiteX198" fmla="*/ 1206546 w 4794266"/>
              <a:gd name="connsiteY198" fmla="*/ 6860998 h 6862288"/>
              <a:gd name="connsiteX199" fmla="*/ 1127055 w 4794266"/>
              <a:gd name="connsiteY199" fmla="*/ 6860998 h 6862288"/>
              <a:gd name="connsiteX200" fmla="*/ 1081302 w 4794266"/>
              <a:gd name="connsiteY200" fmla="*/ 6769162 h 6862288"/>
              <a:gd name="connsiteX201" fmla="*/ 226066 w 4794266"/>
              <a:gd name="connsiteY201" fmla="*/ 5059594 h 6862288"/>
              <a:gd name="connsiteX202" fmla="*/ 183832 w 4794266"/>
              <a:gd name="connsiteY202" fmla="*/ 4974822 h 6862288"/>
              <a:gd name="connsiteX203" fmla="*/ 1880226 w 4794266"/>
              <a:gd name="connsiteY203" fmla="*/ 4974822 h 6862288"/>
              <a:gd name="connsiteX204" fmla="*/ 1834473 w 4794266"/>
              <a:gd name="connsiteY204" fmla="*/ 5059594 h 6862288"/>
              <a:gd name="connsiteX205" fmla="*/ 324611 w 4794266"/>
              <a:gd name="connsiteY205" fmla="*/ 5059594 h 6862288"/>
              <a:gd name="connsiteX206" fmla="*/ 1134094 w 4794266"/>
              <a:gd name="connsiteY206" fmla="*/ 6673793 h 6862288"/>
              <a:gd name="connsiteX207" fmla="*/ 1376939 w 4794266"/>
              <a:gd name="connsiteY207" fmla="*/ 6182822 h 6862288"/>
              <a:gd name="connsiteX208" fmla="*/ 2073798 w 4794266"/>
              <a:gd name="connsiteY208" fmla="*/ 4794681 h 6862288"/>
              <a:gd name="connsiteX209" fmla="*/ 2172342 w 4794266"/>
              <a:gd name="connsiteY209" fmla="*/ 4794681 h 6862288"/>
              <a:gd name="connsiteX210" fmla="*/ 1415653 w 4794266"/>
              <a:gd name="connsiteY210" fmla="*/ 6306448 h 6862288"/>
              <a:gd name="connsiteX211" fmla="*/ 1179847 w 4794266"/>
              <a:gd name="connsiteY211" fmla="*/ 6769162 h 6862288"/>
              <a:gd name="connsiteX212" fmla="*/ 1217546 w 4794266"/>
              <a:gd name="connsiteY212" fmla="*/ 6839426 h 6862288"/>
              <a:gd name="connsiteX213" fmla="*/ 3387196 w 4794266"/>
              <a:gd name="connsiteY213" fmla="*/ 2569217 h 6862288"/>
              <a:gd name="connsiteX214" fmla="*/ 1393478 w 4794266"/>
              <a:gd name="connsiteY214" fmla="*/ 2553652 h 6862288"/>
              <a:gd name="connsiteX215" fmla="*/ 2903768 w 4794266"/>
              <a:gd name="connsiteY215" fmla="*/ 2553652 h 6862288"/>
              <a:gd name="connsiteX216" fmla="*/ 2857787 w 4794266"/>
              <a:gd name="connsiteY216" fmla="*/ 2643437 h 6862288"/>
              <a:gd name="connsiteX217" fmla="*/ 1351035 w 4794266"/>
              <a:gd name="connsiteY217" fmla="*/ 2643437 h 6862288"/>
              <a:gd name="connsiteX218" fmla="*/ 1393478 w 4794266"/>
              <a:gd name="connsiteY218" fmla="*/ 2553652 h 6862288"/>
              <a:gd name="connsiteX219" fmla="*/ 1471298 w 4794266"/>
              <a:gd name="connsiteY219" fmla="*/ 2382466 h 6862288"/>
              <a:gd name="connsiteX220" fmla="*/ 2981587 w 4794266"/>
              <a:gd name="connsiteY220" fmla="*/ 2382466 h 6862288"/>
              <a:gd name="connsiteX221" fmla="*/ 2939143 w 4794266"/>
              <a:gd name="connsiteY221" fmla="*/ 2472251 h 6862288"/>
              <a:gd name="connsiteX222" fmla="*/ 1428853 w 4794266"/>
              <a:gd name="connsiteY222" fmla="*/ 2472251 h 6862288"/>
              <a:gd name="connsiteX223" fmla="*/ 1471298 w 4794266"/>
              <a:gd name="connsiteY223" fmla="*/ 2382466 h 6862288"/>
              <a:gd name="connsiteX224" fmla="*/ 1364286 w 4794266"/>
              <a:gd name="connsiteY224" fmla="*/ 2211271 h 6862288"/>
              <a:gd name="connsiteX225" fmla="*/ 3074965 w 4794266"/>
              <a:gd name="connsiteY225" fmla="*/ 2211271 h 6862288"/>
              <a:gd name="connsiteX226" fmla="*/ 3029017 w 4794266"/>
              <a:gd name="connsiteY226" fmla="*/ 2299248 h 6862288"/>
              <a:gd name="connsiteX227" fmla="*/ 1420838 w 4794266"/>
              <a:gd name="connsiteY227" fmla="*/ 2299248 h 6862288"/>
              <a:gd name="connsiteX228" fmla="*/ 204981 w 4794266"/>
              <a:gd name="connsiteY228" fmla="*/ 4713353 h 6862288"/>
              <a:gd name="connsiteX229" fmla="*/ 106016 w 4794266"/>
              <a:gd name="connsiteY229" fmla="*/ 4713353 h 6862288"/>
              <a:gd name="connsiteX230" fmla="*/ 1364286 w 4794266"/>
              <a:gd name="connsiteY230" fmla="*/ 2211271 h 6862288"/>
              <a:gd name="connsiteX231" fmla="*/ 0 w 4794266"/>
              <a:gd name="connsiteY231" fmla="*/ 2071210 h 6862288"/>
              <a:gd name="connsiteX232" fmla="*/ 740567 w 4794266"/>
              <a:gd name="connsiteY232" fmla="*/ 2071210 h 6862288"/>
              <a:gd name="connsiteX233" fmla="*/ 698268 w 4794266"/>
              <a:gd name="connsiteY233" fmla="*/ 2160994 h 6862288"/>
              <a:gd name="connsiteX234" fmla="*/ 0 w 4794266"/>
              <a:gd name="connsiteY234" fmla="*/ 2160994 h 6862288"/>
              <a:gd name="connsiteX235" fmla="*/ 0 w 4794266"/>
              <a:gd name="connsiteY235" fmla="*/ 2071210 h 6862288"/>
              <a:gd name="connsiteX236" fmla="*/ 1263349 w 4794266"/>
              <a:gd name="connsiteY236" fmla="*/ 2040088 h 6862288"/>
              <a:gd name="connsiteX237" fmla="*/ 3168348 w 4794266"/>
              <a:gd name="connsiteY237" fmla="*/ 2040088 h 6862288"/>
              <a:gd name="connsiteX238" fmla="*/ 3118959 w 4794266"/>
              <a:gd name="connsiteY238" fmla="*/ 2124996 h 6862288"/>
              <a:gd name="connsiteX239" fmla="*/ 1319793 w 4794266"/>
              <a:gd name="connsiteY239" fmla="*/ 2124996 h 6862288"/>
              <a:gd name="connsiteX240" fmla="*/ 14514 w 4794266"/>
              <a:gd name="connsiteY240" fmla="*/ 4728892 h 6862288"/>
              <a:gd name="connsiteX241" fmla="*/ 0 w 4794266"/>
              <a:gd name="connsiteY241" fmla="*/ 4728892 h 6862288"/>
              <a:gd name="connsiteX242" fmla="*/ 0 w 4794266"/>
              <a:gd name="connsiteY242" fmla="*/ 4557406 h 6862288"/>
              <a:gd name="connsiteX243" fmla="*/ 1263349 w 4794266"/>
              <a:gd name="connsiteY243" fmla="*/ 2040088 h 6862288"/>
              <a:gd name="connsiteX244" fmla="*/ 3495719 w 4794266"/>
              <a:gd name="connsiteY244" fmla="*/ 1977841 h 6862288"/>
              <a:gd name="connsiteX245" fmla="*/ 3541835 w 4794266"/>
              <a:gd name="connsiteY245" fmla="*/ 2080385 h 6862288"/>
              <a:gd name="connsiteX246" fmla="*/ 2197370 w 4794266"/>
              <a:gd name="connsiteY246" fmla="*/ 4728895 h 6862288"/>
              <a:gd name="connsiteX247" fmla="*/ 2098043 w 4794266"/>
              <a:gd name="connsiteY247" fmla="*/ 4728895 h 6862288"/>
              <a:gd name="connsiteX248" fmla="*/ 3495719 w 4794266"/>
              <a:gd name="connsiteY248" fmla="*/ 1977841 h 6862288"/>
              <a:gd name="connsiteX249" fmla="*/ 0 w 4794266"/>
              <a:gd name="connsiteY249" fmla="*/ 1900015 h 6862288"/>
              <a:gd name="connsiteX250" fmla="*/ 833922 w 4794266"/>
              <a:gd name="connsiteY250" fmla="*/ 1900015 h 6862288"/>
              <a:gd name="connsiteX251" fmla="*/ 791380 w 4794266"/>
              <a:gd name="connsiteY251" fmla="*/ 1989799 h 6862288"/>
              <a:gd name="connsiteX252" fmla="*/ 0 w 4794266"/>
              <a:gd name="connsiteY252" fmla="*/ 1989799 h 6862288"/>
              <a:gd name="connsiteX253" fmla="*/ 0 w 4794266"/>
              <a:gd name="connsiteY253" fmla="*/ 1900015 h 6862288"/>
              <a:gd name="connsiteX254" fmla="*/ 0 w 4794266"/>
              <a:gd name="connsiteY254" fmla="*/ 1728829 h 6862288"/>
              <a:gd name="connsiteX255" fmla="*/ 911757 w 4794266"/>
              <a:gd name="connsiteY255" fmla="*/ 1728829 h 6862288"/>
              <a:gd name="connsiteX256" fmla="*/ 869523 w 4794266"/>
              <a:gd name="connsiteY256" fmla="*/ 1818614 h 6862288"/>
              <a:gd name="connsiteX257" fmla="*/ 0 w 4794266"/>
              <a:gd name="connsiteY257" fmla="*/ 1818614 h 6862288"/>
              <a:gd name="connsiteX258" fmla="*/ 0 w 4794266"/>
              <a:gd name="connsiteY258" fmla="*/ 1728829 h 6862288"/>
              <a:gd name="connsiteX259" fmla="*/ 3236271 w 4794266"/>
              <a:gd name="connsiteY259" fmla="*/ 1682140 h 6862288"/>
              <a:gd name="connsiteX260" fmla="*/ 3292621 w 4794266"/>
              <a:gd name="connsiteY260" fmla="*/ 1787327 h 6862288"/>
              <a:gd name="connsiteX261" fmla="*/ 3187434 w 4794266"/>
              <a:gd name="connsiteY261" fmla="*/ 1787327 h 6862288"/>
              <a:gd name="connsiteX262" fmla="*/ 3236271 w 4794266"/>
              <a:gd name="connsiteY262" fmla="*/ 1682140 h 6862288"/>
              <a:gd name="connsiteX263" fmla="*/ 0 w 4794266"/>
              <a:gd name="connsiteY263" fmla="*/ 1542076 h 6862288"/>
              <a:gd name="connsiteX264" fmla="*/ 1005127 w 4794266"/>
              <a:gd name="connsiteY264" fmla="*/ 1542076 h 6862288"/>
              <a:gd name="connsiteX265" fmla="*/ 959295 w 4794266"/>
              <a:gd name="connsiteY265" fmla="*/ 1631861 h 6862288"/>
              <a:gd name="connsiteX266" fmla="*/ 0 w 4794266"/>
              <a:gd name="connsiteY266" fmla="*/ 1631861 h 6862288"/>
              <a:gd name="connsiteX267" fmla="*/ 0 w 4794266"/>
              <a:gd name="connsiteY267" fmla="*/ 1542076 h 6862288"/>
              <a:gd name="connsiteX268" fmla="*/ 3132571 w 4794266"/>
              <a:gd name="connsiteY268" fmla="*/ 1479829 h 6862288"/>
              <a:gd name="connsiteX269" fmla="*/ 3184006 w 4794266"/>
              <a:gd name="connsiteY269" fmla="*/ 1573753 h 6862288"/>
              <a:gd name="connsiteX270" fmla="*/ 3084565 w 4794266"/>
              <a:gd name="connsiteY270" fmla="*/ 1772037 h 6862288"/>
              <a:gd name="connsiteX271" fmla="*/ 2985124 w 4794266"/>
              <a:gd name="connsiteY271" fmla="*/ 1772037 h 6862288"/>
              <a:gd name="connsiteX272" fmla="*/ 3132571 w 4794266"/>
              <a:gd name="connsiteY272" fmla="*/ 1479829 h 6862288"/>
              <a:gd name="connsiteX273" fmla="*/ 3389755 w 4794266"/>
              <a:gd name="connsiteY273" fmla="*/ 1386453 h 6862288"/>
              <a:gd name="connsiteX274" fmla="*/ 3479540 w 4794266"/>
              <a:gd name="connsiteY274" fmla="*/ 1386453 h 6862288"/>
              <a:gd name="connsiteX275" fmla="*/ 3436443 w 4794266"/>
              <a:gd name="connsiteY275" fmla="*/ 1476239 h 6862288"/>
              <a:gd name="connsiteX276" fmla="*/ 3389755 w 4794266"/>
              <a:gd name="connsiteY276" fmla="*/ 1386453 h 6862288"/>
              <a:gd name="connsiteX277" fmla="*/ 0 w 4794266"/>
              <a:gd name="connsiteY277" fmla="*/ 1378844 h 6862288"/>
              <a:gd name="connsiteX278" fmla="*/ 40400 w 4794266"/>
              <a:gd name="connsiteY278" fmla="*/ 1460702 h 6862288"/>
              <a:gd name="connsiteX279" fmla="*/ 0 w 4794266"/>
              <a:gd name="connsiteY279" fmla="*/ 1460702 h 6862288"/>
              <a:gd name="connsiteX280" fmla="*/ 0 w 4794266"/>
              <a:gd name="connsiteY280" fmla="*/ 1378844 h 6862288"/>
              <a:gd name="connsiteX281" fmla="*/ 3041878 w 4794266"/>
              <a:gd name="connsiteY281" fmla="*/ 1277509 h 6862288"/>
              <a:gd name="connsiteX282" fmla="*/ 3087101 w 4794266"/>
              <a:gd name="connsiteY282" fmla="*/ 1365185 h 6862288"/>
              <a:gd name="connsiteX283" fmla="*/ 3090579 w 4794266"/>
              <a:gd name="connsiteY283" fmla="*/ 1375707 h 6862288"/>
              <a:gd name="connsiteX284" fmla="*/ 2892295 w 4794266"/>
              <a:gd name="connsiteY284" fmla="*/ 1772009 h 6862288"/>
              <a:gd name="connsiteX285" fmla="*/ 2798371 w 4794266"/>
              <a:gd name="connsiteY285" fmla="*/ 1772009 h 6862288"/>
              <a:gd name="connsiteX286" fmla="*/ 3041878 w 4794266"/>
              <a:gd name="connsiteY286" fmla="*/ 1277509 h 6862288"/>
              <a:gd name="connsiteX287" fmla="*/ 3311937 w 4794266"/>
              <a:gd name="connsiteY287" fmla="*/ 1215257 h 6862288"/>
              <a:gd name="connsiteX288" fmla="*/ 3572933 w 4794266"/>
              <a:gd name="connsiteY288" fmla="*/ 1215257 h 6862288"/>
              <a:gd name="connsiteX289" fmla="*/ 3530029 w 4794266"/>
              <a:gd name="connsiteY289" fmla="*/ 1305042 h 6862288"/>
              <a:gd name="connsiteX290" fmla="*/ 3354840 w 4794266"/>
              <a:gd name="connsiteY290" fmla="*/ 1305042 h 6862288"/>
              <a:gd name="connsiteX291" fmla="*/ 3311937 w 4794266"/>
              <a:gd name="connsiteY291" fmla="*/ 1215257 h 6862288"/>
              <a:gd name="connsiteX292" fmla="*/ 2950989 w 4794266"/>
              <a:gd name="connsiteY292" fmla="*/ 1075199 h 6862288"/>
              <a:gd name="connsiteX293" fmla="*/ 2993582 w 4794266"/>
              <a:gd name="connsiteY293" fmla="*/ 1160086 h 6862288"/>
              <a:gd name="connsiteX294" fmla="*/ 2997131 w 4794266"/>
              <a:gd name="connsiteY294" fmla="*/ 1174233 h 6862288"/>
              <a:gd name="connsiteX295" fmla="*/ 2698982 w 4794266"/>
              <a:gd name="connsiteY295" fmla="*/ 1771979 h 6862288"/>
              <a:gd name="connsiteX296" fmla="*/ 2596050 w 4794266"/>
              <a:gd name="connsiteY296" fmla="*/ 1771979 h 6862288"/>
              <a:gd name="connsiteX297" fmla="*/ 2950989 w 4794266"/>
              <a:gd name="connsiteY297" fmla="*/ 1075199 h 6862288"/>
              <a:gd name="connsiteX298" fmla="*/ 3218559 w 4794266"/>
              <a:gd name="connsiteY298" fmla="*/ 1044073 h 6862288"/>
              <a:gd name="connsiteX299" fmla="*/ 3650802 w 4794266"/>
              <a:gd name="connsiteY299" fmla="*/ 1044073 h 6862288"/>
              <a:gd name="connsiteX300" fmla="*/ 3608632 w 4794266"/>
              <a:gd name="connsiteY300" fmla="*/ 1133858 h 6862288"/>
              <a:gd name="connsiteX301" fmla="*/ 3264243 w 4794266"/>
              <a:gd name="connsiteY301" fmla="*/ 1133858 h 6862288"/>
              <a:gd name="connsiteX302" fmla="*/ 3218559 w 4794266"/>
              <a:gd name="connsiteY302" fmla="*/ 1044073 h 6862288"/>
              <a:gd name="connsiteX303" fmla="*/ 0 w 4794266"/>
              <a:gd name="connsiteY303" fmla="*/ 969072 h 6862288"/>
              <a:gd name="connsiteX304" fmla="*/ 242609 w 4794266"/>
              <a:gd name="connsiteY304" fmla="*/ 1445195 h 6862288"/>
              <a:gd name="connsiteX305" fmla="*/ 141781 w 4794266"/>
              <a:gd name="connsiteY305" fmla="*/ 1445195 h 6862288"/>
              <a:gd name="connsiteX306" fmla="*/ 0 w 4794266"/>
              <a:gd name="connsiteY306" fmla="*/ 1165963 h 6862288"/>
              <a:gd name="connsiteX307" fmla="*/ 0 w 4794266"/>
              <a:gd name="connsiteY307" fmla="*/ 969072 h 6862288"/>
              <a:gd name="connsiteX308" fmla="*/ 2839507 w 4794266"/>
              <a:gd name="connsiteY308" fmla="*/ 888446 h 6862288"/>
              <a:gd name="connsiteX309" fmla="*/ 2888263 w 4794266"/>
              <a:gd name="connsiteY309" fmla="*/ 984396 h 6862288"/>
              <a:gd name="connsiteX310" fmla="*/ 2494733 w 4794266"/>
              <a:gd name="connsiteY310" fmla="*/ 1787533 h 6862288"/>
              <a:gd name="connsiteX311" fmla="*/ 2393739 w 4794266"/>
              <a:gd name="connsiteY311" fmla="*/ 1787533 h 6862288"/>
              <a:gd name="connsiteX312" fmla="*/ 2839507 w 4794266"/>
              <a:gd name="connsiteY312" fmla="*/ 888446 h 6862288"/>
              <a:gd name="connsiteX313" fmla="*/ 3125183 w 4794266"/>
              <a:gd name="connsiteY313" fmla="*/ 872877 h 6862288"/>
              <a:gd name="connsiteX314" fmla="*/ 3744155 w 4794266"/>
              <a:gd name="connsiteY314" fmla="*/ 872877 h 6862288"/>
              <a:gd name="connsiteX315" fmla="*/ 3701711 w 4794266"/>
              <a:gd name="connsiteY315" fmla="*/ 962518 h 6862288"/>
              <a:gd name="connsiteX316" fmla="*/ 3171164 w 4794266"/>
              <a:gd name="connsiteY316" fmla="*/ 962518 h 6862288"/>
              <a:gd name="connsiteX317" fmla="*/ 3125183 w 4794266"/>
              <a:gd name="connsiteY317" fmla="*/ 872877 h 6862288"/>
              <a:gd name="connsiteX318" fmla="*/ 3047375 w 4794266"/>
              <a:gd name="connsiteY318" fmla="*/ 701692 h 6862288"/>
              <a:gd name="connsiteX319" fmla="*/ 3837527 w 4794266"/>
              <a:gd name="connsiteY319" fmla="*/ 701692 h 6862288"/>
              <a:gd name="connsiteX320" fmla="*/ 3795008 w 4794266"/>
              <a:gd name="connsiteY320" fmla="*/ 791333 h 6862288"/>
              <a:gd name="connsiteX321" fmla="*/ 3089894 w 4794266"/>
              <a:gd name="connsiteY321" fmla="*/ 791333 h 6862288"/>
              <a:gd name="connsiteX322" fmla="*/ 3047375 w 4794266"/>
              <a:gd name="connsiteY322" fmla="*/ 701692 h 6862288"/>
              <a:gd name="connsiteX323" fmla="*/ 2741909 w 4794266"/>
              <a:gd name="connsiteY323" fmla="*/ 670568 h 6862288"/>
              <a:gd name="connsiteX324" fmla="*/ 2794841 w 4794266"/>
              <a:gd name="connsiteY324" fmla="*/ 773272 h 6862288"/>
              <a:gd name="connsiteX325" fmla="*/ 2286696 w 4794266"/>
              <a:gd name="connsiteY325" fmla="*/ 1771977 h 6862288"/>
              <a:gd name="connsiteX326" fmla="*/ 2191419 w 4794266"/>
              <a:gd name="connsiteY326" fmla="*/ 1771977 h 6862288"/>
              <a:gd name="connsiteX327" fmla="*/ 2741909 w 4794266"/>
              <a:gd name="connsiteY327" fmla="*/ 670568 h 6862288"/>
              <a:gd name="connsiteX328" fmla="*/ 0 w 4794266"/>
              <a:gd name="connsiteY328" fmla="*/ 587906 h 6862288"/>
              <a:gd name="connsiteX329" fmla="*/ 429355 w 4794266"/>
              <a:gd name="connsiteY329" fmla="*/ 1460707 h 6862288"/>
              <a:gd name="connsiteX330" fmla="*/ 335326 w 4794266"/>
              <a:gd name="connsiteY330" fmla="*/ 1460707 h 6862288"/>
              <a:gd name="connsiteX331" fmla="*/ 0 w 4794266"/>
              <a:gd name="connsiteY331" fmla="*/ 791234 h 6862288"/>
              <a:gd name="connsiteX332" fmla="*/ 0 w 4794266"/>
              <a:gd name="connsiteY332" fmla="*/ 587906 h 6862288"/>
              <a:gd name="connsiteX333" fmla="*/ 2953999 w 4794266"/>
              <a:gd name="connsiteY333" fmla="*/ 514940 h 6862288"/>
              <a:gd name="connsiteX334" fmla="*/ 3915367 w 4794266"/>
              <a:gd name="connsiteY334" fmla="*/ 514940 h 6862288"/>
              <a:gd name="connsiteX335" fmla="*/ 3873109 w 4794266"/>
              <a:gd name="connsiteY335" fmla="*/ 604580 h 6862288"/>
              <a:gd name="connsiteX336" fmla="*/ 2999778 w 4794266"/>
              <a:gd name="connsiteY336" fmla="*/ 604580 h 6862288"/>
              <a:gd name="connsiteX337" fmla="*/ 2953999 w 4794266"/>
              <a:gd name="connsiteY337" fmla="*/ 514940 h 6862288"/>
              <a:gd name="connsiteX338" fmla="*/ 2633401 w 4794266"/>
              <a:gd name="connsiteY338" fmla="*/ 483816 h 6862288"/>
              <a:gd name="connsiteX339" fmla="*/ 2685925 w 4794266"/>
              <a:gd name="connsiteY339" fmla="*/ 582365 h 6862288"/>
              <a:gd name="connsiteX340" fmla="*/ 2090661 w 4794266"/>
              <a:gd name="connsiteY340" fmla="*/ 1771998 h 6862288"/>
              <a:gd name="connsiteX341" fmla="*/ 1989115 w 4794266"/>
              <a:gd name="connsiteY341" fmla="*/ 1771998 h 6862288"/>
              <a:gd name="connsiteX342" fmla="*/ 2633401 w 4794266"/>
              <a:gd name="connsiteY342" fmla="*/ 483816 h 6862288"/>
              <a:gd name="connsiteX343" fmla="*/ 89908 w 4794266"/>
              <a:gd name="connsiteY343" fmla="*/ 359310 h 6862288"/>
              <a:gd name="connsiteX344" fmla="*/ 647166 w 4794266"/>
              <a:gd name="connsiteY344" fmla="*/ 1445187 h 6862288"/>
              <a:gd name="connsiteX345" fmla="*/ 544233 w 4794266"/>
              <a:gd name="connsiteY345" fmla="*/ 1445187 h 6862288"/>
              <a:gd name="connsiteX346" fmla="*/ 43765 w 4794266"/>
              <a:gd name="connsiteY346" fmla="*/ 454193 h 6862288"/>
              <a:gd name="connsiteX347" fmla="*/ 50864 w 4794266"/>
              <a:gd name="connsiteY347" fmla="*/ 436622 h 6862288"/>
              <a:gd name="connsiteX348" fmla="*/ 89908 w 4794266"/>
              <a:gd name="connsiteY348" fmla="*/ 359310 h 6862288"/>
              <a:gd name="connsiteX349" fmla="*/ 2876180 w 4794266"/>
              <a:gd name="connsiteY349" fmla="*/ 343745 h 6862288"/>
              <a:gd name="connsiteX350" fmla="*/ 4008747 w 4794266"/>
              <a:gd name="connsiteY350" fmla="*/ 343745 h 6862288"/>
              <a:gd name="connsiteX351" fmla="*/ 3963022 w 4794266"/>
              <a:gd name="connsiteY351" fmla="*/ 433529 h 6862288"/>
              <a:gd name="connsiteX352" fmla="*/ 2918387 w 4794266"/>
              <a:gd name="connsiteY352" fmla="*/ 433529 h 6862288"/>
              <a:gd name="connsiteX353" fmla="*/ 2876180 w 4794266"/>
              <a:gd name="connsiteY353" fmla="*/ 343745 h 6862288"/>
              <a:gd name="connsiteX354" fmla="*/ 2531542 w 4794266"/>
              <a:gd name="connsiteY354" fmla="*/ 281495 h 6862288"/>
              <a:gd name="connsiteX355" fmla="*/ 2576996 w 4794266"/>
              <a:gd name="connsiteY355" fmla="*/ 380390 h 6862288"/>
              <a:gd name="connsiteX356" fmla="*/ 1888193 w 4794266"/>
              <a:gd name="connsiteY356" fmla="*/ 1771985 h 6862288"/>
              <a:gd name="connsiteX357" fmla="*/ 1786794 w 4794266"/>
              <a:gd name="connsiteY357" fmla="*/ 1771985 h 6862288"/>
              <a:gd name="connsiteX358" fmla="*/ 2531542 w 4794266"/>
              <a:gd name="connsiteY358" fmla="*/ 281495 h 6862288"/>
              <a:gd name="connsiteX359" fmla="*/ 2782803 w 4794266"/>
              <a:gd name="connsiteY359" fmla="*/ 172561 h 6862288"/>
              <a:gd name="connsiteX360" fmla="*/ 4102104 w 4794266"/>
              <a:gd name="connsiteY360" fmla="*/ 172561 h 6862288"/>
              <a:gd name="connsiteX361" fmla="*/ 4059660 w 4794266"/>
              <a:gd name="connsiteY361" fmla="*/ 262345 h 6862288"/>
              <a:gd name="connsiteX362" fmla="*/ 2825247 w 4794266"/>
              <a:gd name="connsiteY362" fmla="*/ 262345 h 6862288"/>
              <a:gd name="connsiteX363" fmla="*/ 2782803 w 4794266"/>
              <a:gd name="connsiteY363" fmla="*/ 172561 h 6862288"/>
              <a:gd name="connsiteX364" fmla="*/ 186164 w 4794266"/>
              <a:gd name="connsiteY364" fmla="*/ 172558 h 6862288"/>
              <a:gd name="connsiteX365" fmla="*/ 833967 w 4794266"/>
              <a:gd name="connsiteY365" fmla="*/ 1460741 h 6862288"/>
              <a:gd name="connsiteX366" fmla="*/ 735921 w 4794266"/>
              <a:gd name="connsiteY366" fmla="*/ 1460741 h 6862288"/>
              <a:gd name="connsiteX367" fmla="*/ 137141 w 4794266"/>
              <a:gd name="connsiteY367" fmla="*/ 271108 h 6862288"/>
              <a:gd name="connsiteX368" fmla="*/ 151148 w 4794266"/>
              <a:gd name="connsiteY368" fmla="*/ 246470 h 6862288"/>
              <a:gd name="connsiteX369" fmla="*/ 186164 w 4794266"/>
              <a:gd name="connsiteY369" fmla="*/ 172558 h 6862288"/>
              <a:gd name="connsiteX370" fmla="*/ 2434228 w 4794266"/>
              <a:gd name="connsiteY370" fmla="*/ 94743 h 6862288"/>
              <a:gd name="connsiteX371" fmla="*/ 2483591 w 4794266"/>
              <a:gd name="connsiteY371" fmla="*/ 190361 h 6862288"/>
              <a:gd name="connsiteX372" fmla="*/ 1683210 w 4794266"/>
              <a:gd name="connsiteY372" fmla="*/ 1787545 h 6862288"/>
              <a:gd name="connsiteX373" fmla="*/ 1584484 w 4794266"/>
              <a:gd name="connsiteY373" fmla="*/ 1787545 h 6862288"/>
              <a:gd name="connsiteX374" fmla="*/ 2434228 w 4794266"/>
              <a:gd name="connsiteY374" fmla="*/ 94743 h 6862288"/>
              <a:gd name="connsiteX375" fmla="*/ 4682467 w 4794266"/>
              <a:gd name="connsiteY375" fmla="*/ 0 h 6862288"/>
              <a:gd name="connsiteX376" fmla="*/ 4685835 w 4794266"/>
              <a:gd name="connsiteY376" fmla="*/ 0 h 6862288"/>
              <a:gd name="connsiteX377" fmla="*/ 3971455 w 4794266"/>
              <a:gd name="connsiteY377" fmla="*/ 1413615 h 6862288"/>
              <a:gd name="connsiteX378" fmla="*/ 4691881 w 4794266"/>
              <a:gd name="connsiteY378" fmla="*/ 0 h 6862288"/>
              <a:gd name="connsiteX379" fmla="*/ 4794266 w 4794266"/>
              <a:gd name="connsiteY379" fmla="*/ 0 h 6862288"/>
              <a:gd name="connsiteX380" fmla="*/ 3485882 w 4794266"/>
              <a:gd name="connsiteY380" fmla="*/ 2565697 h 6862288"/>
              <a:gd name="connsiteX381" fmla="*/ 3438634 w 4794266"/>
              <a:gd name="connsiteY381" fmla="*/ 2467962 h 6862288"/>
              <a:gd name="connsiteX382" fmla="*/ 3436438 w 4794266"/>
              <a:gd name="connsiteY382" fmla="*/ 2472308 h 6862288"/>
              <a:gd name="connsiteX383" fmla="*/ 3438631 w 4794266"/>
              <a:gd name="connsiteY383" fmla="*/ 2467957 h 6862288"/>
              <a:gd name="connsiteX384" fmla="*/ 3436438 w 4794266"/>
              <a:gd name="connsiteY384" fmla="*/ 2463422 h 6862288"/>
              <a:gd name="connsiteX385" fmla="*/ 3841129 w 4794266"/>
              <a:gd name="connsiteY385" fmla="*/ 1669341 h 6862288"/>
              <a:gd name="connsiteX386" fmla="*/ 4682467 w 4794266"/>
              <a:gd name="connsiteY386" fmla="*/ 0 h 6862288"/>
              <a:gd name="connsiteX387" fmla="*/ 4484198 w 4794266"/>
              <a:gd name="connsiteY387" fmla="*/ 0 h 6862288"/>
              <a:gd name="connsiteX388" fmla="*/ 4588266 w 4794266"/>
              <a:gd name="connsiteY388" fmla="*/ 0 h 6862288"/>
              <a:gd name="connsiteX389" fmla="*/ 3580336 w 4794266"/>
              <a:gd name="connsiteY389" fmla="*/ 1982087 h 6862288"/>
              <a:gd name="connsiteX390" fmla="*/ 3530766 w 4794266"/>
              <a:gd name="connsiteY390" fmla="*/ 1886815 h 6862288"/>
              <a:gd name="connsiteX391" fmla="*/ 4484198 w 4794266"/>
              <a:gd name="connsiteY391" fmla="*/ 0 h 6862288"/>
              <a:gd name="connsiteX392" fmla="*/ 2499096 w 4794266"/>
              <a:gd name="connsiteY392" fmla="*/ 0 h 6862288"/>
              <a:gd name="connsiteX393" fmla="*/ 2598201 w 4794266"/>
              <a:gd name="connsiteY393" fmla="*/ 0 h 6862288"/>
              <a:gd name="connsiteX394" fmla="*/ 3203991 w 4794266"/>
              <a:gd name="connsiteY394" fmla="*/ 1191538 h 6862288"/>
              <a:gd name="connsiteX395" fmla="*/ 3451229 w 4794266"/>
              <a:gd name="connsiteY395" fmla="*/ 1678703 h 6862288"/>
              <a:gd name="connsiteX396" fmla="*/ 4252986 w 4794266"/>
              <a:gd name="connsiteY396" fmla="*/ 83062 h 6862288"/>
              <a:gd name="connsiteX397" fmla="*/ 2748367 w 4794266"/>
              <a:gd name="connsiteY397" fmla="*/ 83062 h 6862288"/>
              <a:gd name="connsiteX398" fmla="*/ 2703352 w 4794266"/>
              <a:gd name="connsiteY398" fmla="*/ 0 h 6862288"/>
              <a:gd name="connsiteX399" fmla="*/ 4396965 w 4794266"/>
              <a:gd name="connsiteY399" fmla="*/ 0 h 6862288"/>
              <a:gd name="connsiteX400" fmla="*/ 4355413 w 4794266"/>
              <a:gd name="connsiteY400" fmla="*/ 83062 h 6862288"/>
              <a:gd name="connsiteX401" fmla="*/ 3497144 w 4794266"/>
              <a:gd name="connsiteY401" fmla="*/ 1777549 h 6862288"/>
              <a:gd name="connsiteX402" fmla="*/ 3451229 w 4794266"/>
              <a:gd name="connsiteY402" fmla="*/ 1876393 h 6862288"/>
              <a:gd name="connsiteX403" fmla="*/ 1981937 w 4794266"/>
              <a:gd name="connsiteY403" fmla="*/ 4795845 h 6862288"/>
              <a:gd name="connsiteX404" fmla="*/ 1939552 w 4794266"/>
              <a:gd name="connsiteY404" fmla="*/ 4884099 h 6862288"/>
              <a:gd name="connsiteX405" fmla="*/ 1932489 w 4794266"/>
              <a:gd name="connsiteY405" fmla="*/ 4884099 h 6862288"/>
              <a:gd name="connsiteX406" fmla="*/ 1837126 w 4794266"/>
              <a:gd name="connsiteY406" fmla="*/ 4884099 h 6862288"/>
              <a:gd name="connsiteX407" fmla="*/ 39353 w 4794266"/>
              <a:gd name="connsiteY407" fmla="*/ 4884099 h 6862288"/>
              <a:gd name="connsiteX408" fmla="*/ 1031836 w 4794266"/>
              <a:gd name="connsiteY408" fmla="*/ 6861000 h 6862288"/>
              <a:gd name="connsiteX409" fmla="*/ 936473 w 4794266"/>
              <a:gd name="connsiteY409" fmla="*/ 6861000 h 6862288"/>
              <a:gd name="connsiteX410" fmla="*/ 0 w 4794266"/>
              <a:gd name="connsiteY410" fmla="*/ 5005253 h 6862288"/>
              <a:gd name="connsiteX411" fmla="*/ 0 w 4794266"/>
              <a:gd name="connsiteY411" fmla="*/ 4795845 h 6862288"/>
              <a:gd name="connsiteX412" fmla="*/ 1879509 w 4794266"/>
              <a:gd name="connsiteY412" fmla="*/ 4795845 h 6862288"/>
              <a:gd name="connsiteX413" fmla="*/ 3401781 w 4794266"/>
              <a:gd name="connsiteY413" fmla="*/ 1777549 h 6862288"/>
              <a:gd name="connsiteX414" fmla="*/ 3165139 w 4794266"/>
              <a:gd name="connsiteY414" fmla="*/ 1315095 h 6862288"/>
              <a:gd name="connsiteX415" fmla="*/ 2499096 w 4794266"/>
              <a:gd name="connsiteY415" fmla="*/ 0 h 6862288"/>
              <a:gd name="connsiteX416" fmla="*/ 2282766 w 4794266"/>
              <a:gd name="connsiteY416" fmla="*/ 0 h 6862288"/>
              <a:gd name="connsiteX417" fmla="*/ 2383457 w 4794266"/>
              <a:gd name="connsiteY417" fmla="*/ 0 h 6862288"/>
              <a:gd name="connsiteX418" fmla="*/ 1448845 w 4794266"/>
              <a:gd name="connsiteY418" fmla="*/ 1858774 h 6862288"/>
              <a:gd name="connsiteX419" fmla="*/ 3246161 w 4794266"/>
              <a:gd name="connsiteY419" fmla="*/ 1858774 h 6862288"/>
              <a:gd name="connsiteX420" fmla="*/ 3203871 w 4794266"/>
              <a:gd name="connsiteY420" fmla="*/ 1943196 h 6862288"/>
              <a:gd name="connsiteX421" fmla="*/ 1403031 w 4794266"/>
              <a:gd name="connsiteY421" fmla="*/ 1943196 h 6862288"/>
              <a:gd name="connsiteX422" fmla="*/ 1392458 w 4794266"/>
              <a:gd name="connsiteY422" fmla="*/ 1943196 h 6862288"/>
              <a:gd name="connsiteX423" fmla="*/ 1304354 w 4794266"/>
              <a:gd name="connsiteY423" fmla="*/ 1943196 h 6862288"/>
              <a:gd name="connsiteX424" fmla="*/ 2282766 w 4794266"/>
              <a:gd name="connsiteY424" fmla="*/ 0 h 6862288"/>
              <a:gd name="connsiteX425" fmla="*/ 2085184 w 4794266"/>
              <a:gd name="connsiteY425" fmla="*/ 0 h 6862288"/>
              <a:gd name="connsiteX426" fmla="*/ 2180489 w 4794266"/>
              <a:gd name="connsiteY426" fmla="*/ 0 h 6862288"/>
              <a:gd name="connsiteX427" fmla="*/ 921627 w 4794266"/>
              <a:gd name="connsiteY427" fmla="*/ 2503438 h 6862288"/>
              <a:gd name="connsiteX428" fmla="*/ 0 w 4794266"/>
              <a:gd name="connsiteY428" fmla="*/ 2503438 h 6862288"/>
              <a:gd name="connsiteX429" fmla="*/ 0 w 4794266"/>
              <a:gd name="connsiteY429" fmla="*/ 2418757 h 6862288"/>
              <a:gd name="connsiteX430" fmla="*/ 868685 w 4794266"/>
              <a:gd name="connsiteY430" fmla="*/ 2418757 h 6862288"/>
              <a:gd name="connsiteX431" fmla="*/ 2085184 w 4794266"/>
              <a:gd name="connsiteY431" fmla="*/ 0 h 6862288"/>
              <a:gd name="connsiteX432" fmla="*/ 1883218 w 4794266"/>
              <a:gd name="connsiteY432" fmla="*/ 0 h 6862288"/>
              <a:gd name="connsiteX433" fmla="*/ 1978547 w 4794266"/>
              <a:gd name="connsiteY433" fmla="*/ 0 h 6862288"/>
              <a:gd name="connsiteX434" fmla="*/ 813769 w 4794266"/>
              <a:gd name="connsiteY434" fmla="*/ 2332241 h 6862288"/>
              <a:gd name="connsiteX435" fmla="*/ 0 w 4794266"/>
              <a:gd name="connsiteY435" fmla="*/ 2332241 h 6862288"/>
              <a:gd name="connsiteX436" fmla="*/ 0 w 4794266"/>
              <a:gd name="connsiteY436" fmla="*/ 2247501 h 6862288"/>
              <a:gd name="connsiteX437" fmla="*/ 753901 w 4794266"/>
              <a:gd name="connsiteY437" fmla="*/ 2247501 h 6862288"/>
              <a:gd name="connsiteX438" fmla="*/ 753901 w 4794266"/>
              <a:gd name="connsiteY438" fmla="*/ 2251031 h 6862288"/>
              <a:gd name="connsiteX439" fmla="*/ 1883218 w 4794266"/>
              <a:gd name="connsiteY439" fmla="*/ 0 h 6862288"/>
              <a:gd name="connsiteX440" fmla="*/ 1676567 w 4794266"/>
              <a:gd name="connsiteY440" fmla="*/ 0 h 6862288"/>
              <a:gd name="connsiteX441" fmla="*/ 1775670 w 4794266"/>
              <a:gd name="connsiteY441" fmla="*/ 0 h 6862288"/>
              <a:gd name="connsiteX442" fmla="*/ 1085842 w 4794266"/>
              <a:gd name="connsiteY442" fmla="*/ 1367346 h 6862288"/>
              <a:gd name="connsiteX443" fmla="*/ 1039779 w 4794266"/>
              <a:gd name="connsiteY443" fmla="*/ 1264773 h 6862288"/>
              <a:gd name="connsiteX444" fmla="*/ 1676567 w 4794266"/>
              <a:gd name="connsiteY444" fmla="*/ 0 h 6862288"/>
              <a:gd name="connsiteX445" fmla="*/ 1479705 w 4794266"/>
              <a:gd name="connsiteY445" fmla="*/ 0 h 6862288"/>
              <a:gd name="connsiteX446" fmla="*/ 1574216 w 4794266"/>
              <a:gd name="connsiteY446" fmla="*/ 0 h 6862288"/>
              <a:gd name="connsiteX447" fmla="*/ 995314 w 4794266"/>
              <a:gd name="connsiteY447" fmla="*/ 1165036 h 6862288"/>
              <a:gd name="connsiteX448" fmla="*/ 946402 w 4794266"/>
              <a:gd name="connsiteY448" fmla="*/ 1069591 h 6862288"/>
              <a:gd name="connsiteX449" fmla="*/ 1479705 w 4794266"/>
              <a:gd name="connsiteY449" fmla="*/ 0 h 6862288"/>
              <a:gd name="connsiteX450" fmla="*/ 1270221 w 4794266"/>
              <a:gd name="connsiteY450" fmla="*/ 0 h 6862288"/>
              <a:gd name="connsiteX451" fmla="*/ 1371191 w 4794266"/>
              <a:gd name="connsiteY451" fmla="*/ 0 h 6862288"/>
              <a:gd name="connsiteX452" fmla="*/ 886459 w 4794266"/>
              <a:gd name="connsiteY452" fmla="*/ 962730 h 6862288"/>
              <a:gd name="connsiteX453" fmla="*/ 837468 w 4794266"/>
              <a:gd name="connsiteY453" fmla="*/ 867670 h 6862288"/>
              <a:gd name="connsiteX454" fmla="*/ 1270221 w 4794266"/>
              <a:gd name="connsiteY454" fmla="*/ 0 h 6862288"/>
              <a:gd name="connsiteX455" fmla="*/ 1086586 w 4794266"/>
              <a:gd name="connsiteY455" fmla="*/ 0 h 6862288"/>
              <a:gd name="connsiteX456" fmla="*/ 1183878 w 4794266"/>
              <a:gd name="connsiteY456" fmla="*/ 0 h 6862288"/>
              <a:gd name="connsiteX457" fmla="*/ 797450 w 4794266"/>
              <a:gd name="connsiteY457" fmla="*/ 760440 h 6862288"/>
              <a:gd name="connsiteX458" fmla="*/ 744092 w 4794266"/>
              <a:gd name="connsiteY458" fmla="*/ 658939 h 6862288"/>
              <a:gd name="connsiteX459" fmla="*/ 1086586 w 4794266"/>
              <a:gd name="connsiteY459" fmla="*/ 0 h 6862288"/>
              <a:gd name="connsiteX460" fmla="*/ 882903 w 4794266"/>
              <a:gd name="connsiteY460" fmla="*/ 0 h 6862288"/>
              <a:gd name="connsiteX461" fmla="*/ 983094 w 4794266"/>
              <a:gd name="connsiteY461" fmla="*/ 0 h 6862288"/>
              <a:gd name="connsiteX462" fmla="*/ 699348 w 4794266"/>
              <a:gd name="connsiteY462" fmla="*/ 573640 h 6862288"/>
              <a:gd name="connsiteX463" fmla="*/ 657662 w 4794266"/>
              <a:gd name="connsiteY463" fmla="*/ 488488 h 6862288"/>
              <a:gd name="connsiteX464" fmla="*/ 650715 w 4794266"/>
              <a:gd name="connsiteY464" fmla="*/ 474296 h 6862288"/>
              <a:gd name="connsiteX465" fmla="*/ 882903 w 4794266"/>
              <a:gd name="connsiteY465" fmla="*/ 0 h 6862288"/>
              <a:gd name="connsiteX466" fmla="*/ 677572 w 4794266"/>
              <a:gd name="connsiteY466" fmla="*/ 0 h 6862288"/>
              <a:gd name="connsiteX467" fmla="*/ 778686 w 4794266"/>
              <a:gd name="connsiteY467" fmla="*/ 0 h 6862288"/>
              <a:gd name="connsiteX468" fmla="*/ 588085 w 4794266"/>
              <a:gd name="connsiteY468" fmla="*/ 371319 h 6862288"/>
              <a:gd name="connsiteX469" fmla="*/ 545333 w 4794266"/>
              <a:gd name="connsiteY469" fmla="*/ 279088 h 6862288"/>
              <a:gd name="connsiteX470" fmla="*/ 541771 w 4794266"/>
              <a:gd name="connsiteY470" fmla="*/ 275541 h 6862288"/>
              <a:gd name="connsiteX471" fmla="*/ 677572 w 4794266"/>
              <a:gd name="connsiteY471" fmla="*/ 0 h 6862288"/>
              <a:gd name="connsiteX472" fmla="*/ 483066 w 4794266"/>
              <a:gd name="connsiteY472" fmla="*/ 0 h 6862288"/>
              <a:gd name="connsiteX473" fmla="*/ 579239 w 4794266"/>
              <a:gd name="connsiteY473" fmla="*/ 0 h 6862288"/>
              <a:gd name="connsiteX474" fmla="*/ 496812 w 4794266"/>
              <a:gd name="connsiteY474" fmla="*/ 169055 h 6862288"/>
              <a:gd name="connsiteX475" fmla="*/ 448395 w 4794266"/>
              <a:gd name="connsiteY475" fmla="*/ 67508 h 6862288"/>
              <a:gd name="connsiteX476" fmla="*/ 483066 w 4794266"/>
              <a:gd name="connsiteY476" fmla="*/ 0 h 6862288"/>
              <a:gd name="connsiteX477" fmla="*/ 281623 w 4794266"/>
              <a:gd name="connsiteY477" fmla="*/ 0 h 6862288"/>
              <a:gd name="connsiteX478" fmla="*/ 380286 w 4794266"/>
              <a:gd name="connsiteY478" fmla="*/ 0 h 6862288"/>
              <a:gd name="connsiteX479" fmla="*/ 347483 w 4794266"/>
              <a:gd name="connsiteY479" fmla="*/ 69038 h 6862288"/>
              <a:gd name="connsiteX480" fmla="*/ 1036285 w 4794266"/>
              <a:gd name="connsiteY480" fmla="*/ 1460728 h 6862288"/>
              <a:gd name="connsiteX481" fmla="*/ 941880 w 4794266"/>
              <a:gd name="connsiteY481" fmla="*/ 1460728 h 6862288"/>
              <a:gd name="connsiteX482" fmla="*/ 246086 w 4794266"/>
              <a:gd name="connsiteY482" fmla="*/ 69038 h 6862288"/>
              <a:gd name="connsiteX483" fmla="*/ 281623 w 4794266"/>
              <a:gd name="connsiteY483" fmla="*/ 0 h 6862288"/>
              <a:gd name="connsiteX484" fmla="*/ 79031 w 4794266"/>
              <a:gd name="connsiteY484" fmla="*/ 0 h 6862288"/>
              <a:gd name="connsiteX485" fmla="*/ 173569 w 4794266"/>
              <a:gd name="connsiteY485" fmla="*/ 0 h 6862288"/>
              <a:gd name="connsiteX486" fmla="*/ 0 w 4794266"/>
              <a:gd name="connsiteY486" fmla="*/ 349055 h 6862288"/>
              <a:gd name="connsiteX487" fmla="*/ 0 w 4794266"/>
              <a:gd name="connsiteY487" fmla="*/ 155555 h 6862288"/>
              <a:gd name="connsiteX488" fmla="*/ 79031 w 4794266"/>
              <a:gd name="connsiteY488" fmla="*/ 0 h 686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Lst>
            <a:rect l="l" t="t" r="r" b="b"/>
            <a:pathLst>
              <a:path w="4794266" h="6862288">
                <a:moveTo>
                  <a:pt x="0" y="6708903"/>
                </a:moveTo>
                <a:lnTo>
                  <a:pt x="371024" y="6708903"/>
                </a:lnTo>
                <a:lnTo>
                  <a:pt x="413711" y="6798821"/>
                </a:lnTo>
                <a:lnTo>
                  <a:pt x="0" y="6798821"/>
                </a:lnTo>
                <a:lnTo>
                  <a:pt x="0" y="6708903"/>
                </a:lnTo>
                <a:close/>
                <a:moveTo>
                  <a:pt x="0" y="6537707"/>
                </a:moveTo>
                <a:lnTo>
                  <a:pt x="275057" y="6537707"/>
                </a:lnTo>
                <a:lnTo>
                  <a:pt x="320404" y="6627492"/>
                </a:lnTo>
                <a:lnTo>
                  <a:pt x="0" y="6627492"/>
                </a:lnTo>
                <a:lnTo>
                  <a:pt x="0" y="6537707"/>
                </a:lnTo>
                <a:close/>
                <a:moveTo>
                  <a:pt x="1086471" y="6382080"/>
                </a:moveTo>
                <a:lnTo>
                  <a:pt x="1176256" y="6382080"/>
                </a:lnTo>
                <a:lnTo>
                  <a:pt x="1133159" y="6471865"/>
                </a:lnTo>
                <a:lnTo>
                  <a:pt x="1086471" y="6382080"/>
                </a:lnTo>
                <a:close/>
                <a:moveTo>
                  <a:pt x="176048" y="6350955"/>
                </a:moveTo>
                <a:lnTo>
                  <a:pt x="226884" y="6440996"/>
                </a:lnTo>
                <a:lnTo>
                  <a:pt x="121581" y="6440996"/>
                </a:lnTo>
                <a:lnTo>
                  <a:pt x="176048" y="6350955"/>
                </a:lnTo>
                <a:close/>
                <a:moveTo>
                  <a:pt x="993094" y="6210896"/>
                </a:moveTo>
                <a:lnTo>
                  <a:pt x="1254175" y="6210896"/>
                </a:lnTo>
                <a:lnTo>
                  <a:pt x="1212402" y="6300814"/>
                </a:lnTo>
                <a:lnTo>
                  <a:pt x="1041829" y="6300814"/>
                </a:lnTo>
                <a:lnTo>
                  <a:pt x="993094" y="6210896"/>
                </a:lnTo>
                <a:close/>
                <a:moveTo>
                  <a:pt x="87450" y="6148644"/>
                </a:moveTo>
                <a:lnTo>
                  <a:pt x="133591" y="6246047"/>
                </a:lnTo>
                <a:lnTo>
                  <a:pt x="34210" y="6440853"/>
                </a:lnTo>
                <a:lnTo>
                  <a:pt x="0" y="6440853"/>
                </a:lnTo>
                <a:lnTo>
                  <a:pt x="0" y="6316076"/>
                </a:lnTo>
                <a:lnTo>
                  <a:pt x="87450" y="6148644"/>
                </a:lnTo>
                <a:close/>
                <a:moveTo>
                  <a:pt x="915275" y="6024142"/>
                </a:moveTo>
                <a:lnTo>
                  <a:pt x="1347547" y="6024142"/>
                </a:lnTo>
                <a:lnTo>
                  <a:pt x="1305714" y="6113783"/>
                </a:lnTo>
                <a:lnTo>
                  <a:pt x="957108" y="6113783"/>
                </a:lnTo>
                <a:lnTo>
                  <a:pt x="915275" y="6024142"/>
                </a:lnTo>
                <a:close/>
                <a:moveTo>
                  <a:pt x="0" y="5987282"/>
                </a:moveTo>
                <a:lnTo>
                  <a:pt x="24904" y="6035135"/>
                </a:lnTo>
                <a:lnTo>
                  <a:pt x="24904" y="6045792"/>
                </a:lnTo>
                <a:lnTo>
                  <a:pt x="0" y="6098551"/>
                </a:lnTo>
                <a:lnTo>
                  <a:pt x="0" y="5987282"/>
                </a:lnTo>
                <a:close/>
                <a:moveTo>
                  <a:pt x="821899" y="5852947"/>
                </a:moveTo>
                <a:lnTo>
                  <a:pt x="1440872" y="5852947"/>
                </a:lnTo>
                <a:lnTo>
                  <a:pt x="1398428" y="5942732"/>
                </a:lnTo>
                <a:lnTo>
                  <a:pt x="867880" y="5942732"/>
                </a:lnTo>
                <a:lnTo>
                  <a:pt x="821899" y="5852947"/>
                </a:lnTo>
                <a:close/>
                <a:moveTo>
                  <a:pt x="728522" y="5681762"/>
                </a:moveTo>
                <a:lnTo>
                  <a:pt x="1518715" y="5681762"/>
                </a:lnTo>
                <a:lnTo>
                  <a:pt x="1476572" y="5771680"/>
                </a:lnTo>
                <a:lnTo>
                  <a:pt x="774178" y="5771680"/>
                </a:lnTo>
                <a:lnTo>
                  <a:pt x="728522" y="5681762"/>
                </a:lnTo>
                <a:close/>
                <a:moveTo>
                  <a:pt x="0" y="5577337"/>
                </a:moveTo>
                <a:lnTo>
                  <a:pt x="647163" y="6860983"/>
                </a:lnTo>
                <a:lnTo>
                  <a:pt x="544192" y="6860983"/>
                </a:lnTo>
                <a:lnTo>
                  <a:pt x="0" y="5779803"/>
                </a:lnTo>
                <a:lnTo>
                  <a:pt x="0" y="5577337"/>
                </a:lnTo>
                <a:close/>
                <a:moveTo>
                  <a:pt x="650713" y="5495009"/>
                </a:moveTo>
                <a:lnTo>
                  <a:pt x="1627608" y="5495009"/>
                </a:lnTo>
                <a:lnTo>
                  <a:pt x="1581428" y="5584650"/>
                </a:lnTo>
                <a:lnTo>
                  <a:pt x="693341" y="5584650"/>
                </a:lnTo>
                <a:lnTo>
                  <a:pt x="650713" y="5495009"/>
                </a:lnTo>
                <a:close/>
                <a:moveTo>
                  <a:pt x="557337" y="5323815"/>
                </a:moveTo>
                <a:lnTo>
                  <a:pt x="1705448" y="5323815"/>
                </a:lnTo>
                <a:lnTo>
                  <a:pt x="1663056" y="5413600"/>
                </a:lnTo>
                <a:lnTo>
                  <a:pt x="603262" y="5413600"/>
                </a:lnTo>
                <a:lnTo>
                  <a:pt x="557337" y="5323815"/>
                </a:lnTo>
                <a:close/>
                <a:moveTo>
                  <a:pt x="0" y="5189911"/>
                </a:moveTo>
                <a:lnTo>
                  <a:pt x="833962" y="6860992"/>
                </a:lnTo>
                <a:lnTo>
                  <a:pt x="735833" y="6860992"/>
                </a:lnTo>
                <a:lnTo>
                  <a:pt x="0" y="5387909"/>
                </a:lnTo>
                <a:lnTo>
                  <a:pt x="0" y="5189911"/>
                </a:lnTo>
                <a:close/>
                <a:moveTo>
                  <a:pt x="845930" y="6845445"/>
                </a:moveTo>
                <a:lnTo>
                  <a:pt x="849480" y="6845445"/>
                </a:lnTo>
                <a:lnTo>
                  <a:pt x="845930" y="6845445"/>
                </a:lnTo>
                <a:close/>
                <a:moveTo>
                  <a:pt x="463961" y="5137061"/>
                </a:moveTo>
                <a:lnTo>
                  <a:pt x="1783270" y="5137061"/>
                </a:lnTo>
                <a:lnTo>
                  <a:pt x="1741052" y="5226979"/>
                </a:lnTo>
                <a:lnTo>
                  <a:pt x="509697" y="5226979"/>
                </a:lnTo>
                <a:lnTo>
                  <a:pt x="463961" y="5137061"/>
                </a:lnTo>
                <a:close/>
                <a:moveTo>
                  <a:pt x="1676125" y="4374492"/>
                </a:moveTo>
                <a:lnTo>
                  <a:pt x="1721083" y="4474715"/>
                </a:lnTo>
                <a:lnTo>
                  <a:pt x="1603498" y="4728851"/>
                </a:lnTo>
                <a:lnTo>
                  <a:pt x="1506664" y="4728851"/>
                </a:lnTo>
                <a:lnTo>
                  <a:pt x="1676125" y="4374492"/>
                </a:lnTo>
                <a:close/>
                <a:moveTo>
                  <a:pt x="1575538" y="4172172"/>
                </a:moveTo>
                <a:lnTo>
                  <a:pt x="1624211" y="4264954"/>
                </a:lnTo>
                <a:lnTo>
                  <a:pt x="1627689" y="4275659"/>
                </a:lnTo>
                <a:lnTo>
                  <a:pt x="1405177" y="4728862"/>
                </a:lnTo>
                <a:lnTo>
                  <a:pt x="1304352" y="4728862"/>
                </a:lnTo>
                <a:lnTo>
                  <a:pt x="1575538" y="4172172"/>
                </a:lnTo>
                <a:close/>
                <a:moveTo>
                  <a:pt x="1466667" y="3969861"/>
                </a:moveTo>
                <a:lnTo>
                  <a:pt x="1511813" y="4057539"/>
                </a:lnTo>
                <a:lnTo>
                  <a:pt x="1518759" y="4068060"/>
                </a:lnTo>
                <a:lnTo>
                  <a:pt x="1199267" y="4713366"/>
                </a:lnTo>
                <a:lnTo>
                  <a:pt x="1102031" y="4713366"/>
                </a:lnTo>
                <a:lnTo>
                  <a:pt x="1466667" y="3969861"/>
                </a:lnTo>
                <a:close/>
                <a:moveTo>
                  <a:pt x="1375942" y="3767540"/>
                </a:moveTo>
                <a:lnTo>
                  <a:pt x="1425327" y="3869505"/>
                </a:lnTo>
                <a:lnTo>
                  <a:pt x="1002020" y="4713356"/>
                </a:lnTo>
                <a:lnTo>
                  <a:pt x="899721" y="4713356"/>
                </a:lnTo>
                <a:lnTo>
                  <a:pt x="1375942" y="3767540"/>
                </a:lnTo>
                <a:close/>
                <a:moveTo>
                  <a:pt x="1282723" y="3580788"/>
                </a:moveTo>
                <a:lnTo>
                  <a:pt x="1331961" y="3680007"/>
                </a:lnTo>
                <a:lnTo>
                  <a:pt x="807928" y="4728888"/>
                </a:lnTo>
                <a:lnTo>
                  <a:pt x="712969" y="4728888"/>
                </a:lnTo>
                <a:lnTo>
                  <a:pt x="1282723" y="3580788"/>
                </a:lnTo>
                <a:close/>
                <a:moveTo>
                  <a:pt x="1177644" y="3378477"/>
                </a:moveTo>
                <a:lnTo>
                  <a:pt x="1223042" y="3480350"/>
                </a:lnTo>
                <a:lnTo>
                  <a:pt x="611920" y="4713359"/>
                </a:lnTo>
                <a:lnTo>
                  <a:pt x="510648" y="4713359"/>
                </a:lnTo>
                <a:lnTo>
                  <a:pt x="1177644" y="3378477"/>
                </a:lnTo>
                <a:close/>
                <a:moveTo>
                  <a:pt x="1076759" y="3176161"/>
                </a:moveTo>
                <a:lnTo>
                  <a:pt x="1129633" y="3274879"/>
                </a:lnTo>
                <a:lnTo>
                  <a:pt x="403509" y="4713347"/>
                </a:lnTo>
                <a:lnTo>
                  <a:pt x="308338" y="4713347"/>
                </a:lnTo>
                <a:lnTo>
                  <a:pt x="1076759" y="3176161"/>
                </a:lnTo>
                <a:close/>
                <a:moveTo>
                  <a:pt x="2533800" y="3082786"/>
                </a:moveTo>
                <a:lnTo>
                  <a:pt x="2638987" y="3082786"/>
                </a:lnTo>
                <a:lnTo>
                  <a:pt x="2586394" y="3187974"/>
                </a:lnTo>
                <a:lnTo>
                  <a:pt x="2533800" y="3082786"/>
                </a:lnTo>
                <a:close/>
                <a:moveTo>
                  <a:pt x="2331489" y="3082786"/>
                </a:moveTo>
                <a:lnTo>
                  <a:pt x="2434419" y="3082786"/>
                </a:lnTo>
                <a:lnTo>
                  <a:pt x="2530251" y="3277599"/>
                </a:lnTo>
                <a:lnTo>
                  <a:pt x="2480560" y="3375002"/>
                </a:lnTo>
                <a:lnTo>
                  <a:pt x="2331489" y="3082786"/>
                </a:lnTo>
                <a:close/>
                <a:moveTo>
                  <a:pt x="2129168" y="3082786"/>
                </a:moveTo>
                <a:lnTo>
                  <a:pt x="2229342" y="3082786"/>
                </a:lnTo>
                <a:lnTo>
                  <a:pt x="2436845" y="3481892"/>
                </a:lnTo>
                <a:lnTo>
                  <a:pt x="2429690" y="3492488"/>
                </a:lnTo>
                <a:lnTo>
                  <a:pt x="2383181" y="3577255"/>
                </a:lnTo>
                <a:lnTo>
                  <a:pt x="2129168" y="3082786"/>
                </a:lnTo>
                <a:close/>
                <a:moveTo>
                  <a:pt x="1942423" y="3082786"/>
                </a:moveTo>
                <a:lnTo>
                  <a:pt x="2038257" y="3082786"/>
                </a:lnTo>
                <a:lnTo>
                  <a:pt x="2343497" y="3680015"/>
                </a:lnTo>
                <a:lnTo>
                  <a:pt x="2332849" y="3694235"/>
                </a:lnTo>
                <a:lnTo>
                  <a:pt x="2290257" y="3779554"/>
                </a:lnTo>
                <a:lnTo>
                  <a:pt x="1942423" y="3082786"/>
                </a:lnTo>
                <a:close/>
                <a:moveTo>
                  <a:pt x="1740113" y="3082786"/>
                </a:moveTo>
                <a:lnTo>
                  <a:pt x="1838311" y="3082786"/>
                </a:lnTo>
                <a:lnTo>
                  <a:pt x="2234605" y="3871686"/>
                </a:lnTo>
                <a:lnTo>
                  <a:pt x="2227591" y="3885711"/>
                </a:lnTo>
                <a:lnTo>
                  <a:pt x="2189013" y="3966355"/>
                </a:lnTo>
                <a:lnTo>
                  <a:pt x="1740113" y="3082786"/>
                </a:lnTo>
                <a:close/>
                <a:moveTo>
                  <a:pt x="1537792" y="3082785"/>
                </a:moveTo>
                <a:lnTo>
                  <a:pt x="1640127" y="3082785"/>
                </a:lnTo>
                <a:lnTo>
                  <a:pt x="2141207" y="4081151"/>
                </a:lnTo>
                <a:lnTo>
                  <a:pt x="2130621" y="4098916"/>
                </a:lnTo>
                <a:lnTo>
                  <a:pt x="2091811" y="4184186"/>
                </a:lnTo>
                <a:lnTo>
                  <a:pt x="1537792" y="3082785"/>
                </a:lnTo>
                <a:close/>
                <a:moveTo>
                  <a:pt x="1335481" y="3082785"/>
                </a:moveTo>
                <a:lnTo>
                  <a:pt x="1434019" y="3082785"/>
                </a:lnTo>
                <a:lnTo>
                  <a:pt x="2032279" y="4272143"/>
                </a:lnTo>
                <a:lnTo>
                  <a:pt x="2021722" y="4300378"/>
                </a:lnTo>
                <a:lnTo>
                  <a:pt x="1983011" y="4370963"/>
                </a:lnTo>
                <a:lnTo>
                  <a:pt x="1335481" y="3082785"/>
                </a:lnTo>
                <a:close/>
                <a:moveTo>
                  <a:pt x="1133159" y="3082783"/>
                </a:moveTo>
                <a:lnTo>
                  <a:pt x="1236091" y="3082783"/>
                </a:lnTo>
                <a:lnTo>
                  <a:pt x="1938871" y="4463852"/>
                </a:lnTo>
                <a:lnTo>
                  <a:pt x="1814643" y="4713359"/>
                </a:lnTo>
                <a:lnTo>
                  <a:pt x="1715260" y="4713359"/>
                </a:lnTo>
                <a:lnTo>
                  <a:pt x="1839488" y="4467367"/>
                </a:lnTo>
                <a:lnTo>
                  <a:pt x="1133159" y="3082783"/>
                </a:lnTo>
                <a:close/>
                <a:moveTo>
                  <a:pt x="1225831" y="2911599"/>
                </a:moveTo>
                <a:lnTo>
                  <a:pt x="2732584" y="2911599"/>
                </a:lnTo>
                <a:lnTo>
                  <a:pt x="2690140" y="3001240"/>
                </a:lnTo>
                <a:lnTo>
                  <a:pt x="1179850" y="3001240"/>
                </a:lnTo>
                <a:lnTo>
                  <a:pt x="1225831" y="2911599"/>
                </a:lnTo>
                <a:close/>
                <a:moveTo>
                  <a:pt x="91650" y="2771529"/>
                </a:moveTo>
                <a:lnTo>
                  <a:pt x="195801" y="2771529"/>
                </a:lnTo>
                <a:lnTo>
                  <a:pt x="0" y="3143696"/>
                </a:lnTo>
                <a:lnTo>
                  <a:pt x="0" y="2946652"/>
                </a:lnTo>
                <a:lnTo>
                  <a:pt x="91650" y="2771529"/>
                </a:lnTo>
                <a:close/>
                <a:moveTo>
                  <a:pt x="483354" y="2771528"/>
                </a:moveTo>
                <a:lnTo>
                  <a:pt x="584961" y="2771528"/>
                </a:lnTo>
                <a:lnTo>
                  <a:pt x="0" y="3930829"/>
                </a:lnTo>
                <a:lnTo>
                  <a:pt x="0" y="3732738"/>
                </a:lnTo>
                <a:lnTo>
                  <a:pt x="483354" y="2771528"/>
                </a:lnTo>
                <a:close/>
                <a:moveTo>
                  <a:pt x="287854" y="2771528"/>
                </a:moveTo>
                <a:lnTo>
                  <a:pt x="382634" y="2771528"/>
                </a:lnTo>
                <a:lnTo>
                  <a:pt x="0" y="3539662"/>
                </a:lnTo>
                <a:lnTo>
                  <a:pt x="0" y="3345484"/>
                </a:lnTo>
                <a:lnTo>
                  <a:pt x="287854" y="2771528"/>
                </a:lnTo>
                <a:close/>
                <a:moveTo>
                  <a:pt x="1300102" y="2740403"/>
                </a:moveTo>
                <a:lnTo>
                  <a:pt x="2810392" y="2740403"/>
                </a:lnTo>
                <a:lnTo>
                  <a:pt x="2767948" y="2830045"/>
                </a:lnTo>
                <a:lnTo>
                  <a:pt x="1257658" y="2830045"/>
                </a:lnTo>
                <a:lnTo>
                  <a:pt x="1300102" y="2740403"/>
                </a:lnTo>
                <a:close/>
                <a:moveTo>
                  <a:pt x="0" y="2600343"/>
                </a:moveTo>
                <a:lnTo>
                  <a:pt x="778120" y="2600343"/>
                </a:lnTo>
                <a:lnTo>
                  <a:pt x="792257" y="2600343"/>
                </a:lnTo>
                <a:lnTo>
                  <a:pt x="880617" y="2600343"/>
                </a:lnTo>
                <a:lnTo>
                  <a:pt x="0" y="4336301"/>
                </a:lnTo>
                <a:lnTo>
                  <a:pt x="0" y="4135188"/>
                </a:lnTo>
                <a:lnTo>
                  <a:pt x="735707" y="2688735"/>
                </a:lnTo>
                <a:lnTo>
                  <a:pt x="0" y="2688735"/>
                </a:lnTo>
                <a:lnTo>
                  <a:pt x="0" y="2600343"/>
                </a:lnTo>
                <a:close/>
                <a:moveTo>
                  <a:pt x="3387196" y="2569217"/>
                </a:moveTo>
                <a:lnTo>
                  <a:pt x="3432921" y="2668350"/>
                </a:lnTo>
                <a:lnTo>
                  <a:pt x="1308307" y="6862288"/>
                </a:lnTo>
                <a:lnTo>
                  <a:pt x="1205888" y="6862288"/>
                </a:lnTo>
                <a:lnTo>
                  <a:pt x="1206546" y="6860998"/>
                </a:lnTo>
                <a:lnTo>
                  <a:pt x="1127055" y="6860998"/>
                </a:lnTo>
                <a:lnTo>
                  <a:pt x="1081302" y="6769162"/>
                </a:lnTo>
                <a:lnTo>
                  <a:pt x="226066" y="5059594"/>
                </a:lnTo>
                <a:lnTo>
                  <a:pt x="183832" y="4974822"/>
                </a:lnTo>
                <a:lnTo>
                  <a:pt x="1880226" y="4974822"/>
                </a:lnTo>
                <a:lnTo>
                  <a:pt x="1834473" y="5059594"/>
                </a:lnTo>
                <a:lnTo>
                  <a:pt x="324611" y="5059594"/>
                </a:lnTo>
                <a:lnTo>
                  <a:pt x="1134094" y="6673793"/>
                </a:lnTo>
                <a:lnTo>
                  <a:pt x="1376939" y="6182822"/>
                </a:lnTo>
                <a:lnTo>
                  <a:pt x="2073798" y="4794681"/>
                </a:lnTo>
                <a:lnTo>
                  <a:pt x="2172342" y="4794681"/>
                </a:lnTo>
                <a:lnTo>
                  <a:pt x="1415653" y="6306448"/>
                </a:lnTo>
                <a:lnTo>
                  <a:pt x="1179847" y="6769162"/>
                </a:lnTo>
                <a:lnTo>
                  <a:pt x="1217546" y="6839426"/>
                </a:lnTo>
                <a:lnTo>
                  <a:pt x="3387196" y="2569217"/>
                </a:lnTo>
                <a:close/>
                <a:moveTo>
                  <a:pt x="1393478" y="2553652"/>
                </a:moveTo>
                <a:lnTo>
                  <a:pt x="2903768" y="2553652"/>
                </a:lnTo>
                <a:lnTo>
                  <a:pt x="2857787" y="2643437"/>
                </a:lnTo>
                <a:lnTo>
                  <a:pt x="1351035" y="2643437"/>
                </a:lnTo>
                <a:lnTo>
                  <a:pt x="1393478" y="2553652"/>
                </a:lnTo>
                <a:close/>
                <a:moveTo>
                  <a:pt x="1471298" y="2382466"/>
                </a:moveTo>
                <a:lnTo>
                  <a:pt x="2981587" y="2382466"/>
                </a:lnTo>
                <a:lnTo>
                  <a:pt x="2939143" y="2472251"/>
                </a:lnTo>
                <a:lnTo>
                  <a:pt x="1428853" y="2472251"/>
                </a:lnTo>
                <a:lnTo>
                  <a:pt x="1471298" y="2382466"/>
                </a:lnTo>
                <a:close/>
                <a:moveTo>
                  <a:pt x="1364286" y="2211271"/>
                </a:moveTo>
                <a:lnTo>
                  <a:pt x="3074965" y="2211271"/>
                </a:lnTo>
                <a:lnTo>
                  <a:pt x="3029017" y="2299248"/>
                </a:lnTo>
                <a:lnTo>
                  <a:pt x="1420838" y="2299248"/>
                </a:lnTo>
                <a:lnTo>
                  <a:pt x="204981" y="4713353"/>
                </a:lnTo>
                <a:lnTo>
                  <a:pt x="106016" y="4713353"/>
                </a:lnTo>
                <a:lnTo>
                  <a:pt x="1364286" y="2211271"/>
                </a:lnTo>
                <a:close/>
                <a:moveTo>
                  <a:pt x="0" y="2071210"/>
                </a:moveTo>
                <a:lnTo>
                  <a:pt x="740567" y="2071210"/>
                </a:lnTo>
                <a:lnTo>
                  <a:pt x="698268" y="2160994"/>
                </a:lnTo>
                <a:lnTo>
                  <a:pt x="0" y="2160994"/>
                </a:lnTo>
                <a:lnTo>
                  <a:pt x="0" y="2071210"/>
                </a:lnTo>
                <a:close/>
                <a:moveTo>
                  <a:pt x="1263349" y="2040088"/>
                </a:moveTo>
                <a:lnTo>
                  <a:pt x="3168348" y="2040088"/>
                </a:lnTo>
                <a:lnTo>
                  <a:pt x="3118959" y="2124996"/>
                </a:lnTo>
                <a:lnTo>
                  <a:pt x="1319793" y="2124996"/>
                </a:lnTo>
                <a:lnTo>
                  <a:pt x="14514" y="4728892"/>
                </a:lnTo>
                <a:lnTo>
                  <a:pt x="0" y="4728892"/>
                </a:lnTo>
                <a:lnTo>
                  <a:pt x="0" y="4557406"/>
                </a:lnTo>
                <a:lnTo>
                  <a:pt x="1263349" y="2040088"/>
                </a:lnTo>
                <a:close/>
                <a:moveTo>
                  <a:pt x="3495719" y="1977841"/>
                </a:moveTo>
                <a:lnTo>
                  <a:pt x="3541835" y="2080385"/>
                </a:lnTo>
                <a:lnTo>
                  <a:pt x="2197370" y="4728895"/>
                </a:lnTo>
                <a:lnTo>
                  <a:pt x="2098043" y="4728895"/>
                </a:lnTo>
                <a:lnTo>
                  <a:pt x="3495719" y="1977841"/>
                </a:lnTo>
                <a:close/>
                <a:moveTo>
                  <a:pt x="0" y="1900015"/>
                </a:moveTo>
                <a:lnTo>
                  <a:pt x="833922" y="1900015"/>
                </a:lnTo>
                <a:lnTo>
                  <a:pt x="791380" y="1989799"/>
                </a:lnTo>
                <a:lnTo>
                  <a:pt x="0" y="1989799"/>
                </a:lnTo>
                <a:lnTo>
                  <a:pt x="0" y="1900015"/>
                </a:lnTo>
                <a:close/>
                <a:moveTo>
                  <a:pt x="0" y="1728829"/>
                </a:moveTo>
                <a:lnTo>
                  <a:pt x="911757" y="1728829"/>
                </a:lnTo>
                <a:lnTo>
                  <a:pt x="869523" y="1818614"/>
                </a:lnTo>
                <a:lnTo>
                  <a:pt x="0" y="1818614"/>
                </a:lnTo>
                <a:lnTo>
                  <a:pt x="0" y="1728829"/>
                </a:lnTo>
                <a:close/>
                <a:moveTo>
                  <a:pt x="3236271" y="1682140"/>
                </a:moveTo>
                <a:lnTo>
                  <a:pt x="3292621" y="1787327"/>
                </a:lnTo>
                <a:lnTo>
                  <a:pt x="3187434" y="1787327"/>
                </a:lnTo>
                <a:lnTo>
                  <a:pt x="3236271" y="1682140"/>
                </a:lnTo>
                <a:close/>
                <a:moveTo>
                  <a:pt x="0" y="1542076"/>
                </a:moveTo>
                <a:lnTo>
                  <a:pt x="1005127" y="1542076"/>
                </a:lnTo>
                <a:lnTo>
                  <a:pt x="959295" y="1631861"/>
                </a:lnTo>
                <a:lnTo>
                  <a:pt x="0" y="1631861"/>
                </a:lnTo>
                <a:lnTo>
                  <a:pt x="0" y="1542076"/>
                </a:lnTo>
                <a:close/>
                <a:moveTo>
                  <a:pt x="3132571" y="1479829"/>
                </a:moveTo>
                <a:lnTo>
                  <a:pt x="3184006" y="1573753"/>
                </a:lnTo>
                <a:lnTo>
                  <a:pt x="3084565" y="1772037"/>
                </a:lnTo>
                <a:lnTo>
                  <a:pt x="2985124" y="1772037"/>
                </a:lnTo>
                <a:lnTo>
                  <a:pt x="3132571" y="1479829"/>
                </a:lnTo>
                <a:close/>
                <a:moveTo>
                  <a:pt x="3389755" y="1386453"/>
                </a:moveTo>
                <a:lnTo>
                  <a:pt x="3479540" y="1386453"/>
                </a:lnTo>
                <a:lnTo>
                  <a:pt x="3436443" y="1476239"/>
                </a:lnTo>
                <a:lnTo>
                  <a:pt x="3389755" y="1386453"/>
                </a:lnTo>
                <a:close/>
                <a:moveTo>
                  <a:pt x="0" y="1378844"/>
                </a:moveTo>
                <a:lnTo>
                  <a:pt x="40400" y="1460702"/>
                </a:lnTo>
                <a:lnTo>
                  <a:pt x="0" y="1460702"/>
                </a:lnTo>
                <a:lnTo>
                  <a:pt x="0" y="1378844"/>
                </a:lnTo>
                <a:close/>
                <a:moveTo>
                  <a:pt x="3041878" y="1277509"/>
                </a:moveTo>
                <a:lnTo>
                  <a:pt x="3087101" y="1365185"/>
                </a:lnTo>
                <a:lnTo>
                  <a:pt x="3090579" y="1375707"/>
                </a:lnTo>
                <a:lnTo>
                  <a:pt x="2892295" y="1772009"/>
                </a:lnTo>
                <a:lnTo>
                  <a:pt x="2798371" y="1772009"/>
                </a:lnTo>
                <a:lnTo>
                  <a:pt x="3041878" y="1277509"/>
                </a:lnTo>
                <a:close/>
                <a:moveTo>
                  <a:pt x="3311937" y="1215257"/>
                </a:moveTo>
                <a:lnTo>
                  <a:pt x="3572933" y="1215257"/>
                </a:lnTo>
                <a:lnTo>
                  <a:pt x="3530029" y="1305042"/>
                </a:lnTo>
                <a:lnTo>
                  <a:pt x="3354840" y="1305042"/>
                </a:lnTo>
                <a:lnTo>
                  <a:pt x="3311937" y="1215257"/>
                </a:lnTo>
                <a:close/>
                <a:moveTo>
                  <a:pt x="2950989" y="1075199"/>
                </a:moveTo>
                <a:lnTo>
                  <a:pt x="2993582" y="1160086"/>
                </a:lnTo>
                <a:lnTo>
                  <a:pt x="2997131" y="1174233"/>
                </a:lnTo>
                <a:lnTo>
                  <a:pt x="2698982" y="1771979"/>
                </a:lnTo>
                <a:lnTo>
                  <a:pt x="2596050" y="1771979"/>
                </a:lnTo>
                <a:lnTo>
                  <a:pt x="2950989" y="1075199"/>
                </a:lnTo>
                <a:close/>
                <a:moveTo>
                  <a:pt x="3218559" y="1044073"/>
                </a:moveTo>
                <a:lnTo>
                  <a:pt x="3650802" y="1044073"/>
                </a:lnTo>
                <a:lnTo>
                  <a:pt x="3608632" y="1133858"/>
                </a:lnTo>
                <a:lnTo>
                  <a:pt x="3264243" y="1133858"/>
                </a:lnTo>
                <a:lnTo>
                  <a:pt x="3218559" y="1044073"/>
                </a:lnTo>
                <a:close/>
                <a:moveTo>
                  <a:pt x="0" y="969072"/>
                </a:moveTo>
                <a:lnTo>
                  <a:pt x="242609" y="1445195"/>
                </a:lnTo>
                <a:lnTo>
                  <a:pt x="141781" y="1445195"/>
                </a:lnTo>
                <a:lnTo>
                  <a:pt x="0" y="1165963"/>
                </a:lnTo>
                <a:lnTo>
                  <a:pt x="0" y="969072"/>
                </a:lnTo>
                <a:close/>
                <a:moveTo>
                  <a:pt x="2839507" y="888446"/>
                </a:moveTo>
                <a:lnTo>
                  <a:pt x="2888263" y="984396"/>
                </a:lnTo>
                <a:lnTo>
                  <a:pt x="2494733" y="1787533"/>
                </a:lnTo>
                <a:lnTo>
                  <a:pt x="2393739" y="1787533"/>
                </a:lnTo>
                <a:lnTo>
                  <a:pt x="2839507" y="888446"/>
                </a:lnTo>
                <a:close/>
                <a:moveTo>
                  <a:pt x="3125183" y="872877"/>
                </a:moveTo>
                <a:lnTo>
                  <a:pt x="3744155" y="872877"/>
                </a:lnTo>
                <a:lnTo>
                  <a:pt x="3701711" y="962518"/>
                </a:lnTo>
                <a:lnTo>
                  <a:pt x="3171164" y="962518"/>
                </a:lnTo>
                <a:lnTo>
                  <a:pt x="3125183" y="872877"/>
                </a:lnTo>
                <a:close/>
                <a:moveTo>
                  <a:pt x="3047375" y="701692"/>
                </a:moveTo>
                <a:lnTo>
                  <a:pt x="3837527" y="701692"/>
                </a:lnTo>
                <a:lnTo>
                  <a:pt x="3795008" y="791333"/>
                </a:lnTo>
                <a:lnTo>
                  <a:pt x="3089894" y="791333"/>
                </a:lnTo>
                <a:lnTo>
                  <a:pt x="3047375" y="701692"/>
                </a:lnTo>
                <a:close/>
                <a:moveTo>
                  <a:pt x="2741909" y="670568"/>
                </a:moveTo>
                <a:lnTo>
                  <a:pt x="2794841" y="773272"/>
                </a:lnTo>
                <a:lnTo>
                  <a:pt x="2286696" y="1771977"/>
                </a:lnTo>
                <a:lnTo>
                  <a:pt x="2191419" y="1771977"/>
                </a:lnTo>
                <a:lnTo>
                  <a:pt x="2741909" y="670568"/>
                </a:lnTo>
                <a:close/>
                <a:moveTo>
                  <a:pt x="0" y="587906"/>
                </a:moveTo>
                <a:lnTo>
                  <a:pt x="429355" y="1460707"/>
                </a:lnTo>
                <a:lnTo>
                  <a:pt x="335326" y="1460707"/>
                </a:lnTo>
                <a:lnTo>
                  <a:pt x="0" y="791234"/>
                </a:lnTo>
                <a:lnTo>
                  <a:pt x="0" y="587906"/>
                </a:lnTo>
                <a:close/>
                <a:moveTo>
                  <a:pt x="2953999" y="514940"/>
                </a:moveTo>
                <a:lnTo>
                  <a:pt x="3915367" y="514940"/>
                </a:lnTo>
                <a:lnTo>
                  <a:pt x="3873109" y="604580"/>
                </a:lnTo>
                <a:lnTo>
                  <a:pt x="2999778" y="604580"/>
                </a:lnTo>
                <a:lnTo>
                  <a:pt x="2953999" y="514940"/>
                </a:lnTo>
                <a:close/>
                <a:moveTo>
                  <a:pt x="2633401" y="483816"/>
                </a:moveTo>
                <a:lnTo>
                  <a:pt x="2685925" y="582365"/>
                </a:lnTo>
                <a:lnTo>
                  <a:pt x="2090661" y="1771998"/>
                </a:lnTo>
                <a:lnTo>
                  <a:pt x="1989115" y="1771998"/>
                </a:lnTo>
                <a:lnTo>
                  <a:pt x="2633401" y="483816"/>
                </a:lnTo>
                <a:close/>
                <a:moveTo>
                  <a:pt x="89908" y="359310"/>
                </a:moveTo>
                <a:lnTo>
                  <a:pt x="647166" y="1445187"/>
                </a:lnTo>
                <a:lnTo>
                  <a:pt x="544233" y="1445187"/>
                </a:lnTo>
                <a:lnTo>
                  <a:pt x="43765" y="454193"/>
                </a:lnTo>
                <a:lnTo>
                  <a:pt x="50864" y="436622"/>
                </a:lnTo>
                <a:lnTo>
                  <a:pt x="89908" y="359310"/>
                </a:lnTo>
                <a:close/>
                <a:moveTo>
                  <a:pt x="2876180" y="343745"/>
                </a:moveTo>
                <a:lnTo>
                  <a:pt x="4008747" y="343745"/>
                </a:lnTo>
                <a:lnTo>
                  <a:pt x="3963022" y="433529"/>
                </a:lnTo>
                <a:lnTo>
                  <a:pt x="2918387" y="433529"/>
                </a:lnTo>
                <a:lnTo>
                  <a:pt x="2876180" y="343745"/>
                </a:lnTo>
                <a:close/>
                <a:moveTo>
                  <a:pt x="2531542" y="281495"/>
                </a:moveTo>
                <a:lnTo>
                  <a:pt x="2576996" y="380390"/>
                </a:lnTo>
                <a:lnTo>
                  <a:pt x="1888193" y="1771985"/>
                </a:lnTo>
                <a:lnTo>
                  <a:pt x="1786794" y="1771985"/>
                </a:lnTo>
                <a:lnTo>
                  <a:pt x="2531542" y="281495"/>
                </a:lnTo>
                <a:close/>
                <a:moveTo>
                  <a:pt x="2782803" y="172561"/>
                </a:moveTo>
                <a:lnTo>
                  <a:pt x="4102104" y="172561"/>
                </a:lnTo>
                <a:lnTo>
                  <a:pt x="4059660" y="262345"/>
                </a:lnTo>
                <a:lnTo>
                  <a:pt x="2825247" y="262345"/>
                </a:lnTo>
                <a:lnTo>
                  <a:pt x="2782803" y="172561"/>
                </a:lnTo>
                <a:close/>
                <a:moveTo>
                  <a:pt x="186164" y="172558"/>
                </a:moveTo>
                <a:lnTo>
                  <a:pt x="833967" y="1460741"/>
                </a:lnTo>
                <a:lnTo>
                  <a:pt x="735921" y="1460741"/>
                </a:lnTo>
                <a:lnTo>
                  <a:pt x="137141" y="271108"/>
                </a:lnTo>
                <a:lnTo>
                  <a:pt x="151148" y="246470"/>
                </a:lnTo>
                <a:lnTo>
                  <a:pt x="186164" y="172558"/>
                </a:lnTo>
                <a:close/>
                <a:moveTo>
                  <a:pt x="2434228" y="94743"/>
                </a:moveTo>
                <a:lnTo>
                  <a:pt x="2483591" y="190361"/>
                </a:lnTo>
                <a:lnTo>
                  <a:pt x="1683210" y="1787545"/>
                </a:lnTo>
                <a:lnTo>
                  <a:pt x="1584484" y="1787545"/>
                </a:lnTo>
                <a:lnTo>
                  <a:pt x="2434228" y="94743"/>
                </a:lnTo>
                <a:close/>
                <a:moveTo>
                  <a:pt x="4682467" y="0"/>
                </a:moveTo>
                <a:lnTo>
                  <a:pt x="4685835" y="0"/>
                </a:lnTo>
                <a:lnTo>
                  <a:pt x="3971455" y="1413615"/>
                </a:lnTo>
                <a:lnTo>
                  <a:pt x="4691881" y="0"/>
                </a:lnTo>
                <a:lnTo>
                  <a:pt x="4794266" y="0"/>
                </a:lnTo>
                <a:lnTo>
                  <a:pt x="3485882" y="2565697"/>
                </a:lnTo>
                <a:lnTo>
                  <a:pt x="3438634" y="2467962"/>
                </a:lnTo>
                <a:lnTo>
                  <a:pt x="3436438" y="2472308"/>
                </a:lnTo>
                <a:lnTo>
                  <a:pt x="3438631" y="2467957"/>
                </a:lnTo>
                <a:lnTo>
                  <a:pt x="3436438" y="2463422"/>
                </a:lnTo>
                <a:lnTo>
                  <a:pt x="3841129" y="1669341"/>
                </a:lnTo>
                <a:lnTo>
                  <a:pt x="4682467" y="0"/>
                </a:lnTo>
                <a:close/>
                <a:moveTo>
                  <a:pt x="4484198" y="0"/>
                </a:moveTo>
                <a:lnTo>
                  <a:pt x="4588266" y="0"/>
                </a:lnTo>
                <a:lnTo>
                  <a:pt x="3580336" y="1982087"/>
                </a:lnTo>
                <a:lnTo>
                  <a:pt x="3530766" y="1886815"/>
                </a:lnTo>
                <a:lnTo>
                  <a:pt x="4484198" y="0"/>
                </a:lnTo>
                <a:close/>
                <a:moveTo>
                  <a:pt x="2499096" y="0"/>
                </a:moveTo>
                <a:lnTo>
                  <a:pt x="2598201" y="0"/>
                </a:lnTo>
                <a:lnTo>
                  <a:pt x="3203991" y="1191538"/>
                </a:lnTo>
                <a:lnTo>
                  <a:pt x="3451229" y="1678703"/>
                </a:lnTo>
                <a:lnTo>
                  <a:pt x="4252986" y="83062"/>
                </a:lnTo>
                <a:lnTo>
                  <a:pt x="2748367" y="83062"/>
                </a:lnTo>
                <a:lnTo>
                  <a:pt x="2703352" y="0"/>
                </a:lnTo>
                <a:lnTo>
                  <a:pt x="4396965" y="0"/>
                </a:lnTo>
                <a:lnTo>
                  <a:pt x="4355413" y="83062"/>
                </a:lnTo>
                <a:lnTo>
                  <a:pt x="3497144" y="1777549"/>
                </a:lnTo>
                <a:lnTo>
                  <a:pt x="3451229" y="1876393"/>
                </a:lnTo>
                <a:lnTo>
                  <a:pt x="1981937" y="4795845"/>
                </a:lnTo>
                <a:lnTo>
                  <a:pt x="1939552" y="4884099"/>
                </a:lnTo>
                <a:lnTo>
                  <a:pt x="1932489" y="4884099"/>
                </a:lnTo>
                <a:lnTo>
                  <a:pt x="1837126" y="4884099"/>
                </a:lnTo>
                <a:lnTo>
                  <a:pt x="39353" y="4884099"/>
                </a:lnTo>
                <a:lnTo>
                  <a:pt x="1031836" y="6861000"/>
                </a:lnTo>
                <a:lnTo>
                  <a:pt x="936473" y="6861000"/>
                </a:lnTo>
                <a:lnTo>
                  <a:pt x="0" y="5005253"/>
                </a:lnTo>
                <a:lnTo>
                  <a:pt x="0" y="4795845"/>
                </a:lnTo>
                <a:lnTo>
                  <a:pt x="1879509" y="4795845"/>
                </a:lnTo>
                <a:lnTo>
                  <a:pt x="3401781" y="1777549"/>
                </a:lnTo>
                <a:lnTo>
                  <a:pt x="3165139" y="1315095"/>
                </a:lnTo>
                <a:lnTo>
                  <a:pt x="2499096" y="0"/>
                </a:lnTo>
                <a:close/>
                <a:moveTo>
                  <a:pt x="2282766" y="0"/>
                </a:moveTo>
                <a:lnTo>
                  <a:pt x="2383457" y="0"/>
                </a:lnTo>
                <a:lnTo>
                  <a:pt x="1448845" y="1858774"/>
                </a:lnTo>
                <a:lnTo>
                  <a:pt x="3246161" y="1858774"/>
                </a:lnTo>
                <a:lnTo>
                  <a:pt x="3203871" y="1943196"/>
                </a:lnTo>
                <a:lnTo>
                  <a:pt x="1403031" y="1943196"/>
                </a:lnTo>
                <a:lnTo>
                  <a:pt x="1392458" y="1943196"/>
                </a:lnTo>
                <a:lnTo>
                  <a:pt x="1304354" y="1943196"/>
                </a:lnTo>
                <a:lnTo>
                  <a:pt x="2282766" y="0"/>
                </a:lnTo>
                <a:close/>
                <a:moveTo>
                  <a:pt x="2085184" y="0"/>
                </a:moveTo>
                <a:lnTo>
                  <a:pt x="2180489" y="0"/>
                </a:lnTo>
                <a:lnTo>
                  <a:pt x="921627" y="2503438"/>
                </a:lnTo>
                <a:lnTo>
                  <a:pt x="0" y="2503438"/>
                </a:lnTo>
                <a:lnTo>
                  <a:pt x="0" y="2418757"/>
                </a:lnTo>
                <a:lnTo>
                  <a:pt x="868685" y="2418757"/>
                </a:lnTo>
                <a:lnTo>
                  <a:pt x="2085184" y="0"/>
                </a:lnTo>
                <a:close/>
                <a:moveTo>
                  <a:pt x="1883218" y="0"/>
                </a:moveTo>
                <a:lnTo>
                  <a:pt x="1978547" y="0"/>
                </a:lnTo>
                <a:lnTo>
                  <a:pt x="813769" y="2332241"/>
                </a:lnTo>
                <a:lnTo>
                  <a:pt x="0" y="2332241"/>
                </a:lnTo>
                <a:lnTo>
                  <a:pt x="0" y="2247501"/>
                </a:lnTo>
                <a:lnTo>
                  <a:pt x="753901" y="2247501"/>
                </a:lnTo>
                <a:lnTo>
                  <a:pt x="753901" y="2251031"/>
                </a:lnTo>
                <a:lnTo>
                  <a:pt x="1883218" y="0"/>
                </a:lnTo>
                <a:close/>
                <a:moveTo>
                  <a:pt x="1676567" y="0"/>
                </a:moveTo>
                <a:lnTo>
                  <a:pt x="1775670" y="0"/>
                </a:lnTo>
                <a:lnTo>
                  <a:pt x="1085842" y="1367346"/>
                </a:lnTo>
                <a:lnTo>
                  <a:pt x="1039779" y="1264773"/>
                </a:lnTo>
                <a:lnTo>
                  <a:pt x="1676567" y="0"/>
                </a:lnTo>
                <a:close/>
                <a:moveTo>
                  <a:pt x="1479705" y="0"/>
                </a:moveTo>
                <a:lnTo>
                  <a:pt x="1574216" y="0"/>
                </a:lnTo>
                <a:lnTo>
                  <a:pt x="995314" y="1165036"/>
                </a:lnTo>
                <a:lnTo>
                  <a:pt x="946402" y="1069591"/>
                </a:lnTo>
                <a:lnTo>
                  <a:pt x="1479705" y="0"/>
                </a:lnTo>
                <a:close/>
                <a:moveTo>
                  <a:pt x="1270221" y="0"/>
                </a:moveTo>
                <a:lnTo>
                  <a:pt x="1371191" y="0"/>
                </a:lnTo>
                <a:lnTo>
                  <a:pt x="886459" y="962730"/>
                </a:lnTo>
                <a:lnTo>
                  <a:pt x="837468" y="867670"/>
                </a:lnTo>
                <a:lnTo>
                  <a:pt x="1270221" y="0"/>
                </a:lnTo>
                <a:close/>
                <a:moveTo>
                  <a:pt x="1086586" y="0"/>
                </a:moveTo>
                <a:lnTo>
                  <a:pt x="1183878" y="0"/>
                </a:lnTo>
                <a:lnTo>
                  <a:pt x="797450" y="760440"/>
                </a:lnTo>
                <a:lnTo>
                  <a:pt x="744092" y="658939"/>
                </a:lnTo>
                <a:lnTo>
                  <a:pt x="1086586" y="0"/>
                </a:lnTo>
                <a:close/>
                <a:moveTo>
                  <a:pt x="882903" y="0"/>
                </a:moveTo>
                <a:lnTo>
                  <a:pt x="983094" y="0"/>
                </a:lnTo>
                <a:lnTo>
                  <a:pt x="699348" y="573640"/>
                </a:lnTo>
                <a:lnTo>
                  <a:pt x="657662" y="488488"/>
                </a:lnTo>
                <a:lnTo>
                  <a:pt x="650715" y="474296"/>
                </a:lnTo>
                <a:lnTo>
                  <a:pt x="882903" y="0"/>
                </a:lnTo>
                <a:close/>
                <a:moveTo>
                  <a:pt x="677572" y="0"/>
                </a:moveTo>
                <a:lnTo>
                  <a:pt x="778686" y="0"/>
                </a:lnTo>
                <a:lnTo>
                  <a:pt x="588085" y="371319"/>
                </a:lnTo>
                <a:lnTo>
                  <a:pt x="545333" y="279088"/>
                </a:lnTo>
                <a:lnTo>
                  <a:pt x="541771" y="275541"/>
                </a:lnTo>
                <a:lnTo>
                  <a:pt x="677572" y="0"/>
                </a:lnTo>
                <a:close/>
                <a:moveTo>
                  <a:pt x="483066" y="0"/>
                </a:moveTo>
                <a:lnTo>
                  <a:pt x="579239" y="0"/>
                </a:lnTo>
                <a:lnTo>
                  <a:pt x="496812" y="169055"/>
                </a:lnTo>
                <a:lnTo>
                  <a:pt x="448395" y="67508"/>
                </a:lnTo>
                <a:lnTo>
                  <a:pt x="483066" y="0"/>
                </a:lnTo>
                <a:close/>
                <a:moveTo>
                  <a:pt x="281623" y="0"/>
                </a:moveTo>
                <a:lnTo>
                  <a:pt x="380286" y="0"/>
                </a:lnTo>
                <a:lnTo>
                  <a:pt x="347483" y="69038"/>
                </a:lnTo>
                <a:lnTo>
                  <a:pt x="1036285" y="1460728"/>
                </a:lnTo>
                <a:lnTo>
                  <a:pt x="941880" y="1460728"/>
                </a:lnTo>
                <a:lnTo>
                  <a:pt x="246086" y="69038"/>
                </a:lnTo>
                <a:lnTo>
                  <a:pt x="281623" y="0"/>
                </a:lnTo>
                <a:close/>
                <a:moveTo>
                  <a:pt x="79031" y="0"/>
                </a:moveTo>
                <a:lnTo>
                  <a:pt x="173569" y="0"/>
                </a:lnTo>
                <a:lnTo>
                  <a:pt x="0" y="349055"/>
                </a:lnTo>
                <a:lnTo>
                  <a:pt x="0" y="155555"/>
                </a:lnTo>
                <a:lnTo>
                  <a:pt x="79031"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s-CO"/>
          </a:p>
        </p:txBody>
      </p:sp>
      <p:pic>
        <p:nvPicPr>
          <p:cNvPr id="202" name="Picture 201" descr="A picture containing drawing, shirt&#10;&#10;Description automatically generated">
            <a:extLst>
              <a:ext uri="{FF2B5EF4-FFF2-40B4-BE49-F238E27FC236}">
                <a16:creationId xmlns:a16="http://schemas.microsoft.com/office/drawing/2014/main" id="{00893320-7070-584F-A7A5-02A03909D99A}"/>
              </a:ext>
            </a:extLst>
          </p:cNvPr>
          <p:cNvPicPr>
            <a:picLocks noChangeAspect="1"/>
          </p:cNvPicPr>
          <p:nvPr userDrawn="1"/>
        </p:nvPicPr>
        <p:blipFill>
          <a:blip r:embed="rId3"/>
          <a:stretch>
            <a:fillRect/>
          </a:stretch>
        </p:blipFill>
        <p:spPr>
          <a:xfrm>
            <a:off x="1098458" y="5276957"/>
            <a:ext cx="1633727" cy="372978"/>
          </a:xfrm>
          <a:prstGeom prst="rect">
            <a:avLst/>
          </a:prstGeom>
        </p:spPr>
      </p:pic>
      <p:pic>
        <p:nvPicPr>
          <p:cNvPr id="203" name="Picture 202">
            <a:extLst>
              <a:ext uri="{FF2B5EF4-FFF2-40B4-BE49-F238E27FC236}">
                <a16:creationId xmlns:a16="http://schemas.microsoft.com/office/drawing/2014/main" id="{FD01FB1F-1F36-A240-A97E-3C6AD01410D3}"/>
              </a:ext>
            </a:extLst>
          </p:cNvPr>
          <p:cNvPicPr>
            <a:picLocks noChangeAspect="1"/>
          </p:cNvPicPr>
          <p:nvPr userDrawn="1"/>
        </p:nvPicPr>
        <p:blipFill>
          <a:blip r:embed="rId4"/>
          <a:srcRect/>
          <a:stretch/>
        </p:blipFill>
        <p:spPr>
          <a:xfrm>
            <a:off x="2644467" y="5267640"/>
            <a:ext cx="1554160" cy="391610"/>
          </a:xfrm>
          <a:prstGeom prst="rect">
            <a:avLst/>
          </a:prstGeom>
        </p:spPr>
      </p:pic>
    </p:spTree>
    <p:extLst>
      <p:ext uri="{BB962C8B-B14F-4D97-AF65-F5344CB8AC3E}">
        <p14:creationId xmlns:p14="http://schemas.microsoft.com/office/powerpoint/2010/main" val="78172362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ection Title_Re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63FB5C12-2A4A-6140-84E2-0F8557BA220F}"/>
              </a:ext>
            </a:extLst>
          </p:cNvPr>
          <p:cNvSpPr/>
          <p:nvPr userDrawn="1"/>
        </p:nvSpPr>
        <p:spPr>
          <a:xfrm>
            <a:off x="2127763" y="-3338"/>
            <a:ext cx="7016237" cy="5718338"/>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Marcador de texto 96">
            <a:extLst>
              <a:ext uri="{FF2B5EF4-FFF2-40B4-BE49-F238E27FC236}">
                <a16:creationId xmlns:a16="http://schemas.microsoft.com/office/drawing/2014/main" id="{C5853F1A-F67E-E74E-A6AC-AF15F2C40747}"/>
              </a:ext>
            </a:extLst>
          </p:cNvPr>
          <p:cNvSpPr>
            <a:spLocks noGrp="1"/>
          </p:cNvSpPr>
          <p:nvPr userDrawn="1">
            <p:ph type="body" sz="quarter" idx="14" hasCustomPrompt="1"/>
          </p:nvPr>
        </p:nvSpPr>
        <p:spPr>
          <a:xfrm>
            <a:off x="4074300" y="3141248"/>
            <a:ext cx="4125941" cy="1170781"/>
          </a:xfrm>
          <a:prstGeom prst="rect">
            <a:avLst/>
          </a:prstGeom>
        </p:spPr>
        <p:txBody>
          <a:bodyPr>
            <a:noAutofit/>
          </a:bodyPr>
          <a:lstStyle>
            <a:lvl1pPr marL="0" indent="0" algn="ctr">
              <a:buNone/>
              <a:defRPr sz="1800" b="1">
                <a:solidFill>
                  <a:schemeClr val="tx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Subtitle</a:t>
            </a:r>
            <a:r>
              <a:rPr lang="es-ES" dirty="0"/>
              <a:t> </a:t>
            </a:r>
            <a:r>
              <a:rPr lang="es-ES" dirty="0" err="1"/>
              <a:t>or</a:t>
            </a:r>
            <a:r>
              <a:rPr lang="es-ES" dirty="0"/>
              <a:t> </a:t>
            </a:r>
            <a:r>
              <a:rPr lang="es-ES" dirty="0" err="1"/>
              <a:t>description</a:t>
            </a:r>
            <a:endParaRPr lang="es-CO" dirty="0"/>
          </a:p>
        </p:txBody>
      </p:sp>
      <p:sp>
        <p:nvSpPr>
          <p:cNvPr id="107" name="Marcador de texto 96">
            <a:extLst>
              <a:ext uri="{FF2B5EF4-FFF2-40B4-BE49-F238E27FC236}">
                <a16:creationId xmlns:a16="http://schemas.microsoft.com/office/drawing/2014/main" id="{EA277D2D-8CB5-4A42-9C77-E5E3977284C8}"/>
              </a:ext>
            </a:extLst>
          </p:cNvPr>
          <p:cNvSpPr>
            <a:spLocks noGrp="1"/>
          </p:cNvSpPr>
          <p:nvPr>
            <p:ph type="body" sz="quarter" idx="15" hasCustomPrompt="1"/>
          </p:nvPr>
        </p:nvSpPr>
        <p:spPr>
          <a:xfrm>
            <a:off x="4074300" y="1773964"/>
            <a:ext cx="4125941" cy="1273356"/>
          </a:xfrm>
          <a:prstGeom prst="rect">
            <a:avLst/>
          </a:prstGeom>
        </p:spPr>
        <p:txBody>
          <a:bodyPr anchor="b">
            <a:noAutofit/>
          </a:bodyPr>
          <a:lstStyle>
            <a:lvl1pPr marL="0" indent="0" algn="ctr">
              <a:buNone/>
              <a:defRPr sz="3600" b="1">
                <a:solidFill>
                  <a:schemeClr val="bg1"/>
                </a:solidFill>
                <a:latin typeface="Times" pitchFamily="2"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Title</a:t>
            </a:r>
            <a:r>
              <a:rPr lang="es-ES" dirty="0"/>
              <a:t> of </a:t>
            </a:r>
            <a:r>
              <a:rPr lang="es-ES" dirty="0" err="1"/>
              <a:t>Presentation</a:t>
            </a:r>
            <a:endParaRPr lang="es-ES" dirty="0"/>
          </a:p>
        </p:txBody>
      </p:sp>
      <p:pic>
        <p:nvPicPr>
          <p:cNvPr id="49" name="Picture 48" descr="A picture containing drawing, shirt&#10;&#10;Description automatically generated">
            <a:extLst>
              <a:ext uri="{FF2B5EF4-FFF2-40B4-BE49-F238E27FC236}">
                <a16:creationId xmlns:a16="http://schemas.microsoft.com/office/drawing/2014/main" id="{9DC71F9F-0667-3A49-BA1A-5613A1667A5F}"/>
              </a:ext>
            </a:extLst>
          </p:cNvPr>
          <p:cNvPicPr>
            <a:picLocks noChangeAspect="1"/>
          </p:cNvPicPr>
          <p:nvPr userDrawn="1"/>
        </p:nvPicPr>
        <p:blipFill>
          <a:blip r:embed="rId2"/>
          <a:stretch>
            <a:fillRect/>
          </a:stretch>
        </p:blipFill>
        <p:spPr>
          <a:xfrm>
            <a:off x="256101" y="5245584"/>
            <a:ext cx="1633727" cy="372978"/>
          </a:xfrm>
          <a:prstGeom prst="rect">
            <a:avLst/>
          </a:prstGeom>
        </p:spPr>
      </p:pic>
      <p:pic>
        <p:nvPicPr>
          <p:cNvPr id="16" name="Picture 15">
            <a:extLst>
              <a:ext uri="{FF2B5EF4-FFF2-40B4-BE49-F238E27FC236}">
                <a16:creationId xmlns:a16="http://schemas.microsoft.com/office/drawing/2014/main" id="{8413D1E9-AD06-E348-9ED3-DF4F0C0DAC8F}"/>
              </a:ext>
            </a:extLst>
          </p:cNvPr>
          <p:cNvPicPr>
            <a:picLocks noChangeAspect="1"/>
          </p:cNvPicPr>
          <p:nvPr userDrawn="1"/>
        </p:nvPicPr>
        <p:blipFill>
          <a:blip r:embed="rId3"/>
          <a:stretch>
            <a:fillRect/>
          </a:stretch>
        </p:blipFill>
        <p:spPr>
          <a:xfrm>
            <a:off x="385894" y="420778"/>
            <a:ext cx="1374142" cy="1526824"/>
          </a:xfrm>
          <a:prstGeom prst="rect">
            <a:avLst/>
          </a:prstGeom>
        </p:spPr>
      </p:pic>
      <p:pic>
        <p:nvPicPr>
          <p:cNvPr id="18" name="Picture 17">
            <a:extLst>
              <a:ext uri="{FF2B5EF4-FFF2-40B4-BE49-F238E27FC236}">
                <a16:creationId xmlns:a16="http://schemas.microsoft.com/office/drawing/2014/main" id="{A50E9F38-6E89-8F4F-A1AB-B62ACD7B1BE6}"/>
              </a:ext>
            </a:extLst>
          </p:cNvPr>
          <p:cNvPicPr>
            <a:picLocks noChangeAspect="1"/>
          </p:cNvPicPr>
          <p:nvPr userDrawn="1"/>
        </p:nvPicPr>
        <p:blipFill>
          <a:blip r:embed="rId4"/>
          <a:srcRect/>
          <a:stretch/>
        </p:blipFill>
        <p:spPr>
          <a:xfrm>
            <a:off x="7716877" y="5389899"/>
            <a:ext cx="1083302" cy="272966"/>
          </a:xfrm>
          <a:prstGeom prst="rect">
            <a:avLst/>
          </a:prstGeom>
        </p:spPr>
      </p:pic>
      <p:sp>
        <p:nvSpPr>
          <p:cNvPr id="100" name="Freeform 99">
            <a:extLst>
              <a:ext uri="{FF2B5EF4-FFF2-40B4-BE49-F238E27FC236}">
                <a16:creationId xmlns:a16="http://schemas.microsoft.com/office/drawing/2014/main" id="{1695CC34-BDAA-4149-AF17-233143779D46}"/>
              </a:ext>
            </a:extLst>
          </p:cNvPr>
          <p:cNvSpPr>
            <a:spLocks noChangeArrowheads="1"/>
          </p:cNvSpPr>
          <p:nvPr userDrawn="1"/>
        </p:nvSpPr>
        <p:spPr bwMode="auto">
          <a:xfrm>
            <a:off x="2127763" y="-637"/>
            <a:ext cx="899648" cy="5715637"/>
          </a:xfrm>
          <a:custGeom>
            <a:avLst/>
            <a:gdLst>
              <a:gd name="connsiteX0" fmla="*/ 0 w 1202452"/>
              <a:gd name="connsiteY0" fmla="*/ 6765895 h 6875466"/>
              <a:gd name="connsiteX1" fmla="*/ 109572 w 1202452"/>
              <a:gd name="connsiteY1" fmla="*/ 6765895 h 6875466"/>
              <a:gd name="connsiteX2" fmla="*/ 109572 w 1202452"/>
              <a:gd name="connsiteY2" fmla="*/ 6875466 h 6875466"/>
              <a:gd name="connsiteX3" fmla="*/ 0 w 1202452"/>
              <a:gd name="connsiteY3" fmla="*/ 6875466 h 6875466"/>
              <a:gd name="connsiteX4" fmla="*/ 0 w 1202452"/>
              <a:gd name="connsiteY4" fmla="*/ 6545717 h 6875466"/>
              <a:gd name="connsiteX5" fmla="*/ 218515 w 1202452"/>
              <a:gd name="connsiteY5" fmla="*/ 6545717 h 6875466"/>
              <a:gd name="connsiteX6" fmla="*/ 327611 w 1202452"/>
              <a:gd name="connsiteY6" fmla="*/ 6545717 h 6875466"/>
              <a:gd name="connsiteX7" fmla="*/ 327611 w 1202452"/>
              <a:gd name="connsiteY7" fmla="*/ 6654965 h 6875466"/>
              <a:gd name="connsiteX8" fmla="*/ 327611 w 1202452"/>
              <a:gd name="connsiteY8" fmla="*/ 6874753 h 6875466"/>
              <a:gd name="connsiteX9" fmla="*/ 218515 w 1202452"/>
              <a:gd name="connsiteY9" fmla="*/ 6874753 h 6875466"/>
              <a:gd name="connsiteX10" fmla="*/ 218515 w 1202452"/>
              <a:gd name="connsiteY10" fmla="*/ 6654965 h 6875466"/>
              <a:gd name="connsiteX11" fmla="*/ 0 w 1202452"/>
              <a:gd name="connsiteY11" fmla="*/ 6654965 h 6875466"/>
              <a:gd name="connsiteX12" fmla="*/ 0 w 1202452"/>
              <a:gd name="connsiteY12" fmla="*/ 6327677 h 6875466"/>
              <a:gd name="connsiteX13" fmla="*/ 437888 w 1202452"/>
              <a:gd name="connsiteY13" fmla="*/ 6327677 h 6875466"/>
              <a:gd name="connsiteX14" fmla="*/ 547078 w 1202452"/>
              <a:gd name="connsiteY14" fmla="*/ 6327677 h 6875466"/>
              <a:gd name="connsiteX15" fmla="*/ 547078 w 1202452"/>
              <a:gd name="connsiteY15" fmla="*/ 6436977 h 6875466"/>
              <a:gd name="connsiteX16" fmla="*/ 547078 w 1202452"/>
              <a:gd name="connsiteY16" fmla="*/ 6875466 h 6875466"/>
              <a:gd name="connsiteX17" fmla="*/ 437888 w 1202452"/>
              <a:gd name="connsiteY17" fmla="*/ 6875466 h 6875466"/>
              <a:gd name="connsiteX18" fmla="*/ 437888 w 1202452"/>
              <a:gd name="connsiteY18" fmla="*/ 6436977 h 6875466"/>
              <a:gd name="connsiteX19" fmla="*/ 0 w 1202452"/>
              <a:gd name="connsiteY19" fmla="*/ 6436977 h 6875466"/>
              <a:gd name="connsiteX20" fmla="*/ 1090203 w 1202452"/>
              <a:gd name="connsiteY20" fmla="*/ 6108211 h 6875466"/>
              <a:gd name="connsiteX21" fmla="*/ 1199392 w 1202452"/>
              <a:gd name="connsiteY21" fmla="*/ 6108211 h 6875466"/>
              <a:gd name="connsiteX22" fmla="*/ 1199392 w 1202452"/>
              <a:gd name="connsiteY22" fmla="*/ 6546099 h 6875466"/>
              <a:gd name="connsiteX23" fmla="*/ 1202452 w 1202452"/>
              <a:gd name="connsiteY23" fmla="*/ 6546099 h 6875466"/>
              <a:gd name="connsiteX24" fmla="*/ 1202452 w 1202452"/>
              <a:gd name="connsiteY24" fmla="*/ 6655288 h 6875466"/>
              <a:gd name="connsiteX25" fmla="*/ 1199392 w 1202452"/>
              <a:gd name="connsiteY25" fmla="*/ 6655288 h 6875466"/>
              <a:gd name="connsiteX26" fmla="*/ 1090203 w 1202452"/>
              <a:gd name="connsiteY26" fmla="*/ 6655288 h 6875466"/>
              <a:gd name="connsiteX27" fmla="*/ 1090203 w 1202452"/>
              <a:gd name="connsiteY27" fmla="*/ 6546099 h 6875466"/>
              <a:gd name="connsiteX28" fmla="*/ 872162 w 1202452"/>
              <a:gd name="connsiteY28" fmla="*/ 6108211 h 6875466"/>
              <a:gd name="connsiteX29" fmla="*/ 981405 w 1202452"/>
              <a:gd name="connsiteY29" fmla="*/ 6108211 h 6875466"/>
              <a:gd name="connsiteX30" fmla="*/ 981405 w 1202452"/>
              <a:gd name="connsiteY30" fmla="*/ 6766204 h 6875466"/>
              <a:gd name="connsiteX31" fmla="*/ 1202452 w 1202452"/>
              <a:gd name="connsiteY31" fmla="*/ 6766204 h 6875466"/>
              <a:gd name="connsiteX32" fmla="*/ 1202452 w 1202452"/>
              <a:gd name="connsiteY32" fmla="*/ 6875466 h 6875466"/>
              <a:gd name="connsiteX33" fmla="*/ 981405 w 1202452"/>
              <a:gd name="connsiteY33" fmla="*/ 6875466 h 6875466"/>
              <a:gd name="connsiteX34" fmla="*/ 872162 w 1202452"/>
              <a:gd name="connsiteY34" fmla="*/ 6875466 h 6875466"/>
              <a:gd name="connsiteX35" fmla="*/ 0 w 1202452"/>
              <a:gd name="connsiteY35" fmla="*/ 6108211 h 6875466"/>
              <a:gd name="connsiteX36" fmla="*/ 656588 w 1202452"/>
              <a:gd name="connsiteY36" fmla="*/ 6108211 h 6875466"/>
              <a:gd name="connsiteX37" fmla="*/ 765831 w 1202452"/>
              <a:gd name="connsiteY37" fmla="*/ 6108211 h 6875466"/>
              <a:gd name="connsiteX38" fmla="*/ 765831 w 1202452"/>
              <a:gd name="connsiteY38" fmla="*/ 6217311 h 6875466"/>
              <a:gd name="connsiteX39" fmla="*/ 765831 w 1202452"/>
              <a:gd name="connsiteY39" fmla="*/ 6875466 h 6875466"/>
              <a:gd name="connsiteX40" fmla="*/ 656588 w 1202452"/>
              <a:gd name="connsiteY40" fmla="*/ 6875466 h 6875466"/>
              <a:gd name="connsiteX41" fmla="*/ 656588 w 1202452"/>
              <a:gd name="connsiteY41" fmla="*/ 6217311 h 6875466"/>
              <a:gd name="connsiteX42" fmla="*/ 0 w 1202452"/>
              <a:gd name="connsiteY42" fmla="*/ 6217311 h 6875466"/>
              <a:gd name="connsiteX43" fmla="*/ 872162 w 1202452"/>
              <a:gd name="connsiteY43" fmla="*/ 5889768 h 6875466"/>
              <a:gd name="connsiteX44" fmla="*/ 1202452 w 1202452"/>
              <a:gd name="connsiteY44" fmla="*/ 5889768 h 6875466"/>
              <a:gd name="connsiteX45" fmla="*/ 1202452 w 1202452"/>
              <a:gd name="connsiteY45" fmla="*/ 5999030 h 6875466"/>
              <a:gd name="connsiteX46" fmla="*/ 872162 w 1202452"/>
              <a:gd name="connsiteY46" fmla="*/ 5999030 h 6875466"/>
              <a:gd name="connsiteX47" fmla="*/ 656260 w 1202452"/>
              <a:gd name="connsiteY47" fmla="*/ 5889458 h 6875466"/>
              <a:gd name="connsiteX48" fmla="*/ 765831 w 1202452"/>
              <a:gd name="connsiteY48" fmla="*/ 5889458 h 6875466"/>
              <a:gd name="connsiteX49" fmla="*/ 765831 w 1202452"/>
              <a:gd name="connsiteY49" fmla="*/ 5999030 h 6875466"/>
              <a:gd name="connsiteX50" fmla="*/ 656260 w 1202452"/>
              <a:gd name="connsiteY50" fmla="*/ 5999030 h 6875466"/>
              <a:gd name="connsiteX51" fmla="*/ 438219 w 1202452"/>
              <a:gd name="connsiteY51" fmla="*/ 5669992 h 6875466"/>
              <a:gd name="connsiteX52" fmla="*/ 547423 w 1202452"/>
              <a:gd name="connsiteY52" fmla="*/ 5669992 h 6875466"/>
              <a:gd name="connsiteX53" fmla="*/ 765830 w 1202452"/>
              <a:gd name="connsiteY53" fmla="*/ 5669992 h 6875466"/>
              <a:gd name="connsiteX54" fmla="*/ 765830 w 1202452"/>
              <a:gd name="connsiteY54" fmla="*/ 5779240 h 6875466"/>
              <a:gd name="connsiteX55" fmla="*/ 547423 w 1202452"/>
              <a:gd name="connsiteY55" fmla="*/ 5779240 h 6875466"/>
              <a:gd name="connsiteX56" fmla="*/ 547423 w 1202452"/>
              <a:gd name="connsiteY56" fmla="*/ 5999029 h 6875466"/>
              <a:gd name="connsiteX57" fmla="*/ 438219 w 1202452"/>
              <a:gd name="connsiteY57" fmla="*/ 5999029 h 6875466"/>
              <a:gd name="connsiteX58" fmla="*/ 438219 w 1202452"/>
              <a:gd name="connsiteY58" fmla="*/ 5779240 h 6875466"/>
              <a:gd name="connsiteX59" fmla="*/ 872162 w 1202452"/>
              <a:gd name="connsiteY59" fmla="*/ 5669662 h 6875466"/>
              <a:gd name="connsiteX60" fmla="*/ 1202452 w 1202452"/>
              <a:gd name="connsiteY60" fmla="*/ 5669662 h 6875466"/>
              <a:gd name="connsiteX61" fmla="*/ 1202452 w 1202452"/>
              <a:gd name="connsiteY61" fmla="*/ 5778852 h 6875466"/>
              <a:gd name="connsiteX62" fmla="*/ 872162 w 1202452"/>
              <a:gd name="connsiteY62" fmla="*/ 5778852 h 6875466"/>
              <a:gd name="connsiteX63" fmla="*/ 218041 w 1202452"/>
              <a:gd name="connsiteY63" fmla="*/ 5451239 h 6875466"/>
              <a:gd name="connsiteX64" fmla="*/ 327069 w 1202452"/>
              <a:gd name="connsiteY64" fmla="*/ 5451239 h 6875466"/>
              <a:gd name="connsiteX65" fmla="*/ 765118 w 1202452"/>
              <a:gd name="connsiteY65" fmla="*/ 5451239 h 6875466"/>
              <a:gd name="connsiteX66" fmla="*/ 765118 w 1202452"/>
              <a:gd name="connsiteY66" fmla="*/ 5560539 h 6875466"/>
              <a:gd name="connsiteX67" fmla="*/ 327069 w 1202452"/>
              <a:gd name="connsiteY67" fmla="*/ 5560539 h 6875466"/>
              <a:gd name="connsiteX68" fmla="*/ 327069 w 1202452"/>
              <a:gd name="connsiteY68" fmla="*/ 5999029 h 6875466"/>
              <a:gd name="connsiteX69" fmla="*/ 218041 w 1202452"/>
              <a:gd name="connsiteY69" fmla="*/ 5999029 h 6875466"/>
              <a:gd name="connsiteX70" fmla="*/ 218041 w 1202452"/>
              <a:gd name="connsiteY70" fmla="*/ 5560539 h 6875466"/>
              <a:gd name="connsiteX71" fmla="*/ 1090569 w 1202452"/>
              <a:gd name="connsiteY71" fmla="*/ 5231774 h 6875466"/>
              <a:gd name="connsiteX72" fmla="*/ 1199773 w 1202452"/>
              <a:gd name="connsiteY72" fmla="*/ 5231774 h 6875466"/>
              <a:gd name="connsiteX73" fmla="*/ 1199773 w 1202452"/>
              <a:gd name="connsiteY73" fmla="*/ 5451509 h 6875466"/>
              <a:gd name="connsiteX74" fmla="*/ 1199773 w 1202452"/>
              <a:gd name="connsiteY74" fmla="*/ 5560811 h 6875466"/>
              <a:gd name="connsiteX75" fmla="*/ 1090569 w 1202452"/>
              <a:gd name="connsiteY75" fmla="*/ 5560811 h 6875466"/>
              <a:gd name="connsiteX76" fmla="*/ 872162 w 1202452"/>
              <a:gd name="connsiteY76" fmla="*/ 5560811 h 6875466"/>
              <a:gd name="connsiteX77" fmla="*/ 872162 w 1202452"/>
              <a:gd name="connsiteY77" fmla="*/ 5451509 h 6875466"/>
              <a:gd name="connsiteX78" fmla="*/ 1090569 w 1202452"/>
              <a:gd name="connsiteY78" fmla="*/ 5451509 h 6875466"/>
              <a:gd name="connsiteX79" fmla="*/ 872162 w 1202452"/>
              <a:gd name="connsiteY79" fmla="*/ 5231774 h 6875466"/>
              <a:gd name="connsiteX80" fmla="*/ 981733 w 1202452"/>
              <a:gd name="connsiteY80" fmla="*/ 5231774 h 6875466"/>
              <a:gd name="connsiteX81" fmla="*/ 981733 w 1202452"/>
              <a:gd name="connsiteY81" fmla="*/ 5340633 h 6875466"/>
              <a:gd name="connsiteX82" fmla="*/ 872162 w 1202452"/>
              <a:gd name="connsiteY82" fmla="*/ 5340633 h 6875466"/>
              <a:gd name="connsiteX83" fmla="*/ 0 w 1202452"/>
              <a:gd name="connsiteY83" fmla="*/ 5231774 h 6875466"/>
              <a:gd name="connsiteX84" fmla="*/ 109243 w 1202452"/>
              <a:gd name="connsiteY84" fmla="*/ 5231774 h 6875466"/>
              <a:gd name="connsiteX85" fmla="*/ 765831 w 1202452"/>
              <a:gd name="connsiteY85" fmla="*/ 5231774 h 6875466"/>
              <a:gd name="connsiteX86" fmla="*/ 765831 w 1202452"/>
              <a:gd name="connsiteY86" fmla="*/ 5340874 h 6875466"/>
              <a:gd name="connsiteX87" fmla="*/ 109243 w 1202452"/>
              <a:gd name="connsiteY87" fmla="*/ 5340874 h 6875466"/>
              <a:gd name="connsiteX88" fmla="*/ 109243 w 1202452"/>
              <a:gd name="connsiteY88" fmla="*/ 5999030 h 6875466"/>
              <a:gd name="connsiteX89" fmla="*/ 0 w 1202452"/>
              <a:gd name="connsiteY89" fmla="*/ 5999030 h 6875466"/>
              <a:gd name="connsiteX90" fmla="*/ 0 w 1202452"/>
              <a:gd name="connsiteY90" fmla="*/ 5015871 h 6875466"/>
              <a:gd name="connsiteX91" fmla="*/ 109572 w 1202452"/>
              <a:gd name="connsiteY91" fmla="*/ 5015871 h 6875466"/>
              <a:gd name="connsiteX92" fmla="*/ 109572 w 1202452"/>
              <a:gd name="connsiteY92" fmla="*/ 5125442 h 6875466"/>
              <a:gd name="connsiteX93" fmla="*/ 0 w 1202452"/>
              <a:gd name="connsiteY93" fmla="*/ 5125442 h 6875466"/>
              <a:gd name="connsiteX94" fmla="*/ 0 w 1202452"/>
              <a:gd name="connsiteY94" fmla="*/ 4796405 h 6875466"/>
              <a:gd name="connsiteX95" fmla="*/ 218515 w 1202452"/>
              <a:gd name="connsiteY95" fmla="*/ 4796405 h 6875466"/>
              <a:gd name="connsiteX96" fmla="*/ 327611 w 1202452"/>
              <a:gd name="connsiteY96" fmla="*/ 4796405 h 6875466"/>
              <a:gd name="connsiteX97" fmla="*/ 327611 w 1202452"/>
              <a:gd name="connsiteY97" fmla="*/ 4905545 h 6875466"/>
              <a:gd name="connsiteX98" fmla="*/ 327611 w 1202452"/>
              <a:gd name="connsiteY98" fmla="*/ 5125442 h 6875466"/>
              <a:gd name="connsiteX99" fmla="*/ 218515 w 1202452"/>
              <a:gd name="connsiteY99" fmla="*/ 5125442 h 6875466"/>
              <a:gd name="connsiteX100" fmla="*/ 218515 w 1202452"/>
              <a:gd name="connsiteY100" fmla="*/ 4905545 h 6875466"/>
              <a:gd name="connsiteX101" fmla="*/ 0 w 1202452"/>
              <a:gd name="connsiteY101" fmla="*/ 4905545 h 6875466"/>
              <a:gd name="connsiteX102" fmla="*/ 0 w 1202452"/>
              <a:gd name="connsiteY102" fmla="*/ 4577653 h 6875466"/>
              <a:gd name="connsiteX103" fmla="*/ 437888 w 1202452"/>
              <a:gd name="connsiteY103" fmla="*/ 4577653 h 6875466"/>
              <a:gd name="connsiteX104" fmla="*/ 547078 w 1202452"/>
              <a:gd name="connsiteY104" fmla="*/ 4577653 h 6875466"/>
              <a:gd name="connsiteX105" fmla="*/ 547078 w 1202452"/>
              <a:gd name="connsiteY105" fmla="*/ 4686842 h 6875466"/>
              <a:gd name="connsiteX106" fmla="*/ 547078 w 1202452"/>
              <a:gd name="connsiteY106" fmla="*/ 5124730 h 6875466"/>
              <a:gd name="connsiteX107" fmla="*/ 437888 w 1202452"/>
              <a:gd name="connsiteY107" fmla="*/ 5124730 h 6875466"/>
              <a:gd name="connsiteX108" fmla="*/ 437888 w 1202452"/>
              <a:gd name="connsiteY108" fmla="*/ 4686842 h 6875466"/>
              <a:gd name="connsiteX109" fmla="*/ 0 w 1202452"/>
              <a:gd name="connsiteY109" fmla="*/ 4686842 h 6875466"/>
              <a:gd name="connsiteX110" fmla="*/ 1090203 w 1202452"/>
              <a:gd name="connsiteY110" fmla="*/ 4358188 h 6875466"/>
              <a:gd name="connsiteX111" fmla="*/ 1199392 w 1202452"/>
              <a:gd name="connsiteY111" fmla="*/ 4358188 h 6875466"/>
              <a:gd name="connsiteX112" fmla="*/ 1199392 w 1202452"/>
              <a:gd name="connsiteY112" fmla="*/ 4796237 h 6875466"/>
              <a:gd name="connsiteX113" fmla="*/ 1202452 w 1202452"/>
              <a:gd name="connsiteY113" fmla="*/ 4796237 h 6875466"/>
              <a:gd name="connsiteX114" fmla="*/ 1202452 w 1202452"/>
              <a:gd name="connsiteY114" fmla="*/ 4905265 h 6875466"/>
              <a:gd name="connsiteX115" fmla="*/ 1199392 w 1202452"/>
              <a:gd name="connsiteY115" fmla="*/ 4905265 h 6875466"/>
              <a:gd name="connsiteX116" fmla="*/ 1090203 w 1202452"/>
              <a:gd name="connsiteY116" fmla="*/ 4905265 h 6875466"/>
              <a:gd name="connsiteX117" fmla="*/ 1090203 w 1202452"/>
              <a:gd name="connsiteY117" fmla="*/ 4796237 h 6875466"/>
              <a:gd name="connsiteX118" fmla="*/ 872162 w 1202452"/>
              <a:gd name="connsiteY118" fmla="*/ 4358188 h 6875466"/>
              <a:gd name="connsiteX119" fmla="*/ 981405 w 1202452"/>
              <a:gd name="connsiteY119" fmla="*/ 4358188 h 6875466"/>
              <a:gd name="connsiteX120" fmla="*/ 981405 w 1202452"/>
              <a:gd name="connsiteY120" fmla="*/ 5016181 h 6875466"/>
              <a:gd name="connsiteX121" fmla="*/ 1202452 w 1202452"/>
              <a:gd name="connsiteY121" fmla="*/ 5016181 h 6875466"/>
              <a:gd name="connsiteX122" fmla="*/ 1202452 w 1202452"/>
              <a:gd name="connsiteY122" fmla="*/ 5125443 h 6875466"/>
              <a:gd name="connsiteX123" fmla="*/ 981405 w 1202452"/>
              <a:gd name="connsiteY123" fmla="*/ 5125443 h 6875466"/>
              <a:gd name="connsiteX124" fmla="*/ 872162 w 1202452"/>
              <a:gd name="connsiteY124" fmla="*/ 5125443 h 6875466"/>
              <a:gd name="connsiteX125" fmla="*/ 0 w 1202452"/>
              <a:gd name="connsiteY125" fmla="*/ 4358188 h 6875466"/>
              <a:gd name="connsiteX126" fmla="*/ 656588 w 1202452"/>
              <a:gd name="connsiteY126" fmla="*/ 4358188 h 6875466"/>
              <a:gd name="connsiteX127" fmla="*/ 765831 w 1202452"/>
              <a:gd name="connsiteY127" fmla="*/ 4358188 h 6875466"/>
              <a:gd name="connsiteX128" fmla="*/ 765831 w 1202452"/>
              <a:gd name="connsiteY128" fmla="*/ 4467449 h 6875466"/>
              <a:gd name="connsiteX129" fmla="*/ 765831 w 1202452"/>
              <a:gd name="connsiteY129" fmla="*/ 5125443 h 6875466"/>
              <a:gd name="connsiteX130" fmla="*/ 656588 w 1202452"/>
              <a:gd name="connsiteY130" fmla="*/ 5125443 h 6875466"/>
              <a:gd name="connsiteX131" fmla="*/ 656588 w 1202452"/>
              <a:gd name="connsiteY131" fmla="*/ 4467449 h 6875466"/>
              <a:gd name="connsiteX132" fmla="*/ 0 w 1202452"/>
              <a:gd name="connsiteY132" fmla="*/ 4467449 h 6875466"/>
              <a:gd name="connsiteX133" fmla="*/ 656260 w 1202452"/>
              <a:gd name="connsiteY133" fmla="*/ 4140147 h 6875466"/>
              <a:gd name="connsiteX134" fmla="*/ 765831 w 1202452"/>
              <a:gd name="connsiteY134" fmla="*/ 4140147 h 6875466"/>
              <a:gd name="connsiteX135" fmla="*/ 765831 w 1202452"/>
              <a:gd name="connsiteY135" fmla="*/ 4249006 h 6875466"/>
              <a:gd name="connsiteX136" fmla="*/ 656260 w 1202452"/>
              <a:gd name="connsiteY136" fmla="*/ 4249006 h 6875466"/>
              <a:gd name="connsiteX137" fmla="*/ 872162 w 1202452"/>
              <a:gd name="connsiteY137" fmla="*/ 4139905 h 6875466"/>
              <a:gd name="connsiteX138" fmla="*/ 1202452 w 1202452"/>
              <a:gd name="connsiteY138" fmla="*/ 4139905 h 6875466"/>
              <a:gd name="connsiteX139" fmla="*/ 1202452 w 1202452"/>
              <a:gd name="connsiteY139" fmla="*/ 4249006 h 6875466"/>
              <a:gd name="connsiteX140" fmla="*/ 872162 w 1202452"/>
              <a:gd name="connsiteY140" fmla="*/ 4249006 h 6875466"/>
              <a:gd name="connsiteX141" fmla="*/ 438219 w 1202452"/>
              <a:gd name="connsiteY141" fmla="*/ 3919969 h 6875466"/>
              <a:gd name="connsiteX142" fmla="*/ 547423 w 1202452"/>
              <a:gd name="connsiteY142" fmla="*/ 3919969 h 6875466"/>
              <a:gd name="connsiteX143" fmla="*/ 765830 w 1202452"/>
              <a:gd name="connsiteY143" fmla="*/ 3919969 h 6875466"/>
              <a:gd name="connsiteX144" fmla="*/ 765830 w 1202452"/>
              <a:gd name="connsiteY144" fmla="*/ 4029217 h 6875466"/>
              <a:gd name="connsiteX145" fmla="*/ 547423 w 1202452"/>
              <a:gd name="connsiteY145" fmla="*/ 4029217 h 6875466"/>
              <a:gd name="connsiteX146" fmla="*/ 547423 w 1202452"/>
              <a:gd name="connsiteY146" fmla="*/ 4249006 h 6875466"/>
              <a:gd name="connsiteX147" fmla="*/ 438219 w 1202452"/>
              <a:gd name="connsiteY147" fmla="*/ 4249006 h 6875466"/>
              <a:gd name="connsiteX148" fmla="*/ 438219 w 1202452"/>
              <a:gd name="connsiteY148" fmla="*/ 4029217 h 6875466"/>
              <a:gd name="connsiteX149" fmla="*/ 872162 w 1202452"/>
              <a:gd name="connsiteY149" fmla="*/ 3919638 h 6875466"/>
              <a:gd name="connsiteX150" fmla="*/ 1202452 w 1202452"/>
              <a:gd name="connsiteY150" fmla="*/ 3919638 h 6875466"/>
              <a:gd name="connsiteX151" fmla="*/ 1202452 w 1202452"/>
              <a:gd name="connsiteY151" fmla="*/ 4028827 h 6875466"/>
              <a:gd name="connsiteX152" fmla="*/ 872162 w 1202452"/>
              <a:gd name="connsiteY152" fmla="*/ 4028827 h 6875466"/>
              <a:gd name="connsiteX153" fmla="*/ 218041 w 1202452"/>
              <a:gd name="connsiteY153" fmla="*/ 3701928 h 6875466"/>
              <a:gd name="connsiteX154" fmla="*/ 327069 w 1202452"/>
              <a:gd name="connsiteY154" fmla="*/ 3701928 h 6875466"/>
              <a:gd name="connsiteX155" fmla="*/ 765118 w 1202452"/>
              <a:gd name="connsiteY155" fmla="*/ 3701928 h 6875466"/>
              <a:gd name="connsiteX156" fmla="*/ 765118 w 1202452"/>
              <a:gd name="connsiteY156" fmla="*/ 3811117 h 6875466"/>
              <a:gd name="connsiteX157" fmla="*/ 327069 w 1202452"/>
              <a:gd name="connsiteY157" fmla="*/ 3811117 h 6875466"/>
              <a:gd name="connsiteX158" fmla="*/ 327069 w 1202452"/>
              <a:gd name="connsiteY158" fmla="*/ 4249006 h 6875466"/>
              <a:gd name="connsiteX159" fmla="*/ 218041 w 1202452"/>
              <a:gd name="connsiteY159" fmla="*/ 4249006 h 6875466"/>
              <a:gd name="connsiteX160" fmla="*/ 218041 w 1202452"/>
              <a:gd name="connsiteY160" fmla="*/ 3811117 h 6875466"/>
              <a:gd name="connsiteX161" fmla="*/ 1090569 w 1202452"/>
              <a:gd name="connsiteY161" fmla="*/ 3481750 h 6875466"/>
              <a:gd name="connsiteX162" fmla="*/ 1199773 w 1202452"/>
              <a:gd name="connsiteY162" fmla="*/ 3481750 h 6875466"/>
              <a:gd name="connsiteX163" fmla="*/ 1199773 w 1202452"/>
              <a:gd name="connsiteY163" fmla="*/ 3701538 h 6875466"/>
              <a:gd name="connsiteX164" fmla="*/ 1199773 w 1202452"/>
              <a:gd name="connsiteY164" fmla="*/ 3810787 h 6875466"/>
              <a:gd name="connsiteX165" fmla="*/ 1090569 w 1202452"/>
              <a:gd name="connsiteY165" fmla="*/ 3810787 h 6875466"/>
              <a:gd name="connsiteX166" fmla="*/ 872162 w 1202452"/>
              <a:gd name="connsiteY166" fmla="*/ 3810787 h 6875466"/>
              <a:gd name="connsiteX167" fmla="*/ 872162 w 1202452"/>
              <a:gd name="connsiteY167" fmla="*/ 3701538 h 6875466"/>
              <a:gd name="connsiteX168" fmla="*/ 1090569 w 1202452"/>
              <a:gd name="connsiteY168" fmla="*/ 3701538 h 6875466"/>
              <a:gd name="connsiteX169" fmla="*/ 872162 w 1202452"/>
              <a:gd name="connsiteY169" fmla="*/ 3481750 h 6875466"/>
              <a:gd name="connsiteX170" fmla="*/ 981733 w 1202452"/>
              <a:gd name="connsiteY170" fmla="*/ 3481750 h 6875466"/>
              <a:gd name="connsiteX171" fmla="*/ 981733 w 1202452"/>
              <a:gd name="connsiteY171" fmla="*/ 3591321 h 6875466"/>
              <a:gd name="connsiteX172" fmla="*/ 872162 w 1202452"/>
              <a:gd name="connsiteY172" fmla="*/ 3591321 h 6875466"/>
              <a:gd name="connsiteX173" fmla="*/ 0 w 1202452"/>
              <a:gd name="connsiteY173" fmla="*/ 3481750 h 6875466"/>
              <a:gd name="connsiteX174" fmla="*/ 109243 w 1202452"/>
              <a:gd name="connsiteY174" fmla="*/ 3481750 h 6875466"/>
              <a:gd name="connsiteX175" fmla="*/ 765831 w 1202452"/>
              <a:gd name="connsiteY175" fmla="*/ 3481750 h 6875466"/>
              <a:gd name="connsiteX176" fmla="*/ 765831 w 1202452"/>
              <a:gd name="connsiteY176" fmla="*/ 3591012 h 6875466"/>
              <a:gd name="connsiteX177" fmla="*/ 109243 w 1202452"/>
              <a:gd name="connsiteY177" fmla="*/ 3591012 h 6875466"/>
              <a:gd name="connsiteX178" fmla="*/ 109243 w 1202452"/>
              <a:gd name="connsiteY178" fmla="*/ 4249006 h 6875466"/>
              <a:gd name="connsiteX179" fmla="*/ 0 w 1202452"/>
              <a:gd name="connsiteY179" fmla="*/ 4249006 h 6875466"/>
              <a:gd name="connsiteX180" fmla="*/ 0 w 1202452"/>
              <a:gd name="connsiteY180" fmla="*/ 3284145 h 6875466"/>
              <a:gd name="connsiteX181" fmla="*/ 109572 w 1202452"/>
              <a:gd name="connsiteY181" fmla="*/ 3284145 h 6875466"/>
              <a:gd name="connsiteX182" fmla="*/ 109572 w 1202452"/>
              <a:gd name="connsiteY182" fmla="*/ 3393717 h 6875466"/>
              <a:gd name="connsiteX183" fmla="*/ 0 w 1202452"/>
              <a:gd name="connsiteY183" fmla="*/ 3393717 h 6875466"/>
              <a:gd name="connsiteX184" fmla="*/ 0 w 1202452"/>
              <a:gd name="connsiteY184" fmla="*/ 3063967 h 6875466"/>
              <a:gd name="connsiteX185" fmla="*/ 218515 w 1202452"/>
              <a:gd name="connsiteY185" fmla="*/ 3063967 h 6875466"/>
              <a:gd name="connsiteX186" fmla="*/ 327611 w 1202452"/>
              <a:gd name="connsiteY186" fmla="*/ 3063967 h 6875466"/>
              <a:gd name="connsiteX187" fmla="*/ 327611 w 1202452"/>
              <a:gd name="connsiteY187" fmla="*/ 3173215 h 6875466"/>
              <a:gd name="connsiteX188" fmla="*/ 327611 w 1202452"/>
              <a:gd name="connsiteY188" fmla="*/ 3393004 h 6875466"/>
              <a:gd name="connsiteX189" fmla="*/ 218515 w 1202452"/>
              <a:gd name="connsiteY189" fmla="*/ 3393004 h 6875466"/>
              <a:gd name="connsiteX190" fmla="*/ 218515 w 1202452"/>
              <a:gd name="connsiteY190" fmla="*/ 3173215 h 6875466"/>
              <a:gd name="connsiteX191" fmla="*/ 0 w 1202452"/>
              <a:gd name="connsiteY191" fmla="*/ 3173215 h 6875466"/>
              <a:gd name="connsiteX192" fmla="*/ 0 w 1202452"/>
              <a:gd name="connsiteY192" fmla="*/ 2845927 h 6875466"/>
              <a:gd name="connsiteX193" fmla="*/ 437888 w 1202452"/>
              <a:gd name="connsiteY193" fmla="*/ 2845927 h 6875466"/>
              <a:gd name="connsiteX194" fmla="*/ 547078 w 1202452"/>
              <a:gd name="connsiteY194" fmla="*/ 2845927 h 6875466"/>
              <a:gd name="connsiteX195" fmla="*/ 547078 w 1202452"/>
              <a:gd name="connsiteY195" fmla="*/ 2955227 h 6875466"/>
              <a:gd name="connsiteX196" fmla="*/ 547078 w 1202452"/>
              <a:gd name="connsiteY196" fmla="*/ 3393717 h 6875466"/>
              <a:gd name="connsiteX197" fmla="*/ 437888 w 1202452"/>
              <a:gd name="connsiteY197" fmla="*/ 3393717 h 6875466"/>
              <a:gd name="connsiteX198" fmla="*/ 437888 w 1202452"/>
              <a:gd name="connsiteY198" fmla="*/ 2955227 h 6875466"/>
              <a:gd name="connsiteX199" fmla="*/ 0 w 1202452"/>
              <a:gd name="connsiteY199" fmla="*/ 2955227 h 6875466"/>
              <a:gd name="connsiteX200" fmla="*/ 1090203 w 1202452"/>
              <a:gd name="connsiteY200" fmla="*/ 2626461 h 6875466"/>
              <a:gd name="connsiteX201" fmla="*/ 1199392 w 1202452"/>
              <a:gd name="connsiteY201" fmla="*/ 2626461 h 6875466"/>
              <a:gd name="connsiteX202" fmla="*/ 1199392 w 1202452"/>
              <a:gd name="connsiteY202" fmla="*/ 3064349 h 6875466"/>
              <a:gd name="connsiteX203" fmla="*/ 1202452 w 1202452"/>
              <a:gd name="connsiteY203" fmla="*/ 3064349 h 6875466"/>
              <a:gd name="connsiteX204" fmla="*/ 1202452 w 1202452"/>
              <a:gd name="connsiteY204" fmla="*/ 3173538 h 6875466"/>
              <a:gd name="connsiteX205" fmla="*/ 1199392 w 1202452"/>
              <a:gd name="connsiteY205" fmla="*/ 3173538 h 6875466"/>
              <a:gd name="connsiteX206" fmla="*/ 1090203 w 1202452"/>
              <a:gd name="connsiteY206" fmla="*/ 3173538 h 6875466"/>
              <a:gd name="connsiteX207" fmla="*/ 1090203 w 1202452"/>
              <a:gd name="connsiteY207" fmla="*/ 3064349 h 6875466"/>
              <a:gd name="connsiteX208" fmla="*/ 872162 w 1202452"/>
              <a:gd name="connsiteY208" fmla="*/ 2626461 h 6875466"/>
              <a:gd name="connsiteX209" fmla="*/ 981405 w 1202452"/>
              <a:gd name="connsiteY209" fmla="*/ 2626461 h 6875466"/>
              <a:gd name="connsiteX210" fmla="*/ 981405 w 1202452"/>
              <a:gd name="connsiteY210" fmla="*/ 3284454 h 6875466"/>
              <a:gd name="connsiteX211" fmla="*/ 1202452 w 1202452"/>
              <a:gd name="connsiteY211" fmla="*/ 3284454 h 6875466"/>
              <a:gd name="connsiteX212" fmla="*/ 1202452 w 1202452"/>
              <a:gd name="connsiteY212" fmla="*/ 3393717 h 6875466"/>
              <a:gd name="connsiteX213" fmla="*/ 981405 w 1202452"/>
              <a:gd name="connsiteY213" fmla="*/ 3393717 h 6875466"/>
              <a:gd name="connsiteX214" fmla="*/ 872162 w 1202452"/>
              <a:gd name="connsiteY214" fmla="*/ 3393717 h 6875466"/>
              <a:gd name="connsiteX215" fmla="*/ 0 w 1202452"/>
              <a:gd name="connsiteY215" fmla="*/ 2626461 h 6875466"/>
              <a:gd name="connsiteX216" fmla="*/ 656588 w 1202452"/>
              <a:gd name="connsiteY216" fmla="*/ 2626461 h 6875466"/>
              <a:gd name="connsiteX217" fmla="*/ 765831 w 1202452"/>
              <a:gd name="connsiteY217" fmla="*/ 2626461 h 6875466"/>
              <a:gd name="connsiteX218" fmla="*/ 765831 w 1202452"/>
              <a:gd name="connsiteY218" fmla="*/ 2735561 h 6875466"/>
              <a:gd name="connsiteX219" fmla="*/ 765831 w 1202452"/>
              <a:gd name="connsiteY219" fmla="*/ 3393717 h 6875466"/>
              <a:gd name="connsiteX220" fmla="*/ 656588 w 1202452"/>
              <a:gd name="connsiteY220" fmla="*/ 3393717 h 6875466"/>
              <a:gd name="connsiteX221" fmla="*/ 656588 w 1202452"/>
              <a:gd name="connsiteY221" fmla="*/ 2735561 h 6875466"/>
              <a:gd name="connsiteX222" fmla="*/ 0 w 1202452"/>
              <a:gd name="connsiteY222" fmla="*/ 2735561 h 6875466"/>
              <a:gd name="connsiteX223" fmla="*/ 872162 w 1202452"/>
              <a:gd name="connsiteY223" fmla="*/ 2408018 h 6875466"/>
              <a:gd name="connsiteX224" fmla="*/ 1202452 w 1202452"/>
              <a:gd name="connsiteY224" fmla="*/ 2408018 h 6875466"/>
              <a:gd name="connsiteX225" fmla="*/ 1202452 w 1202452"/>
              <a:gd name="connsiteY225" fmla="*/ 2517280 h 6875466"/>
              <a:gd name="connsiteX226" fmla="*/ 872162 w 1202452"/>
              <a:gd name="connsiteY226" fmla="*/ 2517280 h 6875466"/>
              <a:gd name="connsiteX227" fmla="*/ 656260 w 1202452"/>
              <a:gd name="connsiteY227" fmla="*/ 2407708 h 6875466"/>
              <a:gd name="connsiteX228" fmla="*/ 765831 w 1202452"/>
              <a:gd name="connsiteY228" fmla="*/ 2407708 h 6875466"/>
              <a:gd name="connsiteX229" fmla="*/ 765831 w 1202452"/>
              <a:gd name="connsiteY229" fmla="*/ 2517280 h 6875466"/>
              <a:gd name="connsiteX230" fmla="*/ 656260 w 1202452"/>
              <a:gd name="connsiteY230" fmla="*/ 2517280 h 6875466"/>
              <a:gd name="connsiteX231" fmla="*/ 438219 w 1202452"/>
              <a:gd name="connsiteY231" fmla="*/ 2188242 h 6875466"/>
              <a:gd name="connsiteX232" fmla="*/ 547423 w 1202452"/>
              <a:gd name="connsiteY232" fmla="*/ 2188242 h 6875466"/>
              <a:gd name="connsiteX233" fmla="*/ 765830 w 1202452"/>
              <a:gd name="connsiteY233" fmla="*/ 2188242 h 6875466"/>
              <a:gd name="connsiteX234" fmla="*/ 765830 w 1202452"/>
              <a:gd name="connsiteY234" fmla="*/ 2297490 h 6875466"/>
              <a:gd name="connsiteX235" fmla="*/ 547423 w 1202452"/>
              <a:gd name="connsiteY235" fmla="*/ 2297490 h 6875466"/>
              <a:gd name="connsiteX236" fmla="*/ 547423 w 1202452"/>
              <a:gd name="connsiteY236" fmla="*/ 2517279 h 6875466"/>
              <a:gd name="connsiteX237" fmla="*/ 438219 w 1202452"/>
              <a:gd name="connsiteY237" fmla="*/ 2517279 h 6875466"/>
              <a:gd name="connsiteX238" fmla="*/ 438219 w 1202452"/>
              <a:gd name="connsiteY238" fmla="*/ 2297490 h 6875466"/>
              <a:gd name="connsiteX239" fmla="*/ 872162 w 1202452"/>
              <a:gd name="connsiteY239" fmla="*/ 2187912 h 6875466"/>
              <a:gd name="connsiteX240" fmla="*/ 1202452 w 1202452"/>
              <a:gd name="connsiteY240" fmla="*/ 2187912 h 6875466"/>
              <a:gd name="connsiteX241" fmla="*/ 1202452 w 1202452"/>
              <a:gd name="connsiteY241" fmla="*/ 2297102 h 6875466"/>
              <a:gd name="connsiteX242" fmla="*/ 872162 w 1202452"/>
              <a:gd name="connsiteY242" fmla="*/ 2297102 h 6875466"/>
              <a:gd name="connsiteX243" fmla="*/ 218041 w 1202452"/>
              <a:gd name="connsiteY243" fmla="*/ 1969490 h 6875466"/>
              <a:gd name="connsiteX244" fmla="*/ 327069 w 1202452"/>
              <a:gd name="connsiteY244" fmla="*/ 1969490 h 6875466"/>
              <a:gd name="connsiteX245" fmla="*/ 765118 w 1202452"/>
              <a:gd name="connsiteY245" fmla="*/ 1969490 h 6875466"/>
              <a:gd name="connsiteX246" fmla="*/ 765118 w 1202452"/>
              <a:gd name="connsiteY246" fmla="*/ 2078789 h 6875466"/>
              <a:gd name="connsiteX247" fmla="*/ 327069 w 1202452"/>
              <a:gd name="connsiteY247" fmla="*/ 2078789 h 6875466"/>
              <a:gd name="connsiteX248" fmla="*/ 327069 w 1202452"/>
              <a:gd name="connsiteY248" fmla="*/ 2517279 h 6875466"/>
              <a:gd name="connsiteX249" fmla="*/ 218041 w 1202452"/>
              <a:gd name="connsiteY249" fmla="*/ 2517279 h 6875466"/>
              <a:gd name="connsiteX250" fmla="*/ 218041 w 1202452"/>
              <a:gd name="connsiteY250" fmla="*/ 2078789 h 6875466"/>
              <a:gd name="connsiteX251" fmla="*/ 1090569 w 1202452"/>
              <a:gd name="connsiteY251" fmla="*/ 1750024 h 6875466"/>
              <a:gd name="connsiteX252" fmla="*/ 1199773 w 1202452"/>
              <a:gd name="connsiteY252" fmla="*/ 1750024 h 6875466"/>
              <a:gd name="connsiteX253" fmla="*/ 1199773 w 1202452"/>
              <a:gd name="connsiteY253" fmla="*/ 1969759 h 6875466"/>
              <a:gd name="connsiteX254" fmla="*/ 1199773 w 1202452"/>
              <a:gd name="connsiteY254" fmla="*/ 2079061 h 6875466"/>
              <a:gd name="connsiteX255" fmla="*/ 1090569 w 1202452"/>
              <a:gd name="connsiteY255" fmla="*/ 2079061 h 6875466"/>
              <a:gd name="connsiteX256" fmla="*/ 872162 w 1202452"/>
              <a:gd name="connsiteY256" fmla="*/ 2079061 h 6875466"/>
              <a:gd name="connsiteX257" fmla="*/ 872162 w 1202452"/>
              <a:gd name="connsiteY257" fmla="*/ 1969759 h 6875466"/>
              <a:gd name="connsiteX258" fmla="*/ 1090569 w 1202452"/>
              <a:gd name="connsiteY258" fmla="*/ 1969759 h 6875466"/>
              <a:gd name="connsiteX259" fmla="*/ 872162 w 1202452"/>
              <a:gd name="connsiteY259" fmla="*/ 1750024 h 6875466"/>
              <a:gd name="connsiteX260" fmla="*/ 981733 w 1202452"/>
              <a:gd name="connsiteY260" fmla="*/ 1750024 h 6875466"/>
              <a:gd name="connsiteX261" fmla="*/ 981733 w 1202452"/>
              <a:gd name="connsiteY261" fmla="*/ 1858883 h 6875466"/>
              <a:gd name="connsiteX262" fmla="*/ 872162 w 1202452"/>
              <a:gd name="connsiteY262" fmla="*/ 1858883 h 6875466"/>
              <a:gd name="connsiteX263" fmla="*/ 0 w 1202452"/>
              <a:gd name="connsiteY263" fmla="*/ 1750024 h 6875466"/>
              <a:gd name="connsiteX264" fmla="*/ 109243 w 1202452"/>
              <a:gd name="connsiteY264" fmla="*/ 1750024 h 6875466"/>
              <a:gd name="connsiteX265" fmla="*/ 765831 w 1202452"/>
              <a:gd name="connsiteY265" fmla="*/ 1750024 h 6875466"/>
              <a:gd name="connsiteX266" fmla="*/ 765831 w 1202452"/>
              <a:gd name="connsiteY266" fmla="*/ 1859124 h 6875466"/>
              <a:gd name="connsiteX267" fmla="*/ 109243 w 1202452"/>
              <a:gd name="connsiteY267" fmla="*/ 1859124 h 6875466"/>
              <a:gd name="connsiteX268" fmla="*/ 109243 w 1202452"/>
              <a:gd name="connsiteY268" fmla="*/ 2517280 h 6875466"/>
              <a:gd name="connsiteX269" fmla="*/ 0 w 1202452"/>
              <a:gd name="connsiteY269" fmla="*/ 2517280 h 6875466"/>
              <a:gd name="connsiteX270" fmla="*/ 0 w 1202452"/>
              <a:gd name="connsiteY270" fmla="*/ 1534121 h 6875466"/>
              <a:gd name="connsiteX271" fmla="*/ 109572 w 1202452"/>
              <a:gd name="connsiteY271" fmla="*/ 1534121 h 6875466"/>
              <a:gd name="connsiteX272" fmla="*/ 109572 w 1202452"/>
              <a:gd name="connsiteY272" fmla="*/ 1643692 h 6875466"/>
              <a:gd name="connsiteX273" fmla="*/ 0 w 1202452"/>
              <a:gd name="connsiteY273" fmla="*/ 1643692 h 6875466"/>
              <a:gd name="connsiteX274" fmla="*/ 0 w 1202452"/>
              <a:gd name="connsiteY274" fmla="*/ 1314655 h 6875466"/>
              <a:gd name="connsiteX275" fmla="*/ 218515 w 1202452"/>
              <a:gd name="connsiteY275" fmla="*/ 1314655 h 6875466"/>
              <a:gd name="connsiteX276" fmla="*/ 327611 w 1202452"/>
              <a:gd name="connsiteY276" fmla="*/ 1314655 h 6875466"/>
              <a:gd name="connsiteX277" fmla="*/ 327611 w 1202452"/>
              <a:gd name="connsiteY277" fmla="*/ 1423796 h 6875466"/>
              <a:gd name="connsiteX278" fmla="*/ 327611 w 1202452"/>
              <a:gd name="connsiteY278" fmla="*/ 1643692 h 6875466"/>
              <a:gd name="connsiteX279" fmla="*/ 218515 w 1202452"/>
              <a:gd name="connsiteY279" fmla="*/ 1643692 h 6875466"/>
              <a:gd name="connsiteX280" fmla="*/ 218515 w 1202452"/>
              <a:gd name="connsiteY280" fmla="*/ 1423796 h 6875466"/>
              <a:gd name="connsiteX281" fmla="*/ 0 w 1202452"/>
              <a:gd name="connsiteY281" fmla="*/ 1423796 h 6875466"/>
              <a:gd name="connsiteX282" fmla="*/ 0 w 1202452"/>
              <a:gd name="connsiteY282" fmla="*/ 1095903 h 6875466"/>
              <a:gd name="connsiteX283" fmla="*/ 437888 w 1202452"/>
              <a:gd name="connsiteY283" fmla="*/ 1095903 h 6875466"/>
              <a:gd name="connsiteX284" fmla="*/ 547078 w 1202452"/>
              <a:gd name="connsiteY284" fmla="*/ 1095903 h 6875466"/>
              <a:gd name="connsiteX285" fmla="*/ 547078 w 1202452"/>
              <a:gd name="connsiteY285" fmla="*/ 1205092 h 6875466"/>
              <a:gd name="connsiteX286" fmla="*/ 547078 w 1202452"/>
              <a:gd name="connsiteY286" fmla="*/ 1642981 h 6875466"/>
              <a:gd name="connsiteX287" fmla="*/ 437888 w 1202452"/>
              <a:gd name="connsiteY287" fmla="*/ 1642981 h 6875466"/>
              <a:gd name="connsiteX288" fmla="*/ 437888 w 1202452"/>
              <a:gd name="connsiteY288" fmla="*/ 1205092 h 6875466"/>
              <a:gd name="connsiteX289" fmla="*/ 0 w 1202452"/>
              <a:gd name="connsiteY289" fmla="*/ 1205092 h 6875466"/>
              <a:gd name="connsiteX290" fmla="*/ 1090203 w 1202452"/>
              <a:gd name="connsiteY290" fmla="*/ 876438 h 6875466"/>
              <a:gd name="connsiteX291" fmla="*/ 1199392 w 1202452"/>
              <a:gd name="connsiteY291" fmla="*/ 876438 h 6875466"/>
              <a:gd name="connsiteX292" fmla="*/ 1199392 w 1202452"/>
              <a:gd name="connsiteY292" fmla="*/ 1314488 h 6875466"/>
              <a:gd name="connsiteX293" fmla="*/ 1202452 w 1202452"/>
              <a:gd name="connsiteY293" fmla="*/ 1314488 h 6875466"/>
              <a:gd name="connsiteX294" fmla="*/ 1202452 w 1202452"/>
              <a:gd name="connsiteY294" fmla="*/ 1423515 h 6875466"/>
              <a:gd name="connsiteX295" fmla="*/ 1199392 w 1202452"/>
              <a:gd name="connsiteY295" fmla="*/ 1423515 h 6875466"/>
              <a:gd name="connsiteX296" fmla="*/ 1090203 w 1202452"/>
              <a:gd name="connsiteY296" fmla="*/ 1423515 h 6875466"/>
              <a:gd name="connsiteX297" fmla="*/ 1090203 w 1202452"/>
              <a:gd name="connsiteY297" fmla="*/ 1314488 h 6875466"/>
              <a:gd name="connsiteX298" fmla="*/ 872162 w 1202452"/>
              <a:gd name="connsiteY298" fmla="*/ 876438 h 6875466"/>
              <a:gd name="connsiteX299" fmla="*/ 981405 w 1202452"/>
              <a:gd name="connsiteY299" fmla="*/ 876438 h 6875466"/>
              <a:gd name="connsiteX300" fmla="*/ 981405 w 1202452"/>
              <a:gd name="connsiteY300" fmla="*/ 1534431 h 6875466"/>
              <a:gd name="connsiteX301" fmla="*/ 1202452 w 1202452"/>
              <a:gd name="connsiteY301" fmla="*/ 1534431 h 6875466"/>
              <a:gd name="connsiteX302" fmla="*/ 1202452 w 1202452"/>
              <a:gd name="connsiteY302" fmla="*/ 1643693 h 6875466"/>
              <a:gd name="connsiteX303" fmla="*/ 981405 w 1202452"/>
              <a:gd name="connsiteY303" fmla="*/ 1643693 h 6875466"/>
              <a:gd name="connsiteX304" fmla="*/ 872162 w 1202452"/>
              <a:gd name="connsiteY304" fmla="*/ 1643693 h 6875466"/>
              <a:gd name="connsiteX305" fmla="*/ 0 w 1202452"/>
              <a:gd name="connsiteY305" fmla="*/ 876438 h 6875466"/>
              <a:gd name="connsiteX306" fmla="*/ 656588 w 1202452"/>
              <a:gd name="connsiteY306" fmla="*/ 876438 h 6875466"/>
              <a:gd name="connsiteX307" fmla="*/ 765831 w 1202452"/>
              <a:gd name="connsiteY307" fmla="*/ 876438 h 6875466"/>
              <a:gd name="connsiteX308" fmla="*/ 765831 w 1202452"/>
              <a:gd name="connsiteY308" fmla="*/ 985700 h 6875466"/>
              <a:gd name="connsiteX309" fmla="*/ 765831 w 1202452"/>
              <a:gd name="connsiteY309" fmla="*/ 1643693 h 6875466"/>
              <a:gd name="connsiteX310" fmla="*/ 656588 w 1202452"/>
              <a:gd name="connsiteY310" fmla="*/ 1643693 h 6875466"/>
              <a:gd name="connsiteX311" fmla="*/ 656588 w 1202452"/>
              <a:gd name="connsiteY311" fmla="*/ 985700 h 6875466"/>
              <a:gd name="connsiteX312" fmla="*/ 0 w 1202452"/>
              <a:gd name="connsiteY312" fmla="*/ 985700 h 6875466"/>
              <a:gd name="connsiteX313" fmla="*/ 656260 w 1202452"/>
              <a:gd name="connsiteY313" fmla="*/ 658397 h 6875466"/>
              <a:gd name="connsiteX314" fmla="*/ 765831 w 1202452"/>
              <a:gd name="connsiteY314" fmla="*/ 658397 h 6875466"/>
              <a:gd name="connsiteX315" fmla="*/ 765831 w 1202452"/>
              <a:gd name="connsiteY315" fmla="*/ 767256 h 6875466"/>
              <a:gd name="connsiteX316" fmla="*/ 656260 w 1202452"/>
              <a:gd name="connsiteY316" fmla="*/ 767256 h 6875466"/>
              <a:gd name="connsiteX317" fmla="*/ 872162 w 1202452"/>
              <a:gd name="connsiteY317" fmla="*/ 658156 h 6875466"/>
              <a:gd name="connsiteX318" fmla="*/ 1202452 w 1202452"/>
              <a:gd name="connsiteY318" fmla="*/ 658156 h 6875466"/>
              <a:gd name="connsiteX319" fmla="*/ 1202452 w 1202452"/>
              <a:gd name="connsiteY319" fmla="*/ 767256 h 6875466"/>
              <a:gd name="connsiteX320" fmla="*/ 872162 w 1202452"/>
              <a:gd name="connsiteY320" fmla="*/ 767256 h 6875466"/>
              <a:gd name="connsiteX321" fmla="*/ 438219 w 1202452"/>
              <a:gd name="connsiteY321" fmla="*/ 438219 h 6875466"/>
              <a:gd name="connsiteX322" fmla="*/ 547423 w 1202452"/>
              <a:gd name="connsiteY322" fmla="*/ 438219 h 6875466"/>
              <a:gd name="connsiteX323" fmla="*/ 765830 w 1202452"/>
              <a:gd name="connsiteY323" fmla="*/ 438219 h 6875466"/>
              <a:gd name="connsiteX324" fmla="*/ 765830 w 1202452"/>
              <a:gd name="connsiteY324" fmla="*/ 547467 h 6875466"/>
              <a:gd name="connsiteX325" fmla="*/ 547423 w 1202452"/>
              <a:gd name="connsiteY325" fmla="*/ 547467 h 6875466"/>
              <a:gd name="connsiteX326" fmla="*/ 547423 w 1202452"/>
              <a:gd name="connsiteY326" fmla="*/ 767256 h 6875466"/>
              <a:gd name="connsiteX327" fmla="*/ 438219 w 1202452"/>
              <a:gd name="connsiteY327" fmla="*/ 767256 h 6875466"/>
              <a:gd name="connsiteX328" fmla="*/ 438219 w 1202452"/>
              <a:gd name="connsiteY328" fmla="*/ 547467 h 6875466"/>
              <a:gd name="connsiteX329" fmla="*/ 872162 w 1202452"/>
              <a:gd name="connsiteY329" fmla="*/ 437888 h 6875466"/>
              <a:gd name="connsiteX330" fmla="*/ 1202452 w 1202452"/>
              <a:gd name="connsiteY330" fmla="*/ 437888 h 6875466"/>
              <a:gd name="connsiteX331" fmla="*/ 1202452 w 1202452"/>
              <a:gd name="connsiteY331" fmla="*/ 547078 h 6875466"/>
              <a:gd name="connsiteX332" fmla="*/ 872162 w 1202452"/>
              <a:gd name="connsiteY332" fmla="*/ 547078 h 6875466"/>
              <a:gd name="connsiteX333" fmla="*/ 218041 w 1202452"/>
              <a:gd name="connsiteY333" fmla="*/ 220178 h 6875466"/>
              <a:gd name="connsiteX334" fmla="*/ 327069 w 1202452"/>
              <a:gd name="connsiteY334" fmla="*/ 220178 h 6875466"/>
              <a:gd name="connsiteX335" fmla="*/ 765118 w 1202452"/>
              <a:gd name="connsiteY335" fmla="*/ 220178 h 6875466"/>
              <a:gd name="connsiteX336" fmla="*/ 765118 w 1202452"/>
              <a:gd name="connsiteY336" fmla="*/ 329368 h 6875466"/>
              <a:gd name="connsiteX337" fmla="*/ 327069 w 1202452"/>
              <a:gd name="connsiteY337" fmla="*/ 329368 h 6875466"/>
              <a:gd name="connsiteX338" fmla="*/ 327069 w 1202452"/>
              <a:gd name="connsiteY338" fmla="*/ 767256 h 6875466"/>
              <a:gd name="connsiteX339" fmla="*/ 218041 w 1202452"/>
              <a:gd name="connsiteY339" fmla="*/ 767256 h 6875466"/>
              <a:gd name="connsiteX340" fmla="*/ 218041 w 1202452"/>
              <a:gd name="connsiteY340" fmla="*/ 329368 h 6875466"/>
              <a:gd name="connsiteX341" fmla="*/ 1090569 w 1202452"/>
              <a:gd name="connsiteY341" fmla="*/ 0 h 6875466"/>
              <a:gd name="connsiteX342" fmla="*/ 1199773 w 1202452"/>
              <a:gd name="connsiteY342" fmla="*/ 0 h 6875466"/>
              <a:gd name="connsiteX343" fmla="*/ 1199773 w 1202452"/>
              <a:gd name="connsiteY343" fmla="*/ 219789 h 6875466"/>
              <a:gd name="connsiteX344" fmla="*/ 1199773 w 1202452"/>
              <a:gd name="connsiteY344" fmla="*/ 329037 h 6875466"/>
              <a:gd name="connsiteX345" fmla="*/ 1090569 w 1202452"/>
              <a:gd name="connsiteY345" fmla="*/ 329037 h 6875466"/>
              <a:gd name="connsiteX346" fmla="*/ 872162 w 1202452"/>
              <a:gd name="connsiteY346" fmla="*/ 329037 h 6875466"/>
              <a:gd name="connsiteX347" fmla="*/ 872162 w 1202452"/>
              <a:gd name="connsiteY347" fmla="*/ 219789 h 6875466"/>
              <a:gd name="connsiteX348" fmla="*/ 1090569 w 1202452"/>
              <a:gd name="connsiteY348" fmla="*/ 219789 h 6875466"/>
              <a:gd name="connsiteX349" fmla="*/ 872162 w 1202452"/>
              <a:gd name="connsiteY349" fmla="*/ 0 h 6875466"/>
              <a:gd name="connsiteX350" fmla="*/ 981733 w 1202452"/>
              <a:gd name="connsiteY350" fmla="*/ 0 h 6875466"/>
              <a:gd name="connsiteX351" fmla="*/ 981733 w 1202452"/>
              <a:gd name="connsiteY351" fmla="*/ 109572 h 6875466"/>
              <a:gd name="connsiteX352" fmla="*/ 872162 w 1202452"/>
              <a:gd name="connsiteY352" fmla="*/ 109572 h 6875466"/>
              <a:gd name="connsiteX353" fmla="*/ 0 w 1202452"/>
              <a:gd name="connsiteY353" fmla="*/ 0 h 6875466"/>
              <a:gd name="connsiteX354" fmla="*/ 109243 w 1202452"/>
              <a:gd name="connsiteY354" fmla="*/ 0 h 6875466"/>
              <a:gd name="connsiteX355" fmla="*/ 765831 w 1202452"/>
              <a:gd name="connsiteY355" fmla="*/ 0 h 6875466"/>
              <a:gd name="connsiteX356" fmla="*/ 765831 w 1202452"/>
              <a:gd name="connsiteY356" fmla="*/ 109262 h 6875466"/>
              <a:gd name="connsiteX357" fmla="*/ 109243 w 1202452"/>
              <a:gd name="connsiteY357" fmla="*/ 109262 h 6875466"/>
              <a:gd name="connsiteX358" fmla="*/ 109243 w 1202452"/>
              <a:gd name="connsiteY358" fmla="*/ 767256 h 6875466"/>
              <a:gd name="connsiteX359" fmla="*/ 0 w 1202452"/>
              <a:gd name="connsiteY359" fmla="*/ 767256 h 6875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1202452" h="6875466">
                <a:moveTo>
                  <a:pt x="0" y="6765895"/>
                </a:moveTo>
                <a:lnTo>
                  <a:pt x="109572" y="6765895"/>
                </a:lnTo>
                <a:lnTo>
                  <a:pt x="109572" y="6875466"/>
                </a:lnTo>
                <a:lnTo>
                  <a:pt x="0" y="6875466"/>
                </a:lnTo>
                <a:close/>
                <a:moveTo>
                  <a:pt x="0" y="6545717"/>
                </a:moveTo>
                <a:lnTo>
                  <a:pt x="218515" y="6545717"/>
                </a:lnTo>
                <a:lnTo>
                  <a:pt x="327611" y="6545717"/>
                </a:lnTo>
                <a:lnTo>
                  <a:pt x="327611" y="6654965"/>
                </a:lnTo>
                <a:lnTo>
                  <a:pt x="327611" y="6874753"/>
                </a:lnTo>
                <a:lnTo>
                  <a:pt x="218515" y="6874753"/>
                </a:lnTo>
                <a:lnTo>
                  <a:pt x="218515" y="6654965"/>
                </a:lnTo>
                <a:lnTo>
                  <a:pt x="0" y="6654965"/>
                </a:lnTo>
                <a:close/>
                <a:moveTo>
                  <a:pt x="0" y="6327677"/>
                </a:moveTo>
                <a:lnTo>
                  <a:pt x="437888" y="6327677"/>
                </a:lnTo>
                <a:lnTo>
                  <a:pt x="547078" y="6327677"/>
                </a:lnTo>
                <a:lnTo>
                  <a:pt x="547078" y="6436977"/>
                </a:lnTo>
                <a:lnTo>
                  <a:pt x="547078" y="6875466"/>
                </a:lnTo>
                <a:lnTo>
                  <a:pt x="437888" y="6875466"/>
                </a:lnTo>
                <a:lnTo>
                  <a:pt x="437888" y="6436977"/>
                </a:lnTo>
                <a:lnTo>
                  <a:pt x="0" y="6436977"/>
                </a:lnTo>
                <a:close/>
                <a:moveTo>
                  <a:pt x="1090203" y="6108211"/>
                </a:moveTo>
                <a:lnTo>
                  <a:pt x="1199392" y="6108211"/>
                </a:lnTo>
                <a:lnTo>
                  <a:pt x="1199392" y="6546099"/>
                </a:lnTo>
                <a:lnTo>
                  <a:pt x="1202452" y="6546099"/>
                </a:lnTo>
                <a:lnTo>
                  <a:pt x="1202452" y="6655288"/>
                </a:lnTo>
                <a:lnTo>
                  <a:pt x="1199392" y="6655288"/>
                </a:lnTo>
                <a:lnTo>
                  <a:pt x="1090203" y="6655288"/>
                </a:lnTo>
                <a:lnTo>
                  <a:pt x="1090203" y="6546099"/>
                </a:lnTo>
                <a:close/>
                <a:moveTo>
                  <a:pt x="872162" y="6108211"/>
                </a:moveTo>
                <a:lnTo>
                  <a:pt x="981405" y="6108211"/>
                </a:lnTo>
                <a:lnTo>
                  <a:pt x="981405" y="6766204"/>
                </a:lnTo>
                <a:lnTo>
                  <a:pt x="1202452" y="6766204"/>
                </a:lnTo>
                <a:lnTo>
                  <a:pt x="1202452" y="6875466"/>
                </a:lnTo>
                <a:lnTo>
                  <a:pt x="981405" y="6875466"/>
                </a:lnTo>
                <a:lnTo>
                  <a:pt x="872162" y="6875466"/>
                </a:lnTo>
                <a:close/>
                <a:moveTo>
                  <a:pt x="0" y="6108211"/>
                </a:moveTo>
                <a:lnTo>
                  <a:pt x="656588" y="6108211"/>
                </a:lnTo>
                <a:lnTo>
                  <a:pt x="765831" y="6108211"/>
                </a:lnTo>
                <a:lnTo>
                  <a:pt x="765831" y="6217311"/>
                </a:lnTo>
                <a:lnTo>
                  <a:pt x="765831" y="6875466"/>
                </a:lnTo>
                <a:lnTo>
                  <a:pt x="656588" y="6875466"/>
                </a:lnTo>
                <a:lnTo>
                  <a:pt x="656588" y="6217311"/>
                </a:lnTo>
                <a:lnTo>
                  <a:pt x="0" y="6217311"/>
                </a:lnTo>
                <a:close/>
                <a:moveTo>
                  <a:pt x="872162" y="5889768"/>
                </a:moveTo>
                <a:lnTo>
                  <a:pt x="1202452" y="5889768"/>
                </a:lnTo>
                <a:lnTo>
                  <a:pt x="1202452" y="5999030"/>
                </a:lnTo>
                <a:lnTo>
                  <a:pt x="872162" y="5999030"/>
                </a:lnTo>
                <a:close/>
                <a:moveTo>
                  <a:pt x="656260" y="5889458"/>
                </a:moveTo>
                <a:lnTo>
                  <a:pt x="765831" y="5889458"/>
                </a:lnTo>
                <a:lnTo>
                  <a:pt x="765831" y="5999030"/>
                </a:lnTo>
                <a:lnTo>
                  <a:pt x="656260" y="5999030"/>
                </a:lnTo>
                <a:close/>
                <a:moveTo>
                  <a:pt x="438219" y="5669992"/>
                </a:moveTo>
                <a:lnTo>
                  <a:pt x="547423" y="5669992"/>
                </a:lnTo>
                <a:lnTo>
                  <a:pt x="765830" y="5669992"/>
                </a:lnTo>
                <a:lnTo>
                  <a:pt x="765830" y="5779240"/>
                </a:lnTo>
                <a:lnTo>
                  <a:pt x="547423" y="5779240"/>
                </a:lnTo>
                <a:lnTo>
                  <a:pt x="547423" y="5999029"/>
                </a:lnTo>
                <a:lnTo>
                  <a:pt x="438219" y="5999029"/>
                </a:lnTo>
                <a:lnTo>
                  <a:pt x="438219" y="5779240"/>
                </a:lnTo>
                <a:close/>
                <a:moveTo>
                  <a:pt x="872162" y="5669662"/>
                </a:moveTo>
                <a:lnTo>
                  <a:pt x="1202452" y="5669662"/>
                </a:lnTo>
                <a:lnTo>
                  <a:pt x="1202452" y="5778852"/>
                </a:lnTo>
                <a:lnTo>
                  <a:pt x="872162" y="5778852"/>
                </a:lnTo>
                <a:close/>
                <a:moveTo>
                  <a:pt x="218041" y="5451239"/>
                </a:moveTo>
                <a:lnTo>
                  <a:pt x="327069" y="5451239"/>
                </a:lnTo>
                <a:lnTo>
                  <a:pt x="765118" y="5451239"/>
                </a:lnTo>
                <a:lnTo>
                  <a:pt x="765118" y="5560539"/>
                </a:lnTo>
                <a:lnTo>
                  <a:pt x="327069" y="5560539"/>
                </a:lnTo>
                <a:lnTo>
                  <a:pt x="327069" y="5999029"/>
                </a:lnTo>
                <a:lnTo>
                  <a:pt x="218041" y="5999029"/>
                </a:lnTo>
                <a:lnTo>
                  <a:pt x="218041" y="5560539"/>
                </a:lnTo>
                <a:close/>
                <a:moveTo>
                  <a:pt x="1090569" y="5231774"/>
                </a:moveTo>
                <a:lnTo>
                  <a:pt x="1199773" y="5231774"/>
                </a:lnTo>
                <a:lnTo>
                  <a:pt x="1199773" y="5451509"/>
                </a:lnTo>
                <a:lnTo>
                  <a:pt x="1199773" y="5560811"/>
                </a:lnTo>
                <a:lnTo>
                  <a:pt x="1090569" y="5560811"/>
                </a:lnTo>
                <a:lnTo>
                  <a:pt x="872162" y="5560811"/>
                </a:lnTo>
                <a:lnTo>
                  <a:pt x="872162" y="5451509"/>
                </a:lnTo>
                <a:lnTo>
                  <a:pt x="1090569" y="5451509"/>
                </a:lnTo>
                <a:close/>
                <a:moveTo>
                  <a:pt x="872162" y="5231774"/>
                </a:moveTo>
                <a:lnTo>
                  <a:pt x="981733" y="5231774"/>
                </a:lnTo>
                <a:lnTo>
                  <a:pt x="981733" y="5340633"/>
                </a:lnTo>
                <a:lnTo>
                  <a:pt x="872162" y="5340633"/>
                </a:lnTo>
                <a:close/>
                <a:moveTo>
                  <a:pt x="0" y="5231774"/>
                </a:moveTo>
                <a:lnTo>
                  <a:pt x="109243" y="5231774"/>
                </a:lnTo>
                <a:lnTo>
                  <a:pt x="765831" y="5231774"/>
                </a:lnTo>
                <a:lnTo>
                  <a:pt x="765831" y="5340874"/>
                </a:lnTo>
                <a:lnTo>
                  <a:pt x="109243" y="5340874"/>
                </a:lnTo>
                <a:lnTo>
                  <a:pt x="109243" y="5999030"/>
                </a:lnTo>
                <a:lnTo>
                  <a:pt x="0" y="5999030"/>
                </a:lnTo>
                <a:close/>
                <a:moveTo>
                  <a:pt x="0" y="5015871"/>
                </a:moveTo>
                <a:lnTo>
                  <a:pt x="109572" y="5015871"/>
                </a:lnTo>
                <a:lnTo>
                  <a:pt x="109572" y="5125442"/>
                </a:lnTo>
                <a:lnTo>
                  <a:pt x="0" y="5125442"/>
                </a:lnTo>
                <a:close/>
                <a:moveTo>
                  <a:pt x="0" y="4796405"/>
                </a:moveTo>
                <a:lnTo>
                  <a:pt x="218515" y="4796405"/>
                </a:lnTo>
                <a:lnTo>
                  <a:pt x="327611" y="4796405"/>
                </a:lnTo>
                <a:lnTo>
                  <a:pt x="327611" y="4905545"/>
                </a:lnTo>
                <a:lnTo>
                  <a:pt x="327611" y="5125442"/>
                </a:lnTo>
                <a:lnTo>
                  <a:pt x="218515" y="5125442"/>
                </a:lnTo>
                <a:lnTo>
                  <a:pt x="218515" y="4905545"/>
                </a:lnTo>
                <a:lnTo>
                  <a:pt x="0" y="4905545"/>
                </a:lnTo>
                <a:close/>
                <a:moveTo>
                  <a:pt x="0" y="4577653"/>
                </a:moveTo>
                <a:lnTo>
                  <a:pt x="437888" y="4577653"/>
                </a:lnTo>
                <a:lnTo>
                  <a:pt x="547078" y="4577653"/>
                </a:lnTo>
                <a:lnTo>
                  <a:pt x="547078" y="4686842"/>
                </a:lnTo>
                <a:lnTo>
                  <a:pt x="547078" y="5124730"/>
                </a:lnTo>
                <a:lnTo>
                  <a:pt x="437888" y="5124730"/>
                </a:lnTo>
                <a:lnTo>
                  <a:pt x="437888" y="4686842"/>
                </a:lnTo>
                <a:lnTo>
                  <a:pt x="0" y="4686842"/>
                </a:lnTo>
                <a:close/>
                <a:moveTo>
                  <a:pt x="1090203" y="4358188"/>
                </a:moveTo>
                <a:lnTo>
                  <a:pt x="1199392" y="4358188"/>
                </a:lnTo>
                <a:lnTo>
                  <a:pt x="1199392" y="4796237"/>
                </a:lnTo>
                <a:lnTo>
                  <a:pt x="1202452" y="4796237"/>
                </a:lnTo>
                <a:lnTo>
                  <a:pt x="1202452" y="4905265"/>
                </a:lnTo>
                <a:lnTo>
                  <a:pt x="1199392" y="4905265"/>
                </a:lnTo>
                <a:lnTo>
                  <a:pt x="1090203" y="4905265"/>
                </a:lnTo>
                <a:lnTo>
                  <a:pt x="1090203" y="4796237"/>
                </a:lnTo>
                <a:close/>
                <a:moveTo>
                  <a:pt x="872162" y="4358188"/>
                </a:moveTo>
                <a:lnTo>
                  <a:pt x="981405" y="4358188"/>
                </a:lnTo>
                <a:lnTo>
                  <a:pt x="981405" y="5016181"/>
                </a:lnTo>
                <a:lnTo>
                  <a:pt x="1202452" y="5016181"/>
                </a:lnTo>
                <a:lnTo>
                  <a:pt x="1202452" y="5125443"/>
                </a:lnTo>
                <a:lnTo>
                  <a:pt x="981405" y="5125443"/>
                </a:lnTo>
                <a:lnTo>
                  <a:pt x="872162" y="5125443"/>
                </a:lnTo>
                <a:close/>
                <a:moveTo>
                  <a:pt x="0" y="4358188"/>
                </a:moveTo>
                <a:lnTo>
                  <a:pt x="656588" y="4358188"/>
                </a:lnTo>
                <a:lnTo>
                  <a:pt x="765831" y="4358188"/>
                </a:lnTo>
                <a:lnTo>
                  <a:pt x="765831" y="4467449"/>
                </a:lnTo>
                <a:lnTo>
                  <a:pt x="765831" y="5125443"/>
                </a:lnTo>
                <a:lnTo>
                  <a:pt x="656588" y="5125443"/>
                </a:lnTo>
                <a:lnTo>
                  <a:pt x="656588" y="4467449"/>
                </a:lnTo>
                <a:lnTo>
                  <a:pt x="0" y="4467449"/>
                </a:lnTo>
                <a:close/>
                <a:moveTo>
                  <a:pt x="656260" y="4140147"/>
                </a:moveTo>
                <a:lnTo>
                  <a:pt x="765831" y="4140147"/>
                </a:lnTo>
                <a:lnTo>
                  <a:pt x="765831" y="4249006"/>
                </a:lnTo>
                <a:lnTo>
                  <a:pt x="656260" y="4249006"/>
                </a:lnTo>
                <a:close/>
                <a:moveTo>
                  <a:pt x="872162" y="4139905"/>
                </a:moveTo>
                <a:lnTo>
                  <a:pt x="1202452" y="4139905"/>
                </a:lnTo>
                <a:lnTo>
                  <a:pt x="1202452" y="4249006"/>
                </a:lnTo>
                <a:lnTo>
                  <a:pt x="872162" y="4249006"/>
                </a:lnTo>
                <a:close/>
                <a:moveTo>
                  <a:pt x="438219" y="3919969"/>
                </a:moveTo>
                <a:lnTo>
                  <a:pt x="547423" y="3919969"/>
                </a:lnTo>
                <a:lnTo>
                  <a:pt x="765830" y="3919969"/>
                </a:lnTo>
                <a:lnTo>
                  <a:pt x="765830" y="4029217"/>
                </a:lnTo>
                <a:lnTo>
                  <a:pt x="547423" y="4029217"/>
                </a:lnTo>
                <a:lnTo>
                  <a:pt x="547423" y="4249006"/>
                </a:lnTo>
                <a:lnTo>
                  <a:pt x="438219" y="4249006"/>
                </a:lnTo>
                <a:lnTo>
                  <a:pt x="438219" y="4029217"/>
                </a:lnTo>
                <a:close/>
                <a:moveTo>
                  <a:pt x="872162" y="3919638"/>
                </a:moveTo>
                <a:lnTo>
                  <a:pt x="1202452" y="3919638"/>
                </a:lnTo>
                <a:lnTo>
                  <a:pt x="1202452" y="4028827"/>
                </a:lnTo>
                <a:lnTo>
                  <a:pt x="872162" y="4028827"/>
                </a:lnTo>
                <a:close/>
                <a:moveTo>
                  <a:pt x="218041" y="3701928"/>
                </a:moveTo>
                <a:lnTo>
                  <a:pt x="327069" y="3701928"/>
                </a:lnTo>
                <a:lnTo>
                  <a:pt x="765118" y="3701928"/>
                </a:lnTo>
                <a:lnTo>
                  <a:pt x="765118" y="3811117"/>
                </a:lnTo>
                <a:lnTo>
                  <a:pt x="327069" y="3811117"/>
                </a:lnTo>
                <a:lnTo>
                  <a:pt x="327069" y="4249006"/>
                </a:lnTo>
                <a:lnTo>
                  <a:pt x="218041" y="4249006"/>
                </a:lnTo>
                <a:lnTo>
                  <a:pt x="218041" y="3811117"/>
                </a:lnTo>
                <a:close/>
                <a:moveTo>
                  <a:pt x="1090569" y="3481750"/>
                </a:moveTo>
                <a:lnTo>
                  <a:pt x="1199773" y="3481750"/>
                </a:lnTo>
                <a:lnTo>
                  <a:pt x="1199773" y="3701538"/>
                </a:lnTo>
                <a:lnTo>
                  <a:pt x="1199773" y="3810787"/>
                </a:lnTo>
                <a:lnTo>
                  <a:pt x="1090569" y="3810787"/>
                </a:lnTo>
                <a:lnTo>
                  <a:pt x="872162" y="3810787"/>
                </a:lnTo>
                <a:lnTo>
                  <a:pt x="872162" y="3701538"/>
                </a:lnTo>
                <a:lnTo>
                  <a:pt x="1090569" y="3701538"/>
                </a:lnTo>
                <a:close/>
                <a:moveTo>
                  <a:pt x="872162" y="3481750"/>
                </a:moveTo>
                <a:lnTo>
                  <a:pt x="981733" y="3481750"/>
                </a:lnTo>
                <a:lnTo>
                  <a:pt x="981733" y="3591321"/>
                </a:lnTo>
                <a:lnTo>
                  <a:pt x="872162" y="3591321"/>
                </a:lnTo>
                <a:close/>
                <a:moveTo>
                  <a:pt x="0" y="3481750"/>
                </a:moveTo>
                <a:lnTo>
                  <a:pt x="109243" y="3481750"/>
                </a:lnTo>
                <a:lnTo>
                  <a:pt x="765831" y="3481750"/>
                </a:lnTo>
                <a:lnTo>
                  <a:pt x="765831" y="3591012"/>
                </a:lnTo>
                <a:lnTo>
                  <a:pt x="109243" y="3591012"/>
                </a:lnTo>
                <a:lnTo>
                  <a:pt x="109243" y="4249006"/>
                </a:lnTo>
                <a:lnTo>
                  <a:pt x="0" y="4249006"/>
                </a:lnTo>
                <a:close/>
                <a:moveTo>
                  <a:pt x="0" y="3284145"/>
                </a:moveTo>
                <a:lnTo>
                  <a:pt x="109572" y="3284145"/>
                </a:lnTo>
                <a:lnTo>
                  <a:pt x="109572" y="3393717"/>
                </a:lnTo>
                <a:lnTo>
                  <a:pt x="0" y="3393717"/>
                </a:lnTo>
                <a:close/>
                <a:moveTo>
                  <a:pt x="0" y="3063967"/>
                </a:moveTo>
                <a:lnTo>
                  <a:pt x="218515" y="3063967"/>
                </a:lnTo>
                <a:lnTo>
                  <a:pt x="327611" y="3063967"/>
                </a:lnTo>
                <a:lnTo>
                  <a:pt x="327611" y="3173215"/>
                </a:lnTo>
                <a:lnTo>
                  <a:pt x="327611" y="3393004"/>
                </a:lnTo>
                <a:lnTo>
                  <a:pt x="218515" y="3393004"/>
                </a:lnTo>
                <a:lnTo>
                  <a:pt x="218515" y="3173215"/>
                </a:lnTo>
                <a:lnTo>
                  <a:pt x="0" y="3173215"/>
                </a:lnTo>
                <a:close/>
                <a:moveTo>
                  <a:pt x="0" y="2845927"/>
                </a:moveTo>
                <a:lnTo>
                  <a:pt x="437888" y="2845927"/>
                </a:lnTo>
                <a:lnTo>
                  <a:pt x="547078" y="2845927"/>
                </a:lnTo>
                <a:lnTo>
                  <a:pt x="547078" y="2955227"/>
                </a:lnTo>
                <a:lnTo>
                  <a:pt x="547078" y="3393717"/>
                </a:lnTo>
                <a:lnTo>
                  <a:pt x="437888" y="3393717"/>
                </a:lnTo>
                <a:lnTo>
                  <a:pt x="437888" y="2955227"/>
                </a:lnTo>
                <a:lnTo>
                  <a:pt x="0" y="2955227"/>
                </a:lnTo>
                <a:close/>
                <a:moveTo>
                  <a:pt x="1090203" y="2626461"/>
                </a:moveTo>
                <a:lnTo>
                  <a:pt x="1199392" y="2626461"/>
                </a:lnTo>
                <a:lnTo>
                  <a:pt x="1199392" y="3064349"/>
                </a:lnTo>
                <a:lnTo>
                  <a:pt x="1202452" y="3064349"/>
                </a:lnTo>
                <a:lnTo>
                  <a:pt x="1202452" y="3173538"/>
                </a:lnTo>
                <a:lnTo>
                  <a:pt x="1199392" y="3173538"/>
                </a:lnTo>
                <a:lnTo>
                  <a:pt x="1090203" y="3173538"/>
                </a:lnTo>
                <a:lnTo>
                  <a:pt x="1090203" y="3064349"/>
                </a:lnTo>
                <a:close/>
                <a:moveTo>
                  <a:pt x="872162" y="2626461"/>
                </a:moveTo>
                <a:lnTo>
                  <a:pt x="981405" y="2626461"/>
                </a:lnTo>
                <a:lnTo>
                  <a:pt x="981405" y="3284454"/>
                </a:lnTo>
                <a:lnTo>
                  <a:pt x="1202452" y="3284454"/>
                </a:lnTo>
                <a:lnTo>
                  <a:pt x="1202452" y="3393717"/>
                </a:lnTo>
                <a:lnTo>
                  <a:pt x="981405" y="3393717"/>
                </a:lnTo>
                <a:lnTo>
                  <a:pt x="872162" y="3393717"/>
                </a:lnTo>
                <a:close/>
                <a:moveTo>
                  <a:pt x="0" y="2626461"/>
                </a:moveTo>
                <a:lnTo>
                  <a:pt x="656588" y="2626461"/>
                </a:lnTo>
                <a:lnTo>
                  <a:pt x="765831" y="2626461"/>
                </a:lnTo>
                <a:lnTo>
                  <a:pt x="765831" y="2735561"/>
                </a:lnTo>
                <a:lnTo>
                  <a:pt x="765831" y="3393717"/>
                </a:lnTo>
                <a:lnTo>
                  <a:pt x="656588" y="3393717"/>
                </a:lnTo>
                <a:lnTo>
                  <a:pt x="656588" y="2735561"/>
                </a:lnTo>
                <a:lnTo>
                  <a:pt x="0" y="2735561"/>
                </a:lnTo>
                <a:close/>
                <a:moveTo>
                  <a:pt x="872162" y="2408018"/>
                </a:moveTo>
                <a:lnTo>
                  <a:pt x="1202452" y="2408018"/>
                </a:lnTo>
                <a:lnTo>
                  <a:pt x="1202452" y="2517280"/>
                </a:lnTo>
                <a:lnTo>
                  <a:pt x="872162" y="2517280"/>
                </a:lnTo>
                <a:close/>
                <a:moveTo>
                  <a:pt x="656260" y="2407708"/>
                </a:moveTo>
                <a:lnTo>
                  <a:pt x="765831" y="2407708"/>
                </a:lnTo>
                <a:lnTo>
                  <a:pt x="765831" y="2517280"/>
                </a:lnTo>
                <a:lnTo>
                  <a:pt x="656260" y="2517280"/>
                </a:lnTo>
                <a:close/>
                <a:moveTo>
                  <a:pt x="438219" y="2188242"/>
                </a:moveTo>
                <a:lnTo>
                  <a:pt x="547423" y="2188242"/>
                </a:lnTo>
                <a:lnTo>
                  <a:pt x="765830" y="2188242"/>
                </a:lnTo>
                <a:lnTo>
                  <a:pt x="765830" y="2297490"/>
                </a:lnTo>
                <a:lnTo>
                  <a:pt x="547423" y="2297490"/>
                </a:lnTo>
                <a:lnTo>
                  <a:pt x="547423" y="2517279"/>
                </a:lnTo>
                <a:lnTo>
                  <a:pt x="438219" y="2517279"/>
                </a:lnTo>
                <a:lnTo>
                  <a:pt x="438219" y="2297490"/>
                </a:lnTo>
                <a:close/>
                <a:moveTo>
                  <a:pt x="872162" y="2187912"/>
                </a:moveTo>
                <a:lnTo>
                  <a:pt x="1202452" y="2187912"/>
                </a:lnTo>
                <a:lnTo>
                  <a:pt x="1202452" y="2297102"/>
                </a:lnTo>
                <a:lnTo>
                  <a:pt x="872162" y="2297102"/>
                </a:lnTo>
                <a:close/>
                <a:moveTo>
                  <a:pt x="218041" y="1969490"/>
                </a:moveTo>
                <a:lnTo>
                  <a:pt x="327069" y="1969490"/>
                </a:lnTo>
                <a:lnTo>
                  <a:pt x="765118" y="1969490"/>
                </a:lnTo>
                <a:lnTo>
                  <a:pt x="765118" y="2078789"/>
                </a:lnTo>
                <a:lnTo>
                  <a:pt x="327069" y="2078789"/>
                </a:lnTo>
                <a:lnTo>
                  <a:pt x="327069" y="2517279"/>
                </a:lnTo>
                <a:lnTo>
                  <a:pt x="218041" y="2517279"/>
                </a:lnTo>
                <a:lnTo>
                  <a:pt x="218041" y="2078789"/>
                </a:lnTo>
                <a:close/>
                <a:moveTo>
                  <a:pt x="1090569" y="1750024"/>
                </a:moveTo>
                <a:lnTo>
                  <a:pt x="1199773" y="1750024"/>
                </a:lnTo>
                <a:lnTo>
                  <a:pt x="1199773" y="1969759"/>
                </a:lnTo>
                <a:lnTo>
                  <a:pt x="1199773" y="2079061"/>
                </a:lnTo>
                <a:lnTo>
                  <a:pt x="1090569" y="2079061"/>
                </a:lnTo>
                <a:lnTo>
                  <a:pt x="872162" y="2079061"/>
                </a:lnTo>
                <a:lnTo>
                  <a:pt x="872162" y="1969759"/>
                </a:lnTo>
                <a:lnTo>
                  <a:pt x="1090569" y="1969759"/>
                </a:lnTo>
                <a:close/>
                <a:moveTo>
                  <a:pt x="872162" y="1750024"/>
                </a:moveTo>
                <a:lnTo>
                  <a:pt x="981733" y="1750024"/>
                </a:lnTo>
                <a:lnTo>
                  <a:pt x="981733" y="1858883"/>
                </a:lnTo>
                <a:lnTo>
                  <a:pt x="872162" y="1858883"/>
                </a:lnTo>
                <a:close/>
                <a:moveTo>
                  <a:pt x="0" y="1750024"/>
                </a:moveTo>
                <a:lnTo>
                  <a:pt x="109243" y="1750024"/>
                </a:lnTo>
                <a:lnTo>
                  <a:pt x="765831" y="1750024"/>
                </a:lnTo>
                <a:lnTo>
                  <a:pt x="765831" y="1859124"/>
                </a:lnTo>
                <a:lnTo>
                  <a:pt x="109243" y="1859124"/>
                </a:lnTo>
                <a:lnTo>
                  <a:pt x="109243" y="2517280"/>
                </a:lnTo>
                <a:lnTo>
                  <a:pt x="0" y="2517280"/>
                </a:lnTo>
                <a:close/>
                <a:moveTo>
                  <a:pt x="0" y="1534121"/>
                </a:moveTo>
                <a:lnTo>
                  <a:pt x="109572" y="1534121"/>
                </a:lnTo>
                <a:lnTo>
                  <a:pt x="109572" y="1643692"/>
                </a:lnTo>
                <a:lnTo>
                  <a:pt x="0" y="1643692"/>
                </a:lnTo>
                <a:close/>
                <a:moveTo>
                  <a:pt x="0" y="1314655"/>
                </a:moveTo>
                <a:lnTo>
                  <a:pt x="218515" y="1314655"/>
                </a:lnTo>
                <a:lnTo>
                  <a:pt x="327611" y="1314655"/>
                </a:lnTo>
                <a:lnTo>
                  <a:pt x="327611" y="1423796"/>
                </a:lnTo>
                <a:lnTo>
                  <a:pt x="327611" y="1643692"/>
                </a:lnTo>
                <a:lnTo>
                  <a:pt x="218515" y="1643692"/>
                </a:lnTo>
                <a:lnTo>
                  <a:pt x="218515" y="1423796"/>
                </a:lnTo>
                <a:lnTo>
                  <a:pt x="0" y="1423796"/>
                </a:lnTo>
                <a:close/>
                <a:moveTo>
                  <a:pt x="0" y="1095903"/>
                </a:moveTo>
                <a:lnTo>
                  <a:pt x="437888" y="1095903"/>
                </a:lnTo>
                <a:lnTo>
                  <a:pt x="547078" y="1095903"/>
                </a:lnTo>
                <a:lnTo>
                  <a:pt x="547078" y="1205092"/>
                </a:lnTo>
                <a:lnTo>
                  <a:pt x="547078" y="1642981"/>
                </a:lnTo>
                <a:lnTo>
                  <a:pt x="437888" y="1642981"/>
                </a:lnTo>
                <a:lnTo>
                  <a:pt x="437888" y="1205092"/>
                </a:lnTo>
                <a:lnTo>
                  <a:pt x="0" y="1205092"/>
                </a:lnTo>
                <a:close/>
                <a:moveTo>
                  <a:pt x="1090203" y="876438"/>
                </a:moveTo>
                <a:lnTo>
                  <a:pt x="1199392" y="876438"/>
                </a:lnTo>
                <a:lnTo>
                  <a:pt x="1199392" y="1314488"/>
                </a:lnTo>
                <a:lnTo>
                  <a:pt x="1202452" y="1314488"/>
                </a:lnTo>
                <a:lnTo>
                  <a:pt x="1202452" y="1423515"/>
                </a:lnTo>
                <a:lnTo>
                  <a:pt x="1199392" y="1423515"/>
                </a:lnTo>
                <a:lnTo>
                  <a:pt x="1090203" y="1423515"/>
                </a:lnTo>
                <a:lnTo>
                  <a:pt x="1090203" y="1314488"/>
                </a:lnTo>
                <a:close/>
                <a:moveTo>
                  <a:pt x="872162" y="876438"/>
                </a:moveTo>
                <a:lnTo>
                  <a:pt x="981405" y="876438"/>
                </a:lnTo>
                <a:lnTo>
                  <a:pt x="981405" y="1534431"/>
                </a:lnTo>
                <a:lnTo>
                  <a:pt x="1202452" y="1534431"/>
                </a:lnTo>
                <a:lnTo>
                  <a:pt x="1202452" y="1643693"/>
                </a:lnTo>
                <a:lnTo>
                  <a:pt x="981405" y="1643693"/>
                </a:lnTo>
                <a:lnTo>
                  <a:pt x="872162" y="1643693"/>
                </a:lnTo>
                <a:close/>
                <a:moveTo>
                  <a:pt x="0" y="876438"/>
                </a:moveTo>
                <a:lnTo>
                  <a:pt x="656588" y="876438"/>
                </a:lnTo>
                <a:lnTo>
                  <a:pt x="765831" y="876438"/>
                </a:lnTo>
                <a:lnTo>
                  <a:pt x="765831" y="985700"/>
                </a:lnTo>
                <a:lnTo>
                  <a:pt x="765831" y="1643693"/>
                </a:lnTo>
                <a:lnTo>
                  <a:pt x="656588" y="1643693"/>
                </a:lnTo>
                <a:lnTo>
                  <a:pt x="656588" y="985700"/>
                </a:lnTo>
                <a:lnTo>
                  <a:pt x="0" y="985700"/>
                </a:lnTo>
                <a:close/>
                <a:moveTo>
                  <a:pt x="656260" y="658397"/>
                </a:moveTo>
                <a:lnTo>
                  <a:pt x="765831" y="658397"/>
                </a:lnTo>
                <a:lnTo>
                  <a:pt x="765831" y="767256"/>
                </a:lnTo>
                <a:lnTo>
                  <a:pt x="656260" y="767256"/>
                </a:lnTo>
                <a:close/>
                <a:moveTo>
                  <a:pt x="872162" y="658156"/>
                </a:moveTo>
                <a:lnTo>
                  <a:pt x="1202452" y="658156"/>
                </a:lnTo>
                <a:lnTo>
                  <a:pt x="1202452" y="767256"/>
                </a:lnTo>
                <a:lnTo>
                  <a:pt x="872162" y="767256"/>
                </a:lnTo>
                <a:close/>
                <a:moveTo>
                  <a:pt x="438219" y="438219"/>
                </a:moveTo>
                <a:lnTo>
                  <a:pt x="547423" y="438219"/>
                </a:lnTo>
                <a:lnTo>
                  <a:pt x="765830" y="438219"/>
                </a:lnTo>
                <a:lnTo>
                  <a:pt x="765830" y="547467"/>
                </a:lnTo>
                <a:lnTo>
                  <a:pt x="547423" y="547467"/>
                </a:lnTo>
                <a:lnTo>
                  <a:pt x="547423" y="767256"/>
                </a:lnTo>
                <a:lnTo>
                  <a:pt x="438219" y="767256"/>
                </a:lnTo>
                <a:lnTo>
                  <a:pt x="438219" y="547467"/>
                </a:lnTo>
                <a:close/>
                <a:moveTo>
                  <a:pt x="872162" y="437888"/>
                </a:moveTo>
                <a:lnTo>
                  <a:pt x="1202452" y="437888"/>
                </a:lnTo>
                <a:lnTo>
                  <a:pt x="1202452" y="547078"/>
                </a:lnTo>
                <a:lnTo>
                  <a:pt x="872162" y="547078"/>
                </a:lnTo>
                <a:close/>
                <a:moveTo>
                  <a:pt x="218041" y="220178"/>
                </a:moveTo>
                <a:lnTo>
                  <a:pt x="327069" y="220178"/>
                </a:lnTo>
                <a:lnTo>
                  <a:pt x="765118" y="220178"/>
                </a:lnTo>
                <a:lnTo>
                  <a:pt x="765118" y="329368"/>
                </a:lnTo>
                <a:lnTo>
                  <a:pt x="327069" y="329368"/>
                </a:lnTo>
                <a:lnTo>
                  <a:pt x="327069" y="767256"/>
                </a:lnTo>
                <a:lnTo>
                  <a:pt x="218041" y="767256"/>
                </a:lnTo>
                <a:lnTo>
                  <a:pt x="218041" y="329368"/>
                </a:lnTo>
                <a:close/>
                <a:moveTo>
                  <a:pt x="1090569" y="0"/>
                </a:moveTo>
                <a:lnTo>
                  <a:pt x="1199773" y="0"/>
                </a:lnTo>
                <a:lnTo>
                  <a:pt x="1199773" y="219789"/>
                </a:lnTo>
                <a:lnTo>
                  <a:pt x="1199773" y="329037"/>
                </a:lnTo>
                <a:lnTo>
                  <a:pt x="1090569" y="329037"/>
                </a:lnTo>
                <a:lnTo>
                  <a:pt x="872162" y="329037"/>
                </a:lnTo>
                <a:lnTo>
                  <a:pt x="872162" y="219789"/>
                </a:lnTo>
                <a:lnTo>
                  <a:pt x="1090569" y="219789"/>
                </a:lnTo>
                <a:close/>
                <a:moveTo>
                  <a:pt x="872162" y="0"/>
                </a:moveTo>
                <a:lnTo>
                  <a:pt x="981733" y="0"/>
                </a:lnTo>
                <a:lnTo>
                  <a:pt x="981733" y="109572"/>
                </a:lnTo>
                <a:lnTo>
                  <a:pt x="872162" y="109572"/>
                </a:lnTo>
                <a:close/>
                <a:moveTo>
                  <a:pt x="0" y="0"/>
                </a:moveTo>
                <a:lnTo>
                  <a:pt x="109243" y="0"/>
                </a:lnTo>
                <a:lnTo>
                  <a:pt x="765831" y="0"/>
                </a:lnTo>
                <a:lnTo>
                  <a:pt x="765831" y="109262"/>
                </a:lnTo>
                <a:lnTo>
                  <a:pt x="109243" y="109262"/>
                </a:lnTo>
                <a:lnTo>
                  <a:pt x="109243" y="767256"/>
                </a:lnTo>
                <a:lnTo>
                  <a:pt x="0" y="767256"/>
                </a:lnTo>
                <a:close/>
              </a:path>
            </a:pathLst>
          </a:custGeom>
          <a:solidFill>
            <a:schemeClr val="tx1"/>
          </a:solidFill>
          <a:ln>
            <a:noFill/>
          </a:ln>
          <a:effectLst/>
        </p:spPr>
        <p:txBody>
          <a:bodyPr wrap="square" anchor="ctr">
            <a:noAutofit/>
          </a:bodyPr>
          <a:lstStyle/>
          <a:p>
            <a:endParaRPr lang="en-US"/>
          </a:p>
        </p:txBody>
      </p:sp>
    </p:spTree>
    <p:extLst>
      <p:ext uri="{BB962C8B-B14F-4D97-AF65-F5344CB8AC3E}">
        <p14:creationId xmlns:p14="http://schemas.microsoft.com/office/powerpoint/2010/main" val="34930124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ubtitle and Content">
    <p:bg>
      <p:bgPr>
        <a:solidFill>
          <a:schemeClr val="bg1"/>
        </a:solidFill>
        <a:effectLst/>
      </p:bgPr>
    </p:bg>
    <p:spTree>
      <p:nvGrpSpPr>
        <p:cNvPr id="1" name=""/>
        <p:cNvGrpSpPr/>
        <p:nvPr/>
      </p:nvGrpSpPr>
      <p:grpSpPr>
        <a:xfrm>
          <a:off x="0" y="0"/>
          <a:ext cx="0" cy="0"/>
          <a:chOff x="0" y="0"/>
          <a:chExt cx="0" cy="0"/>
        </a:xfrm>
      </p:grpSpPr>
      <p:sp>
        <p:nvSpPr>
          <p:cNvPr id="152" name="Title 5">
            <a:extLst>
              <a:ext uri="{FF2B5EF4-FFF2-40B4-BE49-F238E27FC236}">
                <a16:creationId xmlns:a16="http://schemas.microsoft.com/office/drawing/2014/main" id="{145E15DD-3412-EA46-8D1D-32533649328B}"/>
              </a:ext>
            </a:extLst>
          </p:cNvPr>
          <p:cNvSpPr>
            <a:spLocks noGrp="1"/>
          </p:cNvSpPr>
          <p:nvPr userDrawn="1">
            <p:ph type="title" hasCustomPrompt="1"/>
          </p:nvPr>
        </p:nvSpPr>
        <p:spPr>
          <a:xfrm>
            <a:off x="1903634" y="376178"/>
            <a:ext cx="6747073" cy="750221"/>
          </a:xfrm>
        </p:spPr>
        <p:txBody>
          <a:bodyPr/>
          <a:lstStyle/>
          <a:p>
            <a:r>
              <a:rPr lang="en-US" dirty="0"/>
              <a:t>Title and Content Slide </a:t>
            </a:r>
          </a:p>
        </p:txBody>
      </p:sp>
      <p:sp>
        <p:nvSpPr>
          <p:cNvPr id="153" name="Text Placeholder 2">
            <a:extLst>
              <a:ext uri="{FF2B5EF4-FFF2-40B4-BE49-F238E27FC236}">
                <a16:creationId xmlns:a16="http://schemas.microsoft.com/office/drawing/2014/main" id="{EEA02BE3-29F4-274D-B389-12C00141B1D7}"/>
              </a:ext>
            </a:extLst>
          </p:cNvPr>
          <p:cNvSpPr>
            <a:spLocks noGrp="1"/>
          </p:cNvSpPr>
          <p:nvPr userDrawn="1">
            <p:ph idx="1" hasCustomPrompt="1"/>
          </p:nvPr>
        </p:nvSpPr>
        <p:spPr>
          <a:xfrm>
            <a:off x="1903633" y="1215342"/>
            <a:ext cx="6746501" cy="3771079"/>
          </a:xfrm>
          <a:prstGeom prst="rect">
            <a:avLst/>
          </a:prstGeom>
        </p:spPr>
        <p:txBody>
          <a:bodyPr vert="horz" lIns="91440" tIns="45720" rIns="91440" bIns="45720" rtlCol="0">
            <a:normAutofit/>
          </a:bodyPr>
          <a:lstStyle/>
          <a:p>
            <a:pPr lvl="0"/>
            <a:r>
              <a:rPr lang="en-US" dirty="0"/>
              <a:t>Body copy goes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1" name="Freeform 220">
            <a:extLst>
              <a:ext uri="{FF2B5EF4-FFF2-40B4-BE49-F238E27FC236}">
                <a16:creationId xmlns:a16="http://schemas.microsoft.com/office/drawing/2014/main" id="{B4A749B7-8262-534C-A835-D993ACEB39DC}"/>
              </a:ext>
            </a:extLst>
          </p:cNvPr>
          <p:cNvSpPr>
            <a:spLocks noChangeArrowheads="1"/>
          </p:cNvSpPr>
          <p:nvPr userDrawn="1"/>
        </p:nvSpPr>
        <p:spPr bwMode="auto">
          <a:xfrm>
            <a:off x="0" y="-12081"/>
            <a:ext cx="1626273" cy="5740675"/>
          </a:xfrm>
          <a:custGeom>
            <a:avLst/>
            <a:gdLst>
              <a:gd name="connsiteX0" fmla="*/ 293629 w 2168364"/>
              <a:gd name="connsiteY0" fmla="*/ 6874687 h 6888810"/>
              <a:gd name="connsiteX1" fmla="*/ 327446 w 2168364"/>
              <a:gd name="connsiteY1" fmla="*/ 6888810 h 6888810"/>
              <a:gd name="connsiteX2" fmla="*/ 259382 w 2168364"/>
              <a:gd name="connsiteY2" fmla="*/ 6888810 h 6888810"/>
              <a:gd name="connsiteX3" fmla="*/ 1308715 w 2168364"/>
              <a:gd name="connsiteY3" fmla="*/ 6809380 h 6888810"/>
              <a:gd name="connsiteX4" fmla="*/ 1388149 w 2168364"/>
              <a:gd name="connsiteY4" fmla="*/ 6888810 h 6888810"/>
              <a:gd name="connsiteX5" fmla="*/ 1259240 w 2168364"/>
              <a:gd name="connsiteY5" fmla="*/ 6888810 h 6888810"/>
              <a:gd name="connsiteX6" fmla="*/ 1244706 w 2168364"/>
              <a:gd name="connsiteY6" fmla="*/ 6874277 h 6888810"/>
              <a:gd name="connsiteX7" fmla="*/ 390731 w 2168364"/>
              <a:gd name="connsiteY7" fmla="*/ 6778016 h 6888810"/>
              <a:gd name="connsiteX8" fmla="*/ 443305 w 2168364"/>
              <a:gd name="connsiteY8" fmla="*/ 6831507 h 6888810"/>
              <a:gd name="connsiteX9" fmla="*/ 390731 w 2168364"/>
              <a:gd name="connsiteY9" fmla="*/ 6884901 h 6888810"/>
              <a:gd name="connsiteX10" fmla="*/ 337278 w 2168364"/>
              <a:gd name="connsiteY10" fmla="*/ 6831507 h 6888810"/>
              <a:gd name="connsiteX11" fmla="*/ 390731 w 2168364"/>
              <a:gd name="connsiteY11" fmla="*/ 6778016 h 6888810"/>
              <a:gd name="connsiteX12" fmla="*/ 953535 w 2168364"/>
              <a:gd name="connsiteY12" fmla="*/ 6714857 h 6888810"/>
              <a:gd name="connsiteX13" fmla="*/ 970780 w 2168364"/>
              <a:gd name="connsiteY13" fmla="*/ 6732008 h 6888810"/>
              <a:gd name="connsiteX14" fmla="*/ 1131808 w 2168364"/>
              <a:gd name="connsiteY14" fmla="*/ 6888810 h 6888810"/>
              <a:gd name="connsiteX15" fmla="*/ 1004400 w 2168364"/>
              <a:gd name="connsiteY15" fmla="*/ 6888810 h 6888810"/>
              <a:gd name="connsiteX16" fmla="*/ 956847 w 2168364"/>
              <a:gd name="connsiteY16" fmla="*/ 6841247 h 6888810"/>
              <a:gd name="connsiteX17" fmla="*/ 909283 w 2168364"/>
              <a:gd name="connsiteY17" fmla="*/ 6888810 h 6888810"/>
              <a:gd name="connsiteX18" fmla="*/ 779588 w 2168364"/>
              <a:gd name="connsiteY18" fmla="*/ 6888810 h 6888810"/>
              <a:gd name="connsiteX19" fmla="*/ 487403 w 2168364"/>
              <a:gd name="connsiteY19" fmla="*/ 6682203 h 6888810"/>
              <a:gd name="connsiteX20" fmla="*/ 539977 w 2168364"/>
              <a:gd name="connsiteY20" fmla="*/ 6734826 h 6888810"/>
              <a:gd name="connsiteX21" fmla="*/ 487403 w 2168364"/>
              <a:gd name="connsiteY21" fmla="*/ 6788230 h 6888810"/>
              <a:gd name="connsiteX22" fmla="*/ 433950 w 2168364"/>
              <a:gd name="connsiteY22" fmla="*/ 6734826 h 6888810"/>
              <a:gd name="connsiteX23" fmla="*/ 487403 w 2168364"/>
              <a:gd name="connsiteY23" fmla="*/ 6682203 h 6888810"/>
              <a:gd name="connsiteX24" fmla="*/ 1367175 w 2168364"/>
              <a:gd name="connsiteY24" fmla="*/ 6612169 h 6888810"/>
              <a:gd name="connsiteX25" fmla="*/ 1643805 w 2168364"/>
              <a:gd name="connsiteY25" fmla="*/ 6888810 h 6888810"/>
              <a:gd name="connsiteX26" fmla="*/ 1514939 w 2168364"/>
              <a:gd name="connsiteY26" fmla="*/ 6888810 h 6888810"/>
              <a:gd name="connsiteX27" fmla="*/ 1366298 w 2168364"/>
              <a:gd name="connsiteY27" fmla="*/ 6740163 h 6888810"/>
              <a:gd name="connsiteX28" fmla="*/ 1183796 w 2168364"/>
              <a:gd name="connsiteY28" fmla="*/ 6567207 h 6888810"/>
              <a:gd name="connsiteX29" fmla="*/ 1146442 w 2168364"/>
              <a:gd name="connsiteY29" fmla="*/ 6582555 h 6888810"/>
              <a:gd name="connsiteX30" fmla="*/ 1146442 w 2168364"/>
              <a:gd name="connsiteY30" fmla="*/ 6657297 h 6888810"/>
              <a:gd name="connsiteX31" fmla="*/ 1221148 w 2168364"/>
              <a:gd name="connsiteY31" fmla="*/ 6657297 h 6888810"/>
              <a:gd name="connsiteX32" fmla="*/ 1221148 w 2168364"/>
              <a:gd name="connsiteY32" fmla="*/ 6582555 h 6888810"/>
              <a:gd name="connsiteX33" fmla="*/ 1183796 w 2168364"/>
              <a:gd name="connsiteY33" fmla="*/ 6567207 h 6888810"/>
              <a:gd name="connsiteX34" fmla="*/ 2056196 w 2168364"/>
              <a:gd name="connsiteY34" fmla="*/ 6526413 h 6888810"/>
              <a:gd name="connsiteX35" fmla="*/ 2094133 w 2168364"/>
              <a:gd name="connsiteY35" fmla="*/ 6542401 h 6888810"/>
              <a:gd name="connsiteX36" fmla="*/ 2094133 w 2168364"/>
              <a:gd name="connsiteY36" fmla="*/ 6616963 h 6888810"/>
              <a:gd name="connsiteX37" fmla="*/ 2018843 w 2168364"/>
              <a:gd name="connsiteY37" fmla="*/ 6616963 h 6888810"/>
              <a:gd name="connsiteX38" fmla="*/ 2018843 w 2168364"/>
              <a:gd name="connsiteY38" fmla="*/ 6542401 h 6888810"/>
              <a:gd name="connsiteX39" fmla="*/ 2056196 w 2168364"/>
              <a:gd name="connsiteY39" fmla="*/ 6526413 h 6888810"/>
              <a:gd name="connsiteX40" fmla="*/ 1183455 w 2168364"/>
              <a:gd name="connsiteY40" fmla="*/ 6484134 h 6888810"/>
              <a:gd name="connsiteX41" fmla="*/ 1280172 w 2168364"/>
              <a:gd name="connsiteY41" fmla="*/ 6523502 h 6888810"/>
              <a:gd name="connsiteX42" fmla="*/ 1280172 w 2168364"/>
              <a:gd name="connsiteY42" fmla="*/ 6716349 h 6888810"/>
              <a:gd name="connsiteX43" fmla="*/ 1204785 w 2168364"/>
              <a:gd name="connsiteY43" fmla="*/ 6754939 h 6888810"/>
              <a:gd name="connsiteX44" fmla="*/ 1204785 w 2168364"/>
              <a:gd name="connsiteY44" fmla="*/ 6833773 h 6888810"/>
              <a:gd name="connsiteX45" fmla="*/ 1087419 w 2168364"/>
              <a:gd name="connsiteY45" fmla="*/ 6716349 h 6888810"/>
              <a:gd name="connsiteX46" fmla="*/ 1049822 w 2168364"/>
              <a:gd name="connsiteY46" fmla="*/ 6598243 h 6888810"/>
              <a:gd name="connsiteX47" fmla="*/ 1087419 w 2168364"/>
              <a:gd name="connsiteY47" fmla="*/ 6523502 h 6888810"/>
              <a:gd name="connsiteX48" fmla="*/ 1146442 w 2168364"/>
              <a:gd name="connsiteY48" fmla="*/ 6489006 h 6888810"/>
              <a:gd name="connsiteX49" fmla="*/ 1183455 w 2168364"/>
              <a:gd name="connsiteY49" fmla="*/ 6484134 h 6888810"/>
              <a:gd name="connsiteX50" fmla="*/ 2167935 w 2168364"/>
              <a:gd name="connsiteY50" fmla="*/ 6413670 h 6888810"/>
              <a:gd name="connsiteX51" fmla="*/ 2167935 w 2168364"/>
              <a:gd name="connsiteY51" fmla="*/ 6519696 h 6888810"/>
              <a:gd name="connsiteX52" fmla="*/ 2131843 w 2168364"/>
              <a:gd name="connsiteY52" fmla="*/ 6504090 h 6888810"/>
              <a:gd name="connsiteX53" fmla="*/ 2131843 w 2168364"/>
              <a:gd name="connsiteY53" fmla="*/ 6429277 h 6888810"/>
              <a:gd name="connsiteX54" fmla="*/ 2167935 w 2168364"/>
              <a:gd name="connsiteY54" fmla="*/ 6413670 h 6888810"/>
              <a:gd name="connsiteX55" fmla="*/ 0 w 2168364"/>
              <a:gd name="connsiteY55" fmla="*/ 6413670 h 6888810"/>
              <a:gd name="connsiteX56" fmla="*/ 37802 w 2168364"/>
              <a:gd name="connsiteY56" fmla="*/ 6429276 h 6888810"/>
              <a:gd name="connsiteX57" fmla="*/ 37802 w 2168364"/>
              <a:gd name="connsiteY57" fmla="*/ 6504090 h 6888810"/>
              <a:gd name="connsiteX58" fmla="*/ 0 w 2168364"/>
              <a:gd name="connsiteY58" fmla="*/ 6519696 h 6888810"/>
              <a:gd name="connsiteX59" fmla="*/ 0 w 2168364"/>
              <a:gd name="connsiteY59" fmla="*/ 6413670 h 6888810"/>
              <a:gd name="connsiteX60" fmla="*/ 1941803 w 2168364"/>
              <a:gd name="connsiteY60" fmla="*/ 6305622 h 6888810"/>
              <a:gd name="connsiteX61" fmla="*/ 1904511 w 2168364"/>
              <a:gd name="connsiteY61" fmla="*/ 6320966 h 6888810"/>
              <a:gd name="connsiteX62" fmla="*/ 1904511 w 2168364"/>
              <a:gd name="connsiteY62" fmla="*/ 6396466 h 6888810"/>
              <a:gd name="connsiteX63" fmla="*/ 1979094 w 2168364"/>
              <a:gd name="connsiteY63" fmla="*/ 6396466 h 6888810"/>
              <a:gd name="connsiteX64" fmla="*/ 1979094 w 2168364"/>
              <a:gd name="connsiteY64" fmla="*/ 6320966 h 6888810"/>
              <a:gd name="connsiteX65" fmla="*/ 1941803 w 2168364"/>
              <a:gd name="connsiteY65" fmla="*/ 6305622 h 6888810"/>
              <a:gd name="connsiteX66" fmla="*/ 1942192 w 2168364"/>
              <a:gd name="connsiteY66" fmla="*/ 6222474 h 6888810"/>
              <a:gd name="connsiteX67" fmla="*/ 2038196 w 2168364"/>
              <a:gd name="connsiteY67" fmla="*/ 6262709 h 6888810"/>
              <a:gd name="connsiteX68" fmla="*/ 2038196 w 2168364"/>
              <a:gd name="connsiteY68" fmla="*/ 6454723 h 6888810"/>
              <a:gd name="connsiteX69" fmla="*/ 1963516 w 2168364"/>
              <a:gd name="connsiteY69" fmla="*/ 6493301 h 6888810"/>
              <a:gd name="connsiteX70" fmla="*/ 1963516 w 2168364"/>
              <a:gd name="connsiteY70" fmla="*/ 6572114 h 6888810"/>
              <a:gd name="connsiteX71" fmla="*/ 1845410 w 2168364"/>
              <a:gd name="connsiteY71" fmla="*/ 6454723 h 6888810"/>
              <a:gd name="connsiteX72" fmla="*/ 1807728 w 2168364"/>
              <a:gd name="connsiteY72" fmla="*/ 6337430 h 6888810"/>
              <a:gd name="connsiteX73" fmla="*/ 1845410 w 2168364"/>
              <a:gd name="connsiteY73" fmla="*/ 6262709 h 6888810"/>
              <a:gd name="connsiteX74" fmla="*/ 1905290 w 2168364"/>
              <a:gd name="connsiteY74" fmla="*/ 6227443 h 6888810"/>
              <a:gd name="connsiteX75" fmla="*/ 1942192 w 2168364"/>
              <a:gd name="connsiteY75" fmla="*/ 6222474 h 6888810"/>
              <a:gd name="connsiteX76" fmla="*/ 1731240 w 2168364"/>
              <a:gd name="connsiteY76" fmla="*/ 6201371 h 6888810"/>
              <a:gd name="connsiteX77" fmla="*/ 1768521 w 2168364"/>
              <a:gd name="connsiteY77" fmla="*/ 6216692 h 6888810"/>
              <a:gd name="connsiteX78" fmla="*/ 1768521 w 2168364"/>
              <a:gd name="connsiteY78" fmla="*/ 6292079 h 6888810"/>
              <a:gd name="connsiteX79" fmla="*/ 1693959 w 2168364"/>
              <a:gd name="connsiteY79" fmla="*/ 6292079 h 6888810"/>
              <a:gd name="connsiteX80" fmla="*/ 1693959 w 2168364"/>
              <a:gd name="connsiteY80" fmla="*/ 6216692 h 6888810"/>
              <a:gd name="connsiteX81" fmla="*/ 1731240 w 2168364"/>
              <a:gd name="connsiteY81" fmla="*/ 6201371 h 6888810"/>
              <a:gd name="connsiteX82" fmla="*/ 1022174 w 2168364"/>
              <a:gd name="connsiteY82" fmla="*/ 6136115 h 6888810"/>
              <a:gd name="connsiteX83" fmla="*/ 1150944 w 2168364"/>
              <a:gd name="connsiteY83" fmla="*/ 6136115 h 6888810"/>
              <a:gd name="connsiteX84" fmla="*/ 598072 w 2168364"/>
              <a:gd name="connsiteY84" fmla="*/ 6688550 h 6888810"/>
              <a:gd name="connsiteX85" fmla="*/ 533200 w 2168364"/>
              <a:gd name="connsiteY85" fmla="*/ 6624527 h 6888810"/>
              <a:gd name="connsiteX86" fmla="*/ 767357 w 2168364"/>
              <a:gd name="connsiteY86" fmla="*/ 6136115 h 6888810"/>
              <a:gd name="connsiteX87" fmla="*/ 896160 w 2168364"/>
              <a:gd name="connsiteY87" fmla="*/ 6136115 h 6888810"/>
              <a:gd name="connsiteX88" fmla="*/ 142742 w 2168364"/>
              <a:gd name="connsiteY88" fmla="*/ 6888810 h 6888810"/>
              <a:gd name="connsiteX89" fmla="*/ 13733 w 2168364"/>
              <a:gd name="connsiteY89" fmla="*/ 6888810 h 6888810"/>
              <a:gd name="connsiteX90" fmla="*/ 256807 w 2168364"/>
              <a:gd name="connsiteY90" fmla="*/ 6136115 h 6888810"/>
              <a:gd name="connsiteX91" fmla="*/ 385697 w 2168364"/>
              <a:gd name="connsiteY91" fmla="*/ 6136115 h 6888810"/>
              <a:gd name="connsiteX92" fmla="*/ 222417 w 2168364"/>
              <a:gd name="connsiteY92" fmla="*/ 6299400 h 6888810"/>
              <a:gd name="connsiteX93" fmla="*/ 285547 w 2168364"/>
              <a:gd name="connsiteY93" fmla="*/ 6362629 h 6888810"/>
              <a:gd name="connsiteX94" fmla="*/ 512055 w 2168364"/>
              <a:gd name="connsiteY94" fmla="*/ 6136115 h 6888810"/>
              <a:gd name="connsiteX95" fmla="*/ 640946 w 2168364"/>
              <a:gd name="connsiteY95" fmla="*/ 6136115 h 6888810"/>
              <a:gd name="connsiteX96" fmla="*/ 0 w 2168364"/>
              <a:gd name="connsiteY96" fmla="*/ 6776200 h 6888810"/>
              <a:gd name="connsiteX97" fmla="*/ 0 w 2168364"/>
              <a:gd name="connsiteY97" fmla="*/ 6647403 h 6888810"/>
              <a:gd name="connsiteX98" fmla="*/ 220760 w 2168364"/>
              <a:gd name="connsiteY98" fmla="*/ 6426638 h 6888810"/>
              <a:gd name="connsiteX99" fmla="*/ 157533 w 2168364"/>
              <a:gd name="connsiteY99" fmla="*/ 6363408 h 6888810"/>
              <a:gd name="connsiteX100" fmla="*/ 93526 w 2168364"/>
              <a:gd name="connsiteY100" fmla="*/ 6298621 h 6888810"/>
              <a:gd name="connsiteX101" fmla="*/ 1277832 w 2168364"/>
              <a:gd name="connsiteY101" fmla="*/ 6136114 h 6888810"/>
              <a:gd name="connsiteX102" fmla="*/ 1401003 w 2168364"/>
              <a:gd name="connsiteY102" fmla="*/ 6136114 h 6888810"/>
              <a:gd name="connsiteX103" fmla="*/ 651924 w 2168364"/>
              <a:gd name="connsiteY103" fmla="*/ 6888810 h 6888810"/>
              <a:gd name="connsiteX104" fmla="*/ 524482 w 2168364"/>
              <a:gd name="connsiteY104" fmla="*/ 6888810 h 6888810"/>
              <a:gd name="connsiteX105" fmla="*/ 2167935 w 2168364"/>
              <a:gd name="connsiteY105" fmla="*/ 5999151 h 6888810"/>
              <a:gd name="connsiteX106" fmla="*/ 2167935 w 2168364"/>
              <a:gd name="connsiteY106" fmla="*/ 6082769 h 6888810"/>
              <a:gd name="connsiteX107" fmla="*/ 2130188 w 2168364"/>
              <a:gd name="connsiteY107" fmla="*/ 6098344 h 6888810"/>
              <a:gd name="connsiteX108" fmla="*/ 2114622 w 2168364"/>
              <a:gd name="connsiteY108" fmla="*/ 6136113 h 6888810"/>
              <a:gd name="connsiteX109" fmla="*/ 2115497 w 2168364"/>
              <a:gd name="connsiteY109" fmla="*/ 6136113 h 6888810"/>
              <a:gd name="connsiteX110" fmla="*/ 2130188 w 2168364"/>
              <a:gd name="connsiteY110" fmla="*/ 6169691 h 6888810"/>
              <a:gd name="connsiteX111" fmla="*/ 2167935 w 2168364"/>
              <a:gd name="connsiteY111" fmla="*/ 6185263 h 6888810"/>
              <a:gd name="connsiteX112" fmla="*/ 2167935 w 2168364"/>
              <a:gd name="connsiteY112" fmla="*/ 6324634 h 6888810"/>
              <a:gd name="connsiteX113" fmla="*/ 2072010 w 2168364"/>
              <a:gd name="connsiteY113" fmla="*/ 6228768 h 6888810"/>
              <a:gd name="connsiteX114" fmla="*/ 2071233 w 2168364"/>
              <a:gd name="connsiteY114" fmla="*/ 6228768 h 6888810"/>
              <a:gd name="connsiteX115" fmla="*/ 2031831 w 2168364"/>
              <a:gd name="connsiteY115" fmla="*/ 6136113 h 6888810"/>
              <a:gd name="connsiteX116" fmla="*/ 2033486 w 2168364"/>
              <a:gd name="connsiteY116" fmla="*/ 6113918 h 6888810"/>
              <a:gd name="connsiteX117" fmla="*/ 2071233 w 2168364"/>
              <a:gd name="connsiteY117" fmla="*/ 6039354 h 6888810"/>
              <a:gd name="connsiteX118" fmla="*/ 2130966 w 2168364"/>
              <a:gd name="connsiteY118" fmla="*/ 6004115 h 6888810"/>
              <a:gd name="connsiteX119" fmla="*/ 2167935 w 2168364"/>
              <a:gd name="connsiteY119" fmla="*/ 5999151 h 6888810"/>
              <a:gd name="connsiteX120" fmla="*/ 0 w 2168364"/>
              <a:gd name="connsiteY120" fmla="*/ 5999151 h 6888810"/>
              <a:gd name="connsiteX121" fmla="*/ 96760 w 2168364"/>
              <a:gd name="connsiteY121" fmla="*/ 6039354 h 6888810"/>
              <a:gd name="connsiteX122" fmla="*/ 136087 w 2168364"/>
              <a:gd name="connsiteY122" fmla="*/ 6136113 h 6888810"/>
              <a:gd name="connsiteX123" fmla="*/ 136103 w 2168364"/>
              <a:gd name="connsiteY123" fmla="*/ 6136113 h 6888810"/>
              <a:gd name="connsiteX124" fmla="*/ 96771 w 2168364"/>
              <a:gd name="connsiteY124" fmla="*/ 6228842 h 6888810"/>
              <a:gd name="connsiteX125" fmla="*/ 21321 w 2168364"/>
              <a:gd name="connsiteY125" fmla="*/ 6267414 h 6888810"/>
              <a:gd name="connsiteX126" fmla="*/ 21321 w 2168364"/>
              <a:gd name="connsiteY126" fmla="*/ 6346117 h 6888810"/>
              <a:gd name="connsiteX127" fmla="*/ 0 w 2168364"/>
              <a:gd name="connsiteY127" fmla="*/ 6324785 h 6888810"/>
              <a:gd name="connsiteX128" fmla="*/ 0 w 2168364"/>
              <a:gd name="connsiteY128" fmla="*/ 6185303 h 6888810"/>
              <a:gd name="connsiteX129" fmla="*/ 37676 w 2168364"/>
              <a:gd name="connsiteY129" fmla="*/ 6169718 h 6888810"/>
              <a:gd name="connsiteX130" fmla="*/ 53254 w 2168364"/>
              <a:gd name="connsiteY130" fmla="*/ 6136113 h 6888810"/>
              <a:gd name="connsiteX131" fmla="*/ 53247 w 2168364"/>
              <a:gd name="connsiteY131" fmla="*/ 6136113 h 6888810"/>
              <a:gd name="connsiteX132" fmla="*/ 37672 w 2168364"/>
              <a:gd name="connsiteY132" fmla="*/ 6098344 h 6888810"/>
              <a:gd name="connsiteX133" fmla="*/ 0 w 2168364"/>
              <a:gd name="connsiteY133" fmla="*/ 6082769 h 6888810"/>
              <a:gd name="connsiteX134" fmla="*/ 0 w 2168364"/>
              <a:gd name="connsiteY134" fmla="*/ 5999151 h 6888810"/>
              <a:gd name="connsiteX135" fmla="*/ 2168364 w 2168364"/>
              <a:gd name="connsiteY135" fmla="*/ 5751241 h 6888810"/>
              <a:gd name="connsiteX136" fmla="*/ 2168364 w 2168364"/>
              <a:gd name="connsiteY136" fmla="*/ 5880116 h 6888810"/>
              <a:gd name="connsiteX137" fmla="*/ 1911437 w 2168364"/>
              <a:gd name="connsiteY137" fmla="*/ 6136113 h 6888810"/>
              <a:gd name="connsiteX138" fmla="*/ 1782632 w 2168364"/>
              <a:gd name="connsiteY138" fmla="*/ 6136113 h 6888810"/>
              <a:gd name="connsiteX139" fmla="*/ 0 w 2168364"/>
              <a:gd name="connsiteY139" fmla="*/ 5751241 h 6888810"/>
              <a:gd name="connsiteX140" fmla="*/ 385732 w 2168364"/>
              <a:gd name="connsiteY140" fmla="*/ 6136113 h 6888810"/>
              <a:gd name="connsiteX141" fmla="*/ 256830 w 2168364"/>
              <a:gd name="connsiteY141" fmla="*/ 6136113 h 6888810"/>
              <a:gd name="connsiteX142" fmla="*/ 0 w 2168364"/>
              <a:gd name="connsiteY142" fmla="*/ 5880116 h 6888810"/>
              <a:gd name="connsiteX143" fmla="*/ 635028 w 2168364"/>
              <a:gd name="connsiteY143" fmla="*/ 5749522 h 6888810"/>
              <a:gd name="connsiteX144" fmla="*/ 763788 w 2168364"/>
              <a:gd name="connsiteY144" fmla="*/ 5749522 h 6888810"/>
              <a:gd name="connsiteX145" fmla="*/ 1082181 w 2168364"/>
              <a:gd name="connsiteY145" fmla="*/ 6068012 h 6888810"/>
              <a:gd name="connsiteX146" fmla="*/ 1082961 w 2168364"/>
              <a:gd name="connsiteY146" fmla="*/ 6068012 h 6888810"/>
              <a:gd name="connsiteX147" fmla="*/ 1150944 w 2168364"/>
              <a:gd name="connsiteY147" fmla="*/ 6136113 h 6888810"/>
              <a:gd name="connsiteX148" fmla="*/ 1022184 w 2168364"/>
              <a:gd name="connsiteY148" fmla="*/ 6136113 h 6888810"/>
              <a:gd name="connsiteX149" fmla="*/ 379814 w 2168364"/>
              <a:gd name="connsiteY149" fmla="*/ 5749522 h 6888810"/>
              <a:gd name="connsiteX150" fmla="*/ 509534 w 2168364"/>
              <a:gd name="connsiteY150" fmla="*/ 5749522 h 6888810"/>
              <a:gd name="connsiteX151" fmla="*/ 896160 w 2168364"/>
              <a:gd name="connsiteY151" fmla="*/ 6136113 h 6888810"/>
              <a:gd name="connsiteX152" fmla="*/ 767317 w 2168364"/>
              <a:gd name="connsiteY152" fmla="*/ 6136113 h 6888810"/>
              <a:gd name="connsiteX153" fmla="*/ 1060830 w 2168364"/>
              <a:gd name="connsiteY153" fmla="*/ 5672145 h 6888810"/>
              <a:gd name="connsiteX154" fmla="*/ 1023462 w 2168364"/>
              <a:gd name="connsiteY154" fmla="*/ 5688223 h 6888810"/>
              <a:gd name="connsiteX155" fmla="*/ 1023462 w 2168364"/>
              <a:gd name="connsiteY155" fmla="*/ 5762864 h 6888810"/>
              <a:gd name="connsiteX156" fmla="*/ 1098051 w 2168364"/>
              <a:gd name="connsiteY156" fmla="*/ 5762864 h 6888810"/>
              <a:gd name="connsiteX157" fmla="*/ 1098051 w 2168364"/>
              <a:gd name="connsiteY157" fmla="*/ 5688223 h 6888810"/>
              <a:gd name="connsiteX158" fmla="*/ 1060830 w 2168364"/>
              <a:gd name="connsiteY158" fmla="*/ 5672145 h 6888810"/>
              <a:gd name="connsiteX159" fmla="*/ 1297338 w 2168364"/>
              <a:gd name="connsiteY159" fmla="*/ 5654520 h 6888810"/>
              <a:gd name="connsiteX160" fmla="*/ 1335032 w 2168364"/>
              <a:gd name="connsiteY160" fmla="*/ 5669843 h 6888810"/>
              <a:gd name="connsiteX161" fmla="*/ 1335032 w 2168364"/>
              <a:gd name="connsiteY161" fmla="*/ 5744463 h 6888810"/>
              <a:gd name="connsiteX162" fmla="*/ 1259645 w 2168364"/>
              <a:gd name="connsiteY162" fmla="*/ 5744463 h 6888810"/>
              <a:gd name="connsiteX163" fmla="*/ 1259645 w 2168364"/>
              <a:gd name="connsiteY163" fmla="*/ 5669843 h 6888810"/>
              <a:gd name="connsiteX164" fmla="*/ 1297338 w 2168364"/>
              <a:gd name="connsiteY164" fmla="*/ 5654520 h 6888810"/>
              <a:gd name="connsiteX165" fmla="*/ 624064 w 2168364"/>
              <a:gd name="connsiteY165" fmla="*/ 5590760 h 6888810"/>
              <a:gd name="connsiteX166" fmla="*/ 661320 w 2168364"/>
              <a:gd name="connsiteY166" fmla="*/ 5606856 h 6888810"/>
              <a:gd name="connsiteX167" fmla="*/ 661320 w 2168364"/>
              <a:gd name="connsiteY167" fmla="*/ 5681580 h 6888810"/>
              <a:gd name="connsiteX168" fmla="*/ 586808 w 2168364"/>
              <a:gd name="connsiteY168" fmla="*/ 5681580 h 6888810"/>
              <a:gd name="connsiteX169" fmla="*/ 586808 w 2168364"/>
              <a:gd name="connsiteY169" fmla="*/ 5606856 h 6888810"/>
              <a:gd name="connsiteX170" fmla="*/ 624064 w 2168364"/>
              <a:gd name="connsiteY170" fmla="*/ 5590760 h 6888810"/>
              <a:gd name="connsiteX171" fmla="*/ 487686 w 2168364"/>
              <a:gd name="connsiteY171" fmla="*/ 5590760 h 6888810"/>
              <a:gd name="connsiteX172" fmla="*/ 525118 w 2168364"/>
              <a:gd name="connsiteY172" fmla="*/ 5606856 h 6888810"/>
              <a:gd name="connsiteX173" fmla="*/ 525118 w 2168364"/>
              <a:gd name="connsiteY173" fmla="*/ 5681580 h 6888810"/>
              <a:gd name="connsiteX174" fmla="*/ 449668 w 2168364"/>
              <a:gd name="connsiteY174" fmla="*/ 5681580 h 6888810"/>
              <a:gd name="connsiteX175" fmla="*/ 449668 w 2168364"/>
              <a:gd name="connsiteY175" fmla="*/ 5606856 h 6888810"/>
              <a:gd name="connsiteX176" fmla="*/ 487686 w 2168364"/>
              <a:gd name="connsiteY176" fmla="*/ 5590760 h 6888810"/>
              <a:gd name="connsiteX177" fmla="*/ 350978 w 2168364"/>
              <a:gd name="connsiteY177" fmla="*/ 5590760 h 6888810"/>
              <a:gd name="connsiteX178" fmla="*/ 388346 w 2168364"/>
              <a:gd name="connsiteY178" fmla="*/ 5606856 h 6888810"/>
              <a:gd name="connsiteX179" fmla="*/ 388346 w 2168364"/>
              <a:gd name="connsiteY179" fmla="*/ 5681580 h 6888810"/>
              <a:gd name="connsiteX180" fmla="*/ 313610 w 2168364"/>
              <a:gd name="connsiteY180" fmla="*/ 5681580 h 6888810"/>
              <a:gd name="connsiteX181" fmla="*/ 313610 w 2168364"/>
              <a:gd name="connsiteY181" fmla="*/ 5606856 h 6888810"/>
              <a:gd name="connsiteX182" fmla="*/ 350978 w 2168364"/>
              <a:gd name="connsiteY182" fmla="*/ 5590760 h 6888810"/>
              <a:gd name="connsiteX183" fmla="*/ 1061195 w 2168364"/>
              <a:gd name="connsiteY183" fmla="*/ 5588832 h 6888810"/>
              <a:gd name="connsiteX184" fmla="*/ 1157235 w 2168364"/>
              <a:gd name="connsiteY184" fmla="*/ 5629076 h 6888810"/>
              <a:gd name="connsiteX185" fmla="*/ 1157235 w 2168364"/>
              <a:gd name="connsiteY185" fmla="*/ 5821914 h 6888810"/>
              <a:gd name="connsiteX186" fmla="*/ 1081768 w 2168364"/>
              <a:gd name="connsiteY186" fmla="*/ 5859721 h 6888810"/>
              <a:gd name="connsiteX187" fmla="*/ 1081768 w 2168364"/>
              <a:gd name="connsiteY187" fmla="*/ 5939332 h 6888810"/>
              <a:gd name="connsiteX188" fmla="*/ 964376 w 2168364"/>
              <a:gd name="connsiteY188" fmla="*/ 5821914 h 6888810"/>
              <a:gd name="connsiteX189" fmla="*/ 964376 w 2168364"/>
              <a:gd name="connsiteY189" fmla="*/ 5629076 h 6888810"/>
              <a:gd name="connsiteX190" fmla="*/ 1061195 w 2168364"/>
              <a:gd name="connsiteY190" fmla="*/ 5588832 h 6888810"/>
              <a:gd name="connsiteX191" fmla="*/ 2167934 w 2168364"/>
              <a:gd name="connsiteY191" fmla="*/ 5496027 h 6888810"/>
              <a:gd name="connsiteX192" fmla="*/ 2167934 w 2168364"/>
              <a:gd name="connsiteY192" fmla="*/ 5624901 h 6888810"/>
              <a:gd name="connsiteX193" fmla="*/ 1655878 w 2168364"/>
              <a:gd name="connsiteY193" fmla="*/ 6136113 h 6888810"/>
              <a:gd name="connsiteX194" fmla="*/ 1656170 w 2168364"/>
              <a:gd name="connsiteY194" fmla="*/ 6136113 h 6888810"/>
              <a:gd name="connsiteX195" fmla="*/ 1594582 w 2168364"/>
              <a:gd name="connsiteY195" fmla="*/ 6202560 h 6888810"/>
              <a:gd name="connsiteX196" fmla="*/ 1531338 w 2168364"/>
              <a:gd name="connsiteY196" fmla="*/ 6265791 h 6888810"/>
              <a:gd name="connsiteX197" fmla="*/ 2040315 w 2168364"/>
              <a:gd name="connsiteY197" fmla="*/ 6774566 h 6888810"/>
              <a:gd name="connsiteX198" fmla="*/ 2168363 w 2168364"/>
              <a:gd name="connsiteY198" fmla="*/ 6647421 h 6888810"/>
              <a:gd name="connsiteX199" fmla="*/ 2168363 w 2168364"/>
              <a:gd name="connsiteY199" fmla="*/ 6776222 h 6888810"/>
              <a:gd name="connsiteX200" fmla="*/ 2105119 w 2168364"/>
              <a:gd name="connsiteY200" fmla="*/ 6839453 h 6888810"/>
              <a:gd name="connsiteX201" fmla="*/ 2154562 w 2168364"/>
              <a:gd name="connsiteY201" fmla="*/ 6888810 h 6888810"/>
              <a:gd name="connsiteX202" fmla="*/ 2025657 w 2168364"/>
              <a:gd name="connsiteY202" fmla="*/ 6888810 h 6888810"/>
              <a:gd name="connsiteX203" fmla="*/ 1467314 w 2168364"/>
              <a:gd name="connsiteY203" fmla="*/ 6330582 h 6888810"/>
              <a:gd name="connsiteX204" fmla="*/ 1404069 w 2168364"/>
              <a:gd name="connsiteY204" fmla="*/ 6393813 h 6888810"/>
              <a:gd name="connsiteX205" fmla="*/ 1899232 w 2168364"/>
              <a:gd name="connsiteY205" fmla="*/ 6888810 h 6888810"/>
              <a:gd name="connsiteX206" fmla="*/ 1770438 w 2168364"/>
              <a:gd name="connsiteY206" fmla="*/ 6888810 h 6888810"/>
              <a:gd name="connsiteX207" fmla="*/ 1367233 w 2168364"/>
              <a:gd name="connsiteY207" fmla="*/ 6485689 h 6888810"/>
              <a:gd name="connsiteX208" fmla="*/ 1367233 w 2168364"/>
              <a:gd name="connsiteY208" fmla="*/ 6484909 h 6888810"/>
              <a:gd name="connsiteX209" fmla="*/ 1293269 w 2168364"/>
              <a:gd name="connsiteY209" fmla="*/ 6409401 h 6888810"/>
              <a:gd name="connsiteX210" fmla="*/ 1276021 w 2168364"/>
              <a:gd name="connsiteY210" fmla="*/ 6392157 h 6888810"/>
              <a:gd name="connsiteX211" fmla="*/ 1527244 w 2168364"/>
              <a:gd name="connsiteY211" fmla="*/ 6136113 h 6888810"/>
              <a:gd name="connsiteX212" fmla="*/ 1526988 w 2168364"/>
              <a:gd name="connsiteY212" fmla="*/ 6136113 h 6888810"/>
              <a:gd name="connsiteX213" fmla="*/ 0 w 2168364"/>
              <a:gd name="connsiteY213" fmla="*/ 5496027 h 6888810"/>
              <a:gd name="connsiteX214" fmla="*/ 640946 w 2168364"/>
              <a:gd name="connsiteY214" fmla="*/ 6136113 h 6888810"/>
              <a:gd name="connsiteX215" fmla="*/ 512055 w 2168364"/>
              <a:gd name="connsiteY215" fmla="*/ 6136113 h 6888810"/>
              <a:gd name="connsiteX216" fmla="*/ 0 w 2168364"/>
              <a:gd name="connsiteY216" fmla="*/ 5624901 h 6888810"/>
              <a:gd name="connsiteX217" fmla="*/ 487686 w 2168364"/>
              <a:gd name="connsiteY217" fmla="*/ 5450459 h 6888810"/>
              <a:gd name="connsiteX218" fmla="*/ 525118 w 2168364"/>
              <a:gd name="connsiteY218" fmla="*/ 5465853 h 6888810"/>
              <a:gd name="connsiteX219" fmla="*/ 525118 w 2168364"/>
              <a:gd name="connsiteY219" fmla="*/ 5540364 h 6888810"/>
              <a:gd name="connsiteX220" fmla="*/ 449668 w 2168364"/>
              <a:gd name="connsiteY220" fmla="*/ 5540364 h 6888810"/>
              <a:gd name="connsiteX221" fmla="*/ 449668 w 2168364"/>
              <a:gd name="connsiteY221" fmla="*/ 5465853 h 6888810"/>
              <a:gd name="connsiteX222" fmla="*/ 487686 w 2168364"/>
              <a:gd name="connsiteY222" fmla="*/ 5450459 h 6888810"/>
              <a:gd name="connsiteX223" fmla="*/ 239698 w 2168364"/>
              <a:gd name="connsiteY223" fmla="*/ 5365158 h 6888810"/>
              <a:gd name="connsiteX224" fmla="*/ 201928 w 2168364"/>
              <a:gd name="connsiteY224" fmla="*/ 5380579 h 6888810"/>
              <a:gd name="connsiteX225" fmla="*/ 201928 w 2168364"/>
              <a:gd name="connsiteY225" fmla="*/ 5455223 h 6888810"/>
              <a:gd name="connsiteX226" fmla="*/ 277468 w 2168364"/>
              <a:gd name="connsiteY226" fmla="*/ 5455223 h 6888810"/>
              <a:gd name="connsiteX227" fmla="*/ 277468 w 2168364"/>
              <a:gd name="connsiteY227" fmla="*/ 5380579 h 6888810"/>
              <a:gd name="connsiteX228" fmla="*/ 239698 w 2168364"/>
              <a:gd name="connsiteY228" fmla="*/ 5365158 h 6888810"/>
              <a:gd name="connsiteX229" fmla="*/ 239747 w 2168364"/>
              <a:gd name="connsiteY229" fmla="*/ 5282060 h 6888810"/>
              <a:gd name="connsiteX230" fmla="*/ 335755 w 2168364"/>
              <a:gd name="connsiteY230" fmla="*/ 5321429 h 6888810"/>
              <a:gd name="connsiteX231" fmla="*/ 335755 w 2168364"/>
              <a:gd name="connsiteY231" fmla="*/ 5514373 h 6888810"/>
              <a:gd name="connsiteX232" fmla="*/ 261092 w 2168364"/>
              <a:gd name="connsiteY232" fmla="*/ 5552962 h 6888810"/>
              <a:gd name="connsiteX233" fmla="*/ 261092 w 2168364"/>
              <a:gd name="connsiteY233" fmla="*/ 5631699 h 6888810"/>
              <a:gd name="connsiteX234" fmla="*/ 143641 w 2168364"/>
              <a:gd name="connsiteY234" fmla="*/ 5514373 h 6888810"/>
              <a:gd name="connsiteX235" fmla="*/ 143641 w 2168364"/>
              <a:gd name="connsiteY235" fmla="*/ 5321429 h 6888810"/>
              <a:gd name="connsiteX236" fmla="*/ 239747 w 2168364"/>
              <a:gd name="connsiteY236" fmla="*/ 5282060 h 6888810"/>
              <a:gd name="connsiteX237" fmla="*/ 957014 w 2168364"/>
              <a:gd name="connsiteY237" fmla="*/ 5255421 h 6888810"/>
              <a:gd name="connsiteX238" fmla="*/ 1009588 w 2168364"/>
              <a:gd name="connsiteY238" fmla="*/ 5307995 h 6888810"/>
              <a:gd name="connsiteX239" fmla="*/ 957014 w 2168364"/>
              <a:gd name="connsiteY239" fmla="*/ 5361448 h 6888810"/>
              <a:gd name="connsiteX240" fmla="*/ 903561 w 2168364"/>
              <a:gd name="connsiteY240" fmla="*/ 5307995 h 6888810"/>
              <a:gd name="connsiteX241" fmla="*/ 957014 w 2168364"/>
              <a:gd name="connsiteY241" fmla="*/ 5255421 h 6888810"/>
              <a:gd name="connsiteX242" fmla="*/ 1835867 w 2168364"/>
              <a:gd name="connsiteY242" fmla="*/ 5163577 h 6888810"/>
              <a:gd name="connsiteX243" fmla="*/ 1964792 w 2168364"/>
              <a:gd name="connsiteY243" fmla="*/ 5163577 h 6888810"/>
              <a:gd name="connsiteX244" fmla="*/ 2041874 w 2168364"/>
              <a:gd name="connsiteY244" fmla="*/ 5240740 h 6888810"/>
              <a:gd name="connsiteX245" fmla="*/ 1276021 w 2168364"/>
              <a:gd name="connsiteY245" fmla="*/ 6006435 h 6888810"/>
              <a:gd name="connsiteX246" fmla="*/ 1339265 w 2168364"/>
              <a:gd name="connsiteY246" fmla="*/ 6069569 h 6888810"/>
              <a:gd name="connsiteX247" fmla="*/ 2168363 w 2168364"/>
              <a:gd name="connsiteY247" fmla="*/ 5240740 h 6888810"/>
              <a:gd name="connsiteX248" fmla="*/ 2168363 w 2168364"/>
              <a:gd name="connsiteY248" fmla="*/ 5369541 h 6888810"/>
              <a:gd name="connsiteX249" fmla="*/ 1404069 w 2168364"/>
              <a:gd name="connsiteY249" fmla="*/ 6133580 h 6888810"/>
              <a:gd name="connsiteX250" fmla="*/ 1400853 w 2168364"/>
              <a:gd name="connsiteY250" fmla="*/ 6136113 h 6888810"/>
              <a:gd name="connsiteX251" fmla="*/ 1328643 w 2168364"/>
              <a:gd name="connsiteY251" fmla="*/ 6136113 h 6888810"/>
              <a:gd name="connsiteX252" fmla="*/ 1277677 w 2168364"/>
              <a:gd name="connsiteY252" fmla="*/ 6136113 h 6888810"/>
              <a:gd name="connsiteX253" fmla="*/ 1146315 w 2168364"/>
              <a:gd name="connsiteY253" fmla="*/ 6004779 h 6888810"/>
              <a:gd name="connsiteX254" fmla="*/ 1913046 w 2168364"/>
              <a:gd name="connsiteY254" fmla="*/ 5240740 h 6888810"/>
              <a:gd name="connsiteX255" fmla="*/ 957014 w 2168364"/>
              <a:gd name="connsiteY255" fmla="*/ 5123518 h 6888810"/>
              <a:gd name="connsiteX256" fmla="*/ 1009588 w 2168364"/>
              <a:gd name="connsiteY256" fmla="*/ 5177009 h 6888810"/>
              <a:gd name="connsiteX257" fmla="*/ 957014 w 2168364"/>
              <a:gd name="connsiteY257" fmla="*/ 5230403 h 6888810"/>
              <a:gd name="connsiteX258" fmla="*/ 903561 w 2168364"/>
              <a:gd name="connsiteY258" fmla="*/ 5177009 h 6888810"/>
              <a:gd name="connsiteX259" fmla="*/ 957014 w 2168364"/>
              <a:gd name="connsiteY259" fmla="*/ 5123518 h 6888810"/>
              <a:gd name="connsiteX260" fmla="*/ 957054 w 2168364"/>
              <a:gd name="connsiteY260" fmla="*/ 5044913 h 6888810"/>
              <a:gd name="connsiteX261" fmla="*/ 760938 w 2168364"/>
              <a:gd name="connsiteY261" fmla="*/ 5240930 h 6888810"/>
              <a:gd name="connsiteX262" fmla="*/ 957054 w 2168364"/>
              <a:gd name="connsiteY262" fmla="*/ 5436266 h 6888810"/>
              <a:gd name="connsiteX263" fmla="*/ 1152195 w 2168364"/>
              <a:gd name="connsiteY263" fmla="*/ 5240930 h 6888810"/>
              <a:gd name="connsiteX264" fmla="*/ 1812054 w 2168364"/>
              <a:gd name="connsiteY264" fmla="*/ 5020831 h 6888810"/>
              <a:gd name="connsiteX265" fmla="*/ 1865458 w 2168364"/>
              <a:gd name="connsiteY265" fmla="*/ 5074333 h 6888810"/>
              <a:gd name="connsiteX266" fmla="*/ 1812054 w 2168364"/>
              <a:gd name="connsiteY266" fmla="*/ 5126857 h 6888810"/>
              <a:gd name="connsiteX267" fmla="*/ 1759431 w 2168364"/>
              <a:gd name="connsiteY267" fmla="*/ 5074333 h 6888810"/>
              <a:gd name="connsiteX268" fmla="*/ 1812054 w 2168364"/>
              <a:gd name="connsiteY268" fmla="*/ 5020831 h 6888810"/>
              <a:gd name="connsiteX269" fmla="*/ 182950 w 2168364"/>
              <a:gd name="connsiteY269" fmla="*/ 4929744 h 6888810"/>
              <a:gd name="connsiteX270" fmla="*/ 246954 w 2168364"/>
              <a:gd name="connsiteY270" fmla="*/ 4993765 h 6888810"/>
              <a:gd name="connsiteX271" fmla="*/ 779 w 2168364"/>
              <a:gd name="connsiteY271" fmla="*/ 5240789 h 6888810"/>
              <a:gd name="connsiteX272" fmla="*/ 65659 w 2168364"/>
              <a:gd name="connsiteY272" fmla="*/ 5303934 h 6888810"/>
              <a:gd name="connsiteX273" fmla="*/ 64880 w 2168364"/>
              <a:gd name="connsiteY273" fmla="*/ 5304811 h 6888810"/>
              <a:gd name="connsiteX274" fmla="*/ 0 w 2168364"/>
              <a:gd name="connsiteY274" fmla="*/ 5369611 h 6888810"/>
              <a:gd name="connsiteX275" fmla="*/ 0 w 2168364"/>
              <a:gd name="connsiteY275" fmla="*/ 5240789 h 6888810"/>
              <a:gd name="connsiteX276" fmla="*/ 0 w 2168364"/>
              <a:gd name="connsiteY276" fmla="*/ 5111967 h 6888810"/>
              <a:gd name="connsiteX277" fmla="*/ 957054 w 2168364"/>
              <a:gd name="connsiteY277" fmla="*/ 4926737 h 6888810"/>
              <a:gd name="connsiteX278" fmla="*/ 1271248 w 2168364"/>
              <a:gd name="connsiteY278" fmla="*/ 5240930 h 6888810"/>
              <a:gd name="connsiteX279" fmla="*/ 957054 w 2168364"/>
              <a:gd name="connsiteY279" fmla="*/ 5555221 h 6888810"/>
              <a:gd name="connsiteX280" fmla="*/ 642762 w 2168364"/>
              <a:gd name="connsiteY280" fmla="*/ 5240930 h 6888810"/>
              <a:gd name="connsiteX281" fmla="*/ 293629 w 2168364"/>
              <a:gd name="connsiteY281" fmla="*/ 4828775 h 6888810"/>
              <a:gd name="connsiteX282" fmla="*/ 346203 w 2168364"/>
              <a:gd name="connsiteY282" fmla="*/ 4882228 h 6888810"/>
              <a:gd name="connsiteX283" fmla="*/ 293629 w 2168364"/>
              <a:gd name="connsiteY283" fmla="*/ 4934802 h 6888810"/>
              <a:gd name="connsiteX284" fmla="*/ 240176 w 2168364"/>
              <a:gd name="connsiteY284" fmla="*/ 4882228 h 6888810"/>
              <a:gd name="connsiteX285" fmla="*/ 293629 w 2168364"/>
              <a:gd name="connsiteY285" fmla="*/ 4828775 h 6888810"/>
              <a:gd name="connsiteX286" fmla="*/ 1308715 w 2168364"/>
              <a:gd name="connsiteY286" fmla="*/ 4763468 h 6888810"/>
              <a:gd name="connsiteX287" fmla="*/ 1786402 w 2168364"/>
              <a:gd name="connsiteY287" fmla="*/ 5241133 h 6888810"/>
              <a:gd name="connsiteX288" fmla="*/ 1376038 w 2168364"/>
              <a:gd name="connsiteY288" fmla="*/ 5651464 h 6888810"/>
              <a:gd name="connsiteX289" fmla="*/ 1311249 w 2168364"/>
              <a:gd name="connsiteY289" fmla="*/ 5587444 h 6888810"/>
              <a:gd name="connsiteX290" fmla="*/ 1657505 w 2168364"/>
              <a:gd name="connsiteY290" fmla="*/ 5241133 h 6888810"/>
              <a:gd name="connsiteX291" fmla="*/ 1244706 w 2168364"/>
              <a:gd name="connsiteY291" fmla="*/ 4828365 h 6888810"/>
              <a:gd name="connsiteX292" fmla="*/ 390731 w 2168364"/>
              <a:gd name="connsiteY292" fmla="*/ 4732104 h 6888810"/>
              <a:gd name="connsiteX293" fmla="*/ 443305 w 2168364"/>
              <a:gd name="connsiteY293" fmla="*/ 4785595 h 6888810"/>
              <a:gd name="connsiteX294" fmla="*/ 390731 w 2168364"/>
              <a:gd name="connsiteY294" fmla="*/ 4838989 h 6888810"/>
              <a:gd name="connsiteX295" fmla="*/ 337278 w 2168364"/>
              <a:gd name="connsiteY295" fmla="*/ 4785595 h 6888810"/>
              <a:gd name="connsiteX296" fmla="*/ 390731 w 2168364"/>
              <a:gd name="connsiteY296" fmla="*/ 4732104 h 6888810"/>
              <a:gd name="connsiteX297" fmla="*/ 953535 w 2168364"/>
              <a:gd name="connsiteY297" fmla="*/ 4668945 h 6888810"/>
              <a:gd name="connsiteX298" fmla="*/ 970780 w 2168364"/>
              <a:gd name="connsiteY298" fmla="*/ 4686096 h 6888810"/>
              <a:gd name="connsiteX299" fmla="*/ 1180737 w 2168364"/>
              <a:gd name="connsiteY299" fmla="*/ 4890543 h 6888810"/>
              <a:gd name="connsiteX300" fmla="*/ 1531188 w 2168364"/>
              <a:gd name="connsiteY300" fmla="*/ 5240967 h 6888810"/>
              <a:gd name="connsiteX301" fmla="*/ 1226723 w 2168364"/>
              <a:gd name="connsiteY301" fmla="*/ 5545493 h 6888810"/>
              <a:gd name="connsiteX302" fmla="*/ 1097826 w 2168364"/>
              <a:gd name="connsiteY302" fmla="*/ 5545493 h 6888810"/>
              <a:gd name="connsiteX303" fmla="*/ 1402387 w 2168364"/>
              <a:gd name="connsiteY303" fmla="*/ 5240967 h 6888810"/>
              <a:gd name="connsiteX304" fmla="*/ 956847 w 2168364"/>
              <a:gd name="connsiteY304" fmla="*/ 4795335 h 6888810"/>
              <a:gd name="connsiteX305" fmla="*/ 511209 w 2168364"/>
              <a:gd name="connsiteY305" fmla="*/ 5240967 h 6888810"/>
              <a:gd name="connsiteX306" fmla="*/ 891960 w 2168364"/>
              <a:gd name="connsiteY306" fmla="*/ 5621795 h 6888810"/>
              <a:gd name="connsiteX307" fmla="*/ 827170 w 2168364"/>
              <a:gd name="connsiteY307" fmla="*/ 5686695 h 6888810"/>
              <a:gd name="connsiteX308" fmla="*/ 381532 w 2168364"/>
              <a:gd name="connsiteY308" fmla="*/ 5240967 h 6888810"/>
              <a:gd name="connsiteX309" fmla="*/ 487403 w 2168364"/>
              <a:gd name="connsiteY309" fmla="*/ 4636291 h 6888810"/>
              <a:gd name="connsiteX310" fmla="*/ 539977 w 2168364"/>
              <a:gd name="connsiteY310" fmla="*/ 4688914 h 6888810"/>
              <a:gd name="connsiteX311" fmla="*/ 487403 w 2168364"/>
              <a:gd name="connsiteY311" fmla="*/ 4742318 h 6888810"/>
              <a:gd name="connsiteX312" fmla="*/ 433950 w 2168364"/>
              <a:gd name="connsiteY312" fmla="*/ 4688914 h 6888810"/>
              <a:gd name="connsiteX313" fmla="*/ 487403 w 2168364"/>
              <a:gd name="connsiteY313" fmla="*/ 4636291 h 6888810"/>
              <a:gd name="connsiteX314" fmla="*/ 1367175 w 2168364"/>
              <a:gd name="connsiteY314" fmla="*/ 4566257 h 6888810"/>
              <a:gd name="connsiteX315" fmla="*/ 1786402 w 2168364"/>
              <a:gd name="connsiteY315" fmla="*/ 4985501 h 6888810"/>
              <a:gd name="connsiteX316" fmla="*/ 1657536 w 2168364"/>
              <a:gd name="connsiteY316" fmla="*/ 4985501 h 6888810"/>
              <a:gd name="connsiteX317" fmla="*/ 1366298 w 2168364"/>
              <a:gd name="connsiteY317" fmla="*/ 4694251 h 6888810"/>
              <a:gd name="connsiteX318" fmla="*/ 1183796 w 2168364"/>
              <a:gd name="connsiteY318" fmla="*/ 4521295 h 6888810"/>
              <a:gd name="connsiteX319" fmla="*/ 1146442 w 2168364"/>
              <a:gd name="connsiteY319" fmla="*/ 4536643 h 6888810"/>
              <a:gd name="connsiteX320" fmla="*/ 1146442 w 2168364"/>
              <a:gd name="connsiteY320" fmla="*/ 4611385 h 6888810"/>
              <a:gd name="connsiteX321" fmla="*/ 1221148 w 2168364"/>
              <a:gd name="connsiteY321" fmla="*/ 4611385 h 6888810"/>
              <a:gd name="connsiteX322" fmla="*/ 1221148 w 2168364"/>
              <a:gd name="connsiteY322" fmla="*/ 4536643 h 6888810"/>
              <a:gd name="connsiteX323" fmla="*/ 1183796 w 2168364"/>
              <a:gd name="connsiteY323" fmla="*/ 4521295 h 6888810"/>
              <a:gd name="connsiteX324" fmla="*/ 2056196 w 2168364"/>
              <a:gd name="connsiteY324" fmla="*/ 4480501 h 6888810"/>
              <a:gd name="connsiteX325" fmla="*/ 2094133 w 2168364"/>
              <a:gd name="connsiteY325" fmla="*/ 4496489 h 6888810"/>
              <a:gd name="connsiteX326" fmla="*/ 2094133 w 2168364"/>
              <a:gd name="connsiteY326" fmla="*/ 4571051 h 6888810"/>
              <a:gd name="connsiteX327" fmla="*/ 2018843 w 2168364"/>
              <a:gd name="connsiteY327" fmla="*/ 4571051 h 6888810"/>
              <a:gd name="connsiteX328" fmla="*/ 2018843 w 2168364"/>
              <a:gd name="connsiteY328" fmla="*/ 4496489 h 6888810"/>
              <a:gd name="connsiteX329" fmla="*/ 2056196 w 2168364"/>
              <a:gd name="connsiteY329" fmla="*/ 4480501 h 6888810"/>
              <a:gd name="connsiteX330" fmla="*/ 1183455 w 2168364"/>
              <a:gd name="connsiteY330" fmla="*/ 4438222 h 6888810"/>
              <a:gd name="connsiteX331" fmla="*/ 1280172 w 2168364"/>
              <a:gd name="connsiteY331" fmla="*/ 4477590 h 6888810"/>
              <a:gd name="connsiteX332" fmla="*/ 1280172 w 2168364"/>
              <a:gd name="connsiteY332" fmla="*/ 4670437 h 6888810"/>
              <a:gd name="connsiteX333" fmla="*/ 1204785 w 2168364"/>
              <a:gd name="connsiteY333" fmla="*/ 4709027 h 6888810"/>
              <a:gd name="connsiteX334" fmla="*/ 1204785 w 2168364"/>
              <a:gd name="connsiteY334" fmla="*/ 4787861 h 6888810"/>
              <a:gd name="connsiteX335" fmla="*/ 1087419 w 2168364"/>
              <a:gd name="connsiteY335" fmla="*/ 4670437 h 6888810"/>
              <a:gd name="connsiteX336" fmla="*/ 1049822 w 2168364"/>
              <a:gd name="connsiteY336" fmla="*/ 4552331 h 6888810"/>
              <a:gd name="connsiteX337" fmla="*/ 1087419 w 2168364"/>
              <a:gd name="connsiteY337" fmla="*/ 4477590 h 6888810"/>
              <a:gd name="connsiteX338" fmla="*/ 1146442 w 2168364"/>
              <a:gd name="connsiteY338" fmla="*/ 4443094 h 6888810"/>
              <a:gd name="connsiteX339" fmla="*/ 1183455 w 2168364"/>
              <a:gd name="connsiteY339" fmla="*/ 4438222 h 6888810"/>
              <a:gd name="connsiteX340" fmla="*/ 2167935 w 2168364"/>
              <a:gd name="connsiteY340" fmla="*/ 4367758 h 6888810"/>
              <a:gd name="connsiteX341" fmla="*/ 2167935 w 2168364"/>
              <a:gd name="connsiteY341" fmla="*/ 4473784 h 6888810"/>
              <a:gd name="connsiteX342" fmla="*/ 2131843 w 2168364"/>
              <a:gd name="connsiteY342" fmla="*/ 4458178 h 6888810"/>
              <a:gd name="connsiteX343" fmla="*/ 2131843 w 2168364"/>
              <a:gd name="connsiteY343" fmla="*/ 4383365 h 6888810"/>
              <a:gd name="connsiteX344" fmla="*/ 2167935 w 2168364"/>
              <a:gd name="connsiteY344" fmla="*/ 4367758 h 6888810"/>
              <a:gd name="connsiteX345" fmla="*/ 0 w 2168364"/>
              <a:gd name="connsiteY345" fmla="*/ 4367758 h 6888810"/>
              <a:gd name="connsiteX346" fmla="*/ 37802 w 2168364"/>
              <a:gd name="connsiteY346" fmla="*/ 4383364 h 6888810"/>
              <a:gd name="connsiteX347" fmla="*/ 37802 w 2168364"/>
              <a:gd name="connsiteY347" fmla="*/ 4458178 h 6888810"/>
              <a:gd name="connsiteX348" fmla="*/ 0 w 2168364"/>
              <a:gd name="connsiteY348" fmla="*/ 4473784 h 6888810"/>
              <a:gd name="connsiteX349" fmla="*/ 0 w 2168364"/>
              <a:gd name="connsiteY349" fmla="*/ 4367758 h 6888810"/>
              <a:gd name="connsiteX350" fmla="*/ 1941803 w 2168364"/>
              <a:gd name="connsiteY350" fmla="*/ 4259710 h 6888810"/>
              <a:gd name="connsiteX351" fmla="*/ 1904511 w 2168364"/>
              <a:gd name="connsiteY351" fmla="*/ 4275054 h 6888810"/>
              <a:gd name="connsiteX352" fmla="*/ 1904511 w 2168364"/>
              <a:gd name="connsiteY352" fmla="*/ 4350554 h 6888810"/>
              <a:gd name="connsiteX353" fmla="*/ 1979094 w 2168364"/>
              <a:gd name="connsiteY353" fmla="*/ 4350554 h 6888810"/>
              <a:gd name="connsiteX354" fmla="*/ 1979094 w 2168364"/>
              <a:gd name="connsiteY354" fmla="*/ 4275054 h 6888810"/>
              <a:gd name="connsiteX355" fmla="*/ 1941803 w 2168364"/>
              <a:gd name="connsiteY355" fmla="*/ 4259710 h 6888810"/>
              <a:gd name="connsiteX356" fmla="*/ 1942192 w 2168364"/>
              <a:gd name="connsiteY356" fmla="*/ 4176562 h 6888810"/>
              <a:gd name="connsiteX357" fmla="*/ 2038196 w 2168364"/>
              <a:gd name="connsiteY357" fmla="*/ 4216797 h 6888810"/>
              <a:gd name="connsiteX358" fmla="*/ 2038196 w 2168364"/>
              <a:gd name="connsiteY358" fmla="*/ 4408811 h 6888810"/>
              <a:gd name="connsiteX359" fmla="*/ 1963516 w 2168364"/>
              <a:gd name="connsiteY359" fmla="*/ 4447389 h 6888810"/>
              <a:gd name="connsiteX360" fmla="*/ 1963516 w 2168364"/>
              <a:gd name="connsiteY360" fmla="*/ 4526202 h 6888810"/>
              <a:gd name="connsiteX361" fmla="*/ 1845410 w 2168364"/>
              <a:gd name="connsiteY361" fmla="*/ 4408811 h 6888810"/>
              <a:gd name="connsiteX362" fmla="*/ 1807728 w 2168364"/>
              <a:gd name="connsiteY362" fmla="*/ 4291518 h 6888810"/>
              <a:gd name="connsiteX363" fmla="*/ 1845410 w 2168364"/>
              <a:gd name="connsiteY363" fmla="*/ 4216797 h 6888810"/>
              <a:gd name="connsiteX364" fmla="*/ 1905290 w 2168364"/>
              <a:gd name="connsiteY364" fmla="*/ 4181530 h 6888810"/>
              <a:gd name="connsiteX365" fmla="*/ 1942192 w 2168364"/>
              <a:gd name="connsiteY365" fmla="*/ 4176562 h 6888810"/>
              <a:gd name="connsiteX366" fmla="*/ 1731240 w 2168364"/>
              <a:gd name="connsiteY366" fmla="*/ 4155459 h 6888810"/>
              <a:gd name="connsiteX367" fmla="*/ 1768521 w 2168364"/>
              <a:gd name="connsiteY367" fmla="*/ 4170780 h 6888810"/>
              <a:gd name="connsiteX368" fmla="*/ 1768521 w 2168364"/>
              <a:gd name="connsiteY368" fmla="*/ 4246167 h 6888810"/>
              <a:gd name="connsiteX369" fmla="*/ 1693959 w 2168364"/>
              <a:gd name="connsiteY369" fmla="*/ 4246167 h 6888810"/>
              <a:gd name="connsiteX370" fmla="*/ 1693959 w 2168364"/>
              <a:gd name="connsiteY370" fmla="*/ 4170780 h 6888810"/>
              <a:gd name="connsiteX371" fmla="*/ 1731240 w 2168364"/>
              <a:gd name="connsiteY371" fmla="*/ 4155459 h 6888810"/>
              <a:gd name="connsiteX372" fmla="*/ 2167935 w 2168364"/>
              <a:gd name="connsiteY372" fmla="*/ 3954862 h 6888810"/>
              <a:gd name="connsiteX373" fmla="*/ 2167935 w 2168364"/>
              <a:gd name="connsiteY373" fmla="*/ 4038480 h 6888810"/>
              <a:gd name="connsiteX374" fmla="*/ 2130188 w 2168364"/>
              <a:gd name="connsiteY374" fmla="*/ 4054055 h 6888810"/>
              <a:gd name="connsiteX375" fmla="*/ 2118428 w 2168364"/>
              <a:gd name="connsiteY375" fmla="*/ 4071698 h 6888810"/>
              <a:gd name="connsiteX376" fmla="*/ 2114929 w 2168364"/>
              <a:gd name="connsiteY376" fmla="*/ 4090201 h 6888810"/>
              <a:gd name="connsiteX377" fmla="*/ 2115497 w 2168364"/>
              <a:gd name="connsiteY377" fmla="*/ 4090201 h 6888810"/>
              <a:gd name="connsiteX378" fmla="*/ 2130188 w 2168364"/>
              <a:gd name="connsiteY378" fmla="*/ 4123779 h 6888810"/>
              <a:gd name="connsiteX379" fmla="*/ 2167935 w 2168364"/>
              <a:gd name="connsiteY379" fmla="*/ 4139351 h 6888810"/>
              <a:gd name="connsiteX380" fmla="*/ 2167935 w 2168364"/>
              <a:gd name="connsiteY380" fmla="*/ 4278722 h 6888810"/>
              <a:gd name="connsiteX381" fmla="*/ 2072010 w 2168364"/>
              <a:gd name="connsiteY381" fmla="*/ 4182856 h 6888810"/>
              <a:gd name="connsiteX382" fmla="*/ 2071233 w 2168364"/>
              <a:gd name="connsiteY382" fmla="*/ 4182856 h 6888810"/>
              <a:gd name="connsiteX383" fmla="*/ 2042302 w 2168364"/>
              <a:gd name="connsiteY383" fmla="*/ 4139595 h 6888810"/>
              <a:gd name="connsiteX384" fmla="*/ 2032175 w 2168364"/>
              <a:gd name="connsiteY384" fmla="*/ 4091824 h 6888810"/>
              <a:gd name="connsiteX385" fmla="*/ 2031831 w 2168364"/>
              <a:gd name="connsiteY385" fmla="*/ 4091824 h 6888810"/>
              <a:gd name="connsiteX386" fmla="*/ 2031921 w 2168364"/>
              <a:gd name="connsiteY386" fmla="*/ 4090625 h 6888810"/>
              <a:gd name="connsiteX387" fmla="*/ 2031831 w 2168364"/>
              <a:gd name="connsiteY387" fmla="*/ 4090201 h 6888810"/>
              <a:gd name="connsiteX388" fmla="*/ 2031952 w 2168364"/>
              <a:gd name="connsiteY388" fmla="*/ 4090201 h 6888810"/>
              <a:gd name="connsiteX389" fmla="*/ 2033486 w 2168364"/>
              <a:gd name="connsiteY389" fmla="*/ 4069629 h 6888810"/>
              <a:gd name="connsiteX390" fmla="*/ 2071233 w 2168364"/>
              <a:gd name="connsiteY390" fmla="*/ 3995065 h 6888810"/>
              <a:gd name="connsiteX391" fmla="*/ 2130966 w 2168364"/>
              <a:gd name="connsiteY391" fmla="*/ 3959826 h 6888810"/>
              <a:gd name="connsiteX392" fmla="*/ 2167935 w 2168364"/>
              <a:gd name="connsiteY392" fmla="*/ 3954862 h 6888810"/>
              <a:gd name="connsiteX393" fmla="*/ 0 w 2168364"/>
              <a:gd name="connsiteY393" fmla="*/ 3954862 h 6888810"/>
              <a:gd name="connsiteX394" fmla="*/ 96760 w 2168364"/>
              <a:gd name="connsiteY394" fmla="*/ 3995065 h 6888810"/>
              <a:gd name="connsiteX395" fmla="*/ 126900 w 2168364"/>
              <a:gd name="connsiteY395" fmla="*/ 4040342 h 6888810"/>
              <a:gd name="connsiteX396" fmla="*/ 135797 w 2168364"/>
              <a:gd name="connsiteY396" fmla="*/ 4090201 h 6888810"/>
              <a:gd name="connsiteX397" fmla="*/ 136103 w 2168364"/>
              <a:gd name="connsiteY397" fmla="*/ 4090201 h 6888810"/>
              <a:gd name="connsiteX398" fmla="*/ 135937 w 2168364"/>
              <a:gd name="connsiteY398" fmla="*/ 4090987 h 6888810"/>
              <a:gd name="connsiteX399" fmla="*/ 136087 w 2168364"/>
              <a:gd name="connsiteY399" fmla="*/ 4091824 h 6888810"/>
              <a:gd name="connsiteX400" fmla="*/ 135761 w 2168364"/>
              <a:gd name="connsiteY400" fmla="*/ 4091824 h 6888810"/>
              <a:gd name="connsiteX401" fmla="*/ 125674 w 2168364"/>
              <a:gd name="connsiteY401" fmla="*/ 4139634 h 6888810"/>
              <a:gd name="connsiteX402" fmla="*/ 96771 w 2168364"/>
              <a:gd name="connsiteY402" fmla="*/ 4182930 h 6888810"/>
              <a:gd name="connsiteX403" fmla="*/ 21321 w 2168364"/>
              <a:gd name="connsiteY403" fmla="*/ 4221502 h 6888810"/>
              <a:gd name="connsiteX404" fmla="*/ 21321 w 2168364"/>
              <a:gd name="connsiteY404" fmla="*/ 4300205 h 6888810"/>
              <a:gd name="connsiteX405" fmla="*/ 0 w 2168364"/>
              <a:gd name="connsiteY405" fmla="*/ 4278873 h 6888810"/>
              <a:gd name="connsiteX406" fmla="*/ 0 w 2168364"/>
              <a:gd name="connsiteY406" fmla="*/ 4139391 h 6888810"/>
              <a:gd name="connsiteX407" fmla="*/ 37676 w 2168364"/>
              <a:gd name="connsiteY407" fmla="*/ 4123806 h 6888810"/>
              <a:gd name="connsiteX408" fmla="*/ 48897 w 2168364"/>
              <a:gd name="connsiteY408" fmla="*/ 4108246 h 6888810"/>
              <a:gd name="connsiteX409" fmla="*/ 53079 w 2168364"/>
              <a:gd name="connsiteY409" fmla="*/ 4090927 h 6888810"/>
              <a:gd name="connsiteX410" fmla="*/ 49475 w 2168364"/>
              <a:gd name="connsiteY410" fmla="*/ 4071698 h 6888810"/>
              <a:gd name="connsiteX411" fmla="*/ 37672 w 2168364"/>
              <a:gd name="connsiteY411" fmla="*/ 4054055 h 6888810"/>
              <a:gd name="connsiteX412" fmla="*/ 0 w 2168364"/>
              <a:gd name="connsiteY412" fmla="*/ 4038480 h 6888810"/>
              <a:gd name="connsiteX413" fmla="*/ 0 w 2168364"/>
              <a:gd name="connsiteY413" fmla="*/ 3954862 h 6888810"/>
              <a:gd name="connsiteX414" fmla="*/ 2168364 w 2168364"/>
              <a:gd name="connsiteY414" fmla="*/ 3706952 h 6888810"/>
              <a:gd name="connsiteX415" fmla="*/ 2168364 w 2168364"/>
              <a:gd name="connsiteY415" fmla="*/ 3835827 h 6888810"/>
              <a:gd name="connsiteX416" fmla="*/ 1911437 w 2168364"/>
              <a:gd name="connsiteY416" fmla="*/ 4091824 h 6888810"/>
              <a:gd name="connsiteX417" fmla="*/ 1782632 w 2168364"/>
              <a:gd name="connsiteY417" fmla="*/ 4091824 h 6888810"/>
              <a:gd name="connsiteX418" fmla="*/ 635028 w 2168364"/>
              <a:gd name="connsiteY418" fmla="*/ 3705233 h 6888810"/>
              <a:gd name="connsiteX419" fmla="*/ 763788 w 2168364"/>
              <a:gd name="connsiteY419" fmla="*/ 3705233 h 6888810"/>
              <a:gd name="connsiteX420" fmla="*/ 1082181 w 2168364"/>
              <a:gd name="connsiteY420" fmla="*/ 4023723 h 6888810"/>
              <a:gd name="connsiteX421" fmla="*/ 1082961 w 2168364"/>
              <a:gd name="connsiteY421" fmla="*/ 4023723 h 6888810"/>
              <a:gd name="connsiteX422" fmla="*/ 1149326 w 2168364"/>
              <a:gd name="connsiteY422" fmla="*/ 4090202 h 6888810"/>
              <a:gd name="connsiteX423" fmla="*/ 1150944 w 2168364"/>
              <a:gd name="connsiteY423" fmla="*/ 4090202 h 6888810"/>
              <a:gd name="connsiteX424" fmla="*/ 1150134 w 2168364"/>
              <a:gd name="connsiteY424" fmla="*/ 4091012 h 6888810"/>
              <a:gd name="connsiteX425" fmla="*/ 1150944 w 2168364"/>
              <a:gd name="connsiteY425" fmla="*/ 4091824 h 6888810"/>
              <a:gd name="connsiteX426" fmla="*/ 1149321 w 2168364"/>
              <a:gd name="connsiteY426" fmla="*/ 4091824 h 6888810"/>
              <a:gd name="connsiteX427" fmla="*/ 598072 w 2168364"/>
              <a:gd name="connsiteY427" fmla="*/ 4642638 h 6888810"/>
              <a:gd name="connsiteX428" fmla="*/ 533200 w 2168364"/>
              <a:gd name="connsiteY428" fmla="*/ 4578615 h 6888810"/>
              <a:gd name="connsiteX429" fmla="*/ 1021367 w 2168364"/>
              <a:gd name="connsiteY429" fmla="*/ 4091008 h 6888810"/>
              <a:gd name="connsiteX430" fmla="*/ 379814 w 2168364"/>
              <a:gd name="connsiteY430" fmla="*/ 3705233 h 6888810"/>
              <a:gd name="connsiteX431" fmla="*/ 509534 w 2168364"/>
              <a:gd name="connsiteY431" fmla="*/ 3705233 h 6888810"/>
              <a:gd name="connsiteX432" fmla="*/ 894539 w 2168364"/>
              <a:gd name="connsiteY432" fmla="*/ 4090202 h 6888810"/>
              <a:gd name="connsiteX433" fmla="*/ 896160 w 2168364"/>
              <a:gd name="connsiteY433" fmla="*/ 4090202 h 6888810"/>
              <a:gd name="connsiteX434" fmla="*/ 895349 w 2168364"/>
              <a:gd name="connsiteY434" fmla="*/ 4091013 h 6888810"/>
              <a:gd name="connsiteX435" fmla="*/ 896160 w 2168364"/>
              <a:gd name="connsiteY435" fmla="*/ 4091824 h 6888810"/>
              <a:gd name="connsiteX436" fmla="*/ 894537 w 2168364"/>
              <a:gd name="connsiteY436" fmla="*/ 4091824 h 6888810"/>
              <a:gd name="connsiteX437" fmla="*/ 0 w 2168364"/>
              <a:gd name="connsiteY437" fmla="*/ 4985503 h 6888810"/>
              <a:gd name="connsiteX438" fmla="*/ 0 w 2168364"/>
              <a:gd name="connsiteY438" fmla="*/ 4856614 h 6888810"/>
              <a:gd name="connsiteX439" fmla="*/ 766525 w 2168364"/>
              <a:gd name="connsiteY439" fmla="*/ 4091033 h 6888810"/>
              <a:gd name="connsiteX440" fmla="*/ 1060830 w 2168364"/>
              <a:gd name="connsiteY440" fmla="*/ 3627856 h 6888810"/>
              <a:gd name="connsiteX441" fmla="*/ 1023462 w 2168364"/>
              <a:gd name="connsiteY441" fmla="*/ 3643934 h 6888810"/>
              <a:gd name="connsiteX442" fmla="*/ 1023462 w 2168364"/>
              <a:gd name="connsiteY442" fmla="*/ 3718575 h 6888810"/>
              <a:gd name="connsiteX443" fmla="*/ 1098051 w 2168364"/>
              <a:gd name="connsiteY443" fmla="*/ 3718575 h 6888810"/>
              <a:gd name="connsiteX444" fmla="*/ 1098051 w 2168364"/>
              <a:gd name="connsiteY444" fmla="*/ 3643934 h 6888810"/>
              <a:gd name="connsiteX445" fmla="*/ 1060830 w 2168364"/>
              <a:gd name="connsiteY445" fmla="*/ 3627856 h 6888810"/>
              <a:gd name="connsiteX446" fmla="*/ 1297338 w 2168364"/>
              <a:gd name="connsiteY446" fmla="*/ 3610231 h 6888810"/>
              <a:gd name="connsiteX447" fmla="*/ 1335032 w 2168364"/>
              <a:gd name="connsiteY447" fmla="*/ 3625554 h 6888810"/>
              <a:gd name="connsiteX448" fmla="*/ 1335032 w 2168364"/>
              <a:gd name="connsiteY448" fmla="*/ 3700174 h 6888810"/>
              <a:gd name="connsiteX449" fmla="*/ 1259645 w 2168364"/>
              <a:gd name="connsiteY449" fmla="*/ 3700174 h 6888810"/>
              <a:gd name="connsiteX450" fmla="*/ 1259645 w 2168364"/>
              <a:gd name="connsiteY450" fmla="*/ 3625554 h 6888810"/>
              <a:gd name="connsiteX451" fmla="*/ 1297338 w 2168364"/>
              <a:gd name="connsiteY451" fmla="*/ 3610231 h 6888810"/>
              <a:gd name="connsiteX452" fmla="*/ 624064 w 2168364"/>
              <a:gd name="connsiteY452" fmla="*/ 3546471 h 6888810"/>
              <a:gd name="connsiteX453" fmla="*/ 661320 w 2168364"/>
              <a:gd name="connsiteY453" fmla="*/ 3562567 h 6888810"/>
              <a:gd name="connsiteX454" fmla="*/ 661320 w 2168364"/>
              <a:gd name="connsiteY454" fmla="*/ 3637291 h 6888810"/>
              <a:gd name="connsiteX455" fmla="*/ 586808 w 2168364"/>
              <a:gd name="connsiteY455" fmla="*/ 3637291 h 6888810"/>
              <a:gd name="connsiteX456" fmla="*/ 586808 w 2168364"/>
              <a:gd name="connsiteY456" fmla="*/ 3562567 h 6888810"/>
              <a:gd name="connsiteX457" fmla="*/ 624064 w 2168364"/>
              <a:gd name="connsiteY457" fmla="*/ 3546471 h 6888810"/>
              <a:gd name="connsiteX458" fmla="*/ 487686 w 2168364"/>
              <a:gd name="connsiteY458" fmla="*/ 3546471 h 6888810"/>
              <a:gd name="connsiteX459" fmla="*/ 525118 w 2168364"/>
              <a:gd name="connsiteY459" fmla="*/ 3562567 h 6888810"/>
              <a:gd name="connsiteX460" fmla="*/ 525118 w 2168364"/>
              <a:gd name="connsiteY460" fmla="*/ 3637291 h 6888810"/>
              <a:gd name="connsiteX461" fmla="*/ 449668 w 2168364"/>
              <a:gd name="connsiteY461" fmla="*/ 3637291 h 6888810"/>
              <a:gd name="connsiteX462" fmla="*/ 449668 w 2168364"/>
              <a:gd name="connsiteY462" fmla="*/ 3562567 h 6888810"/>
              <a:gd name="connsiteX463" fmla="*/ 487686 w 2168364"/>
              <a:gd name="connsiteY463" fmla="*/ 3546471 h 6888810"/>
              <a:gd name="connsiteX464" fmla="*/ 350978 w 2168364"/>
              <a:gd name="connsiteY464" fmla="*/ 3546471 h 6888810"/>
              <a:gd name="connsiteX465" fmla="*/ 388346 w 2168364"/>
              <a:gd name="connsiteY465" fmla="*/ 3562567 h 6888810"/>
              <a:gd name="connsiteX466" fmla="*/ 388346 w 2168364"/>
              <a:gd name="connsiteY466" fmla="*/ 3637291 h 6888810"/>
              <a:gd name="connsiteX467" fmla="*/ 313610 w 2168364"/>
              <a:gd name="connsiteY467" fmla="*/ 3637291 h 6888810"/>
              <a:gd name="connsiteX468" fmla="*/ 313610 w 2168364"/>
              <a:gd name="connsiteY468" fmla="*/ 3562567 h 6888810"/>
              <a:gd name="connsiteX469" fmla="*/ 350978 w 2168364"/>
              <a:gd name="connsiteY469" fmla="*/ 3546471 h 6888810"/>
              <a:gd name="connsiteX470" fmla="*/ 1061195 w 2168364"/>
              <a:gd name="connsiteY470" fmla="*/ 3544543 h 6888810"/>
              <a:gd name="connsiteX471" fmla="*/ 1157235 w 2168364"/>
              <a:gd name="connsiteY471" fmla="*/ 3584787 h 6888810"/>
              <a:gd name="connsiteX472" fmla="*/ 1157235 w 2168364"/>
              <a:gd name="connsiteY472" fmla="*/ 3777625 h 6888810"/>
              <a:gd name="connsiteX473" fmla="*/ 1081768 w 2168364"/>
              <a:gd name="connsiteY473" fmla="*/ 3815432 h 6888810"/>
              <a:gd name="connsiteX474" fmla="*/ 1081768 w 2168364"/>
              <a:gd name="connsiteY474" fmla="*/ 3895043 h 6888810"/>
              <a:gd name="connsiteX475" fmla="*/ 964376 w 2168364"/>
              <a:gd name="connsiteY475" fmla="*/ 3777625 h 6888810"/>
              <a:gd name="connsiteX476" fmla="*/ 964376 w 2168364"/>
              <a:gd name="connsiteY476" fmla="*/ 3584787 h 6888810"/>
              <a:gd name="connsiteX477" fmla="*/ 1061195 w 2168364"/>
              <a:gd name="connsiteY477" fmla="*/ 3544543 h 6888810"/>
              <a:gd name="connsiteX478" fmla="*/ 2167934 w 2168364"/>
              <a:gd name="connsiteY478" fmla="*/ 3451738 h 6888810"/>
              <a:gd name="connsiteX479" fmla="*/ 2167934 w 2168364"/>
              <a:gd name="connsiteY479" fmla="*/ 3580612 h 6888810"/>
              <a:gd name="connsiteX480" fmla="*/ 1655878 w 2168364"/>
              <a:gd name="connsiteY480" fmla="*/ 4091824 h 6888810"/>
              <a:gd name="connsiteX481" fmla="*/ 1654666 w 2168364"/>
              <a:gd name="connsiteY481" fmla="*/ 4091824 h 6888810"/>
              <a:gd name="connsiteX482" fmla="*/ 1594582 w 2168364"/>
              <a:gd name="connsiteY482" fmla="*/ 4156648 h 6888810"/>
              <a:gd name="connsiteX483" fmla="*/ 1531338 w 2168364"/>
              <a:gd name="connsiteY483" fmla="*/ 4219879 h 6888810"/>
              <a:gd name="connsiteX484" fmla="*/ 2040315 w 2168364"/>
              <a:gd name="connsiteY484" fmla="*/ 4728654 h 6888810"/>
              <a:gd name="connsiteX485" fmla="*/ 2168363 w 2168364"/>
              <a:gd name="connsiteY485" fmla="*/ 4601509 h 6888810"/>
              <a:gd name="connsiteX486" fmla="*/ 2168363 w 2168364"/>
              <a:gd name="connsiteY486" fmla="*/ 4730310 h 6888810"/>
              <a:gd name="connsiteX487" fmla="*/ 2105119 w 2168364"/>
              <a:gd name="connsiteY487" fmla="*/ 4793541 h 6888810"/>
              <a:gd name="connsiteX488" fmla="*/ 2168363 w 2168364"/>
              <a:gd name="connsiteY488" fmla="*/ 4856675 h 6888810"/>
              <a:gd name="connsiteX489" fmla="*/ 2168363 w 2168364"/>
              <a:gd name="connsiteY489" fmla="*/ 4985574 h 6888810"/>
              <a:gd name="connsiteX490" fmla="*/ 1467314 w 2168364"/>
              <a:gd name="connsiteY490" fmla="*/ 4284670 h 6888810"/>
              <a:gd name="connsiteX491" fmla="*/ 1404069 w 2168364"/>
              <a:gd name="connsiteY491" fmla="*/ 4347901 h 6888810"/>
              <a:gd name="connsiteX492" fmla="*/ 2168363 w 2168364"/>
              <a:gd name="connsiteY492" fmla="*/ 5111939 h 6888810"/>
              <a:gd name="connsiteX493" fmla="*/ 2168363 w 2168364"/>
              <a:gd name="connsiteY493" fmla="*/ 5240740 h 6888810"/>
              <a:gd name="connsiteX494" fmla="*/ 1367233 w 2168364"/>
              <a:gd name="connsiteY494" fmla="*/ 4439777 h 6888810"/>
              <a:gd name="connsiteX495" fmla="*/ 1367233 w 2168364"/>
              <a:gd name="connsiteY495" fmla="*/ 4438997 h 6888810"/>
              <a:gd name="connsiteX496" fmla="*/ 1293269 w 2168364"/>
              <a:gd name="connsiteY496" fmla="*/ 4363489 h 6888810"/>
              <a:gd name="connsiteX497" fmla="*/ 1276021 w 2168364"/>
              <a:gd name="connsiteY497" fmla="*/ 4346245 h 6888810"/>
              <a:gd name="connsiteX498" fmla="*/ 1527244 w 2168364"/>
              <a:gd name="connsiteY498" fmla="*/ 4090201 h 6888810"/>
              <a:gd name="connsiteX499" fmla="*/ 1528613 w 2168364"/>
              <a:gd name="connsiteY499" fmla="*/ 4090201 h 6888810"/>
              <a:gd name="connsiteX500" fmla="*/ 0 w 2168364"/>
              <a:gd name="connsiteY500" fmla="*/ 3451738 h 6888810"/>
              <a:gd name="connsiteX501" fmla="*/ 639322 w 2168364"/>
              <a:gd name="connsiteY501" fmla="*/ 4090202 h 6888810"/>
              <a:gd name="connsiteX502" fmla="*/ 640946 w 2168364"/>
              <a:gd name="connsiteY502" fmla="*/ 4090202 h 6888810"/>
              <a:gd name="connsiteX503" fmla="*/ 640134 w 2168364"/>
              <a:gd name="connsiteY503" fmla="*/ 4091013 h 6888810"/>
              <a:gd name="connsiteX504" fmla="*/ 640946 w 2168364"/>
              <a:gd name="connsiteY504" fmla="*/ 4091824 h 6888810"/>
              <a:gd name="connsiteX505" fmla="*/ 639322 w 2168364"/>
              <a:gd name="connsiteY505" fmla="*/ 4091824 h 6888810"/>
              <a:gd name="connsiteX506" fmla="*/ 0 w 2168364"/>
              <a:gd name="connsiteY506" fmla="*/ 4730288 h 6888810"/>
              <a:gd name="connsiteX507" fmla="*/ 0 w 2168364"/>
              <a:gd name="connsiteY507" fmla="*/ 4601491 h 6888810"/>
              <a:gd name="connsiteX508" fmla="*/ 220760 w 2168364"/>
              <a:gd name="connsiteY508" fmla="*/ 4380726 h 6888810"/>
              <a:gd name="connsiteX509" fmla="*/ 157533 w 2168364"/>
              <a:gd name="connsiteY509" fmla="*/ 4317496 h 6888810"/>
              <a:gd name="connsiteX510" fmla="*/ 93526 w 2168364"/>
              <a:gd name="connsiteY510" fmla="*/ 4252709 h 6888810"/>
              <a:gd name="connsiteX511" fmla="*/ 256004 w 2168364"/>
              <a:gd name="connsiteY511" fmla="*/ 4091001 h 6888810"/>
              <a:gd name="connsiteX512" fmla="*/ 0 w 2168364"/>
              <a:gd name="connsiteY512" fmla="*/ 3835827 h 6888810"/>
              <a:gd name="connsiteX513" fmla="*/ 0 w 2168364"/>
              <a:gd name="connsiteY513" fmla="*/ 3706952 h 6888810"/>
              <a:gd name="connsiteX514" fmla="*/ 384106 w 2168364"/>
              <a:gd name="connsiteY514" fmla="*/ 4090202 h 6888810"/>
              <a:gd name="connsiteX515" fmla="*/ 385697 w 2168364"/>
              <a:gd name="connsiteY515" fmla="*/ 4090202 h 6888810"/>
              <a:gd name="connsiteX516" fmla="*/ 384903 w 2168364"/>
              <a:gd name="connsiteY516" fmla="*/ 4090997 h 6888810"/>
              <a:gd name="connsiteX517" fmla="*/ 385732 w 2168364"/>
              <a:gd name="connsiteY517" fmla="*/ 4091824 h 6888810"/>
              <a:gd name="connsiteX518" fmla="*/ 384075 w 2168364"/>
              <a:gd name="connsiteY518" fmla="*/ 4091824 h 6888810"/>
              <a:gd name="connsiteX519" fmla="*/ 222417 w 2168364"/>
              <a:gd name="connsiteY519" fmla="*/ 4253488 h 6888810"/>
              <a:gd name="connsiteX520" fmla="*/ 285547 w 2168364"/>
              <a:gd name="connsiteY520" fmla="*/ 4316717 h 6888810"/>
              <a:gd name="connsiteX521" fmla="*/ 511243 w 2168364"/>
              <a:gd name="connsiteY521" fmla="*/ 4091014 h 6888810"/>
              <a:gd name="connsiteX522" fmla="*/ 0 w 2168364"/>
              <a:gd name="connsiteY522" fmla="*/ 3580612 h 6888810"/>
              <a:gd name="connsiteX523" fmla="*/ 487686 w 2168364"/>
              <a:gd name="connsiteY523" fmla="*/ 3406170 h 6888810"/>
              <a:gd name="connsiteX524" fmla="*/ 525118 w 2168364"/>
              <a:gd name="connsiteY524" fmla="*/ 3421564 h 6888810"/>
              <a:gd name="connsiteX525" fmla="*/ 525118 w 2168364"/>
              <a:gd name="connsiteY525" fmla="*/ 3496075 h 6888810"/>
              <a:gd name="connsiteX526" fmla="*/ 449668 w 2168364"/>
              <a:gd name="connsiteY526" fmla="*/ 3496075 h 6888810"/>
              <a:gd name="connsiteX527" fmla="*/ 449668 w 2168364"/>
              <a:gd name="connsiteY527" fmla="*/ 3421564 h 6888810"/>
              <a:gd name="connsiteX528" fmla="*/ 487686 w 2168364"/>
              <a:gd name="connsiteY528" fmla="*/ 3406170 h 6888810"/>
              <a:gd name="connsiteX529" fmla="*/ 239698 w 2168364"/>
              <a:gd name="connsiteY529" fmla="*/ 3320869 h 6888810"/>
              <a:gd name="connsiteX530" fmla="*/ 201928 w 2168364"/>
              <a:gd name="connsiteY530" fmla="*/ 3336290 h 6888810"/>
              <a:gd name="connsiteX531" fmla="*/ 201928 w 2168364"/>
              <a:gd name="connsiteY531" fmla="*/ 3410934 h 6888810"/>
              <a:gd name="connsiteX532" fmla="*/ 277468 w 2168364"/>
              <a:gd name="connsiteY532" fmla="*/ 3410934 h 6888810"/>
              <a:gd name="connsiteX533" fmla="*/ 277468 w 2168364"/>
              <a:gd name="connsiteY533" fmla="*/ 3336290 h 6888810"/>
              <a:gd name="connsiteX534" fmla="*/ 239698 w 2168364"/>
              <a:gd name="connsiteY534" fmla="*/ 3320869 h 6888810"/>
              <a:gd name="connsiteX535" fmla="*/ 239747 w 2168364"/>
              <a:gd name="connsiteY535" fmla="*/ 3237771 h 6888810"/>
              <a:gd name="connsiteX536" fmla="*/ 335755 w 2168364"/>
              <a:gd name="connsiteY536" fmla="*/ 3277140 h 6888810"/>
              <a:gd name="connsiteX537" fmla="*/ 335755 w 2168364"/>
              <a:gd name="connsiteY537" fmla="*/ 3470084 h 6888810"/>
              <a:gd name="connsiteX538" fmla="*/ 261092 w 2168364"/>
              <a:gd name="connsiteY538" fmla="*/ 3508673 h 6888810"/>
              <a:gd name="connsiteX539" fmla="*/ 261092 w 2168364"/>
              <a:gd name="connsiteY539" fmla="*/ 3587411 h 6888810"/>
              <a:gd name="connsiteX540" fmla="*/ 143641 w 2168364"/>
              <a:gd name="connsiteY540" fmla="*/ 3470084 h 6888810"/>
              <a:gd name="connsiteX541" fmla="*/ 143641 w 2168364"/>
              <a:gd name="connsiteY541" fmla="*/ 3277140 h 6888810"/>
              <a:gd name="connsiteX542" fmla="*/ 239747 w 2168364"/>
              <a:gd name="connsiteY542" fmla="*/ 3237771 h 6888810"/>
              <a:gd name="connsiteX543" fmla="*/ 957014 w 2168364"/>
              <a:gd name="connsiteY543" fmla="*/ 3211132 h 6888810"/>
              <a:gd name="connsiteX544" fmla="*/ 1009588 w 2168364"/>
              <a:gd name="connsiteY544" fmla="*/ 3263706 h 6888810"/>
              <a:gd name="connsiteX545" fmla="*/ 957014 w 2168364"/>
              <a:gd name="connsiteY545" fmla="*/ 3317159 h 6888810"/>
              <a:gd name="connsiteX546" fmla="*/ 903561 w 2168364"/>
              <a:gd name="connsiteY546" fmla="*/ 3263706 h 6888810"/>
              <a:gd name="connsiteX547" fmla="*/ 957014 w 2168364"/>
              <a:gd name="connsiteY547" fmla="*/ 3211132 h 6888810"/>
              <a:gd name="connsiteX548" fmla="*/ 1835867 w 2168364"/>
              <a:gd name="connsiteY548" fmla="*/ 3119288 h 6888810"/>
              <a:gd name="connsiteX549" fmla="*/ 1964792 w 2168364"/>
              <a:gd name="connsiteY549" fmla="*/ 3119288 h 6888810"/>
              <a:gd name="connsiteX550" fmla="*/ 2041874 w 2168364"/>
              <a:gd name="connsiteY550" fmla="*/ 3196451 h 6888810"/>
              <a:gd name="connsiteX551" fmla="*/ 1276021 w 2168364"/>
              <a:gd name="connsiteY551" fmla="*/ 3962146 h 6888810"/>
              <a:gd name="connsiteX552" fmla="*/ 1339265 w 2168364"/>
              <a:gd name="connsiteY552" fmla="*/ 4025280 h 6888810"/>
              <a:gd name="connsiteX553" fmla="*/ 2168363 w 2168364"/>
              <a:gd name="connsiteY553" fmla="*/ 3196451 h 6888810"/>
              <a:gd name="connsiteX554" fmla="*/ 2168363 w 2168364"/>
              <a:gd name="connsiteY554" fmla="*/ 3325253 h 6888810"/>
              <a:gd name="connsiteX555" fmla="*/ 1404069 w 2168364"/>
              <a:gd name="connsiteY555" fmla="*/ 4089291 h 6888810"/>
              <a:gd name="connsiteX556" fmla="*/ 1400853 w 2168364"/>
              <a:gd name="connsiteY556" fmla="*/ 4091824 h 6888810"/>
              <a:gd name="connsiteX557" fmla="*/ 1399389 w 2168364"/>
              <a:gd name="connsiteY557" fmla="*/ 4091824 h 6888810"/>
              <a:gd name="connsiteX558" fmla="*/ 256018 w 2168364"/>
              <a:gd name="connsiteY558" fmla="*/ 5240716 h 6888810"/>
              <a:gd name="connsiteX559" fmla="*/ 126318 w 2168364"/>
              <a:gd name="connsiteY559" fmla="*/ 5240716 h 6888810"/>
              <a:gd name="connsiteX560" fmla="*/ 1276943 w 2168364"/>
              <a:gd name="connsiteY560" fmla="*/ 4091090 h 6888810"/>
              <a:gd name="connsiteX561" fmla="*/ 1146315 w 2168364"/>
              <a:gd name="connsiteY561" fmla="*/ 3960490 h 6888810"/>
              <a:gd name="connsiteX562" fmla="*/ 1913046 w 2168364"/>
              <a:gd name="connsiteY562" fmla="*/ 3196451 h 6888810"/>
              <a:gd name="connsiteX563" fmla="*/ 957014 w 2168364"/>
              <a:gd name="connsiteY563" fmla="*/ 3079228 h 6888810"/>
              <a:gd name="connsiteX564" fmla="*/ 1009588 w 2168364"/>
              <a:gd name="connsiteY564" fmla="*/ 3132720 h 6888810"/>
              <a:gd name="connsiteX565" fmla="*/ 957014 w 2168364"/>
              <a:gd name="connsiteY565" fmla="*/ 3186114 h 6888810"/>
              <a:gd name="connsiteX566" fmla="*/ 903561 w 2168364"/>
              <a:gd name="connsiteY566" fmla="*/ 3132720 h 6888810"/>
              <a:gd name="connsiteX567" fmla="*/ 957014 w 2168364"/>
              <a:gd name="connsiteY567" fmla="*/ 3079228 h 6888810"/>
              <a:gd name="connsiteX568" fmla="*/ 957054 w 2168364"/>
              <a:gd name="connsiteY568" fmla="*/ 3000624 h 6888810"/>
              <a:gd name="connsiteX569" fmla="*/ 760938 w 2168364"/>
              <a:gd name="connsiteY569" fmla="*/ 3196641 h 6888810"/>
              <a:gd name="connsiteX570" fmla="*/ 957054 w 2168364"/>
              <a:gd name="connsiteY570" fmla="*/ 3391977 h 6888810"/>
              <a:gd name="connsiteX571" fmla="*/ 1152195 w 2168364"/>
              <a:gd name="connsiteY571" fmla="*/ 3196641 h 6888810"/>
              <a:gd name="connsiteX572" fmla="*/ 1812054 w 2168364"/>
              <a:gd name="connsiteY572" fmla="*/ 2976542 h 6888810"/>
              <a:gd name="connsiteX573" fmla="*/ 1865458 w 2168364"/>
              <a:gd name="connsiteY573" fmla="*/ 3030044 h 6888810"/>
              <a:gd name="connsiteX574" fmla="*/ 1812054 w 2168364"/>
              <a:gd name="connsiteY574" fmla="*/ 3082568 h 6888810"/>
              <a:gd name="connsiteX575" fmla="*/ 1759431 w 2168364"/>
              <a:gd name="connsiteY575" fmla="*/ 3030044 h 6888810"/>
              <a:gd name="connsiteX576" fmla="*/ 1812054 w 2168364"/>
              <a:gd name="connsiteY576" fmla="*/ 2976542 h 6888810"/>
              <a:gd name="connsiteX577" fmla="*/ 182950 w 2168364"/>
              <a:gd name="connsiteY577" fmla="*/ 2885455 h 6888810"/>
              <a:gd name="connsiteX578" fmla="*/ 246954 w 2168364"/>
              <a:gd name="connsiteY578" fmla="*/ 2949476 h 6888810"/>
              <a:gd name="connsiteX579" fmla="*/ 779 w 2168364"/>
              <a:gd name="connsiteY579" fmla="*/ 3196500 h 6888810"/>
              <a:gd name="connsiteX580" fmla="*/ 65659 w 2168364"/>
              <a:gd name="connsiteY580" fmla="*/ 3259645 h 6888810"/>
              <a:gd name="connsiteX581" fmla="*/ 64880 w 2168364"/>
              <a:gd name="connsiteY581" fmla="*/ 3260522 h 6888810"/>
              <a:gd name="connsiteX582" fmla="*/ 0 w 2168364"/>
              <a:gd name="connsiteY582" fmla="*/ 3325322 h 6888810"/>
              <a:gd name="connsiteX583" fmla="*/ 0 w 2168364"/>
              <a:gd name="connsiteY583" fmla="*/ 3196500 h 6888810"/>
              <a:gd name="connsiteX584" fmla="*/ 0 w 2168364"/>
              <a:gd name="connsiteY584" fmla="*/ 3067678 h 6888810"/>
              <a:gd name="connsiteX585" fmla="*/ 957054 w 2168364"/>
              <a:gd name="connsiteY585" fmla="*/ 2882448 h 6888810"/>
              <a:gd name="connsiteX586" fmla="*/ 1271248 w 2168364"/>
              <a:gd name="connsiteY586" fmla="*/ 3196641 h 6888810"/>
              <a:gd name="connsiteX587" fmla="*/ 957054 w 2168364"/>
              <a:gd name="connsiteY587" fmla="*/ 3510932 h 6888810"/>
              <a:gd name="connsiteX588" fmla="*/ 642762 w 2168364"/>
              <a:gd name="connsiteY588" fmla="*/ 3196641 h 6888810"/>
              <a:gd name="connsiteX589" fmla="*/ 293629 w 2168364"/>
              <a:gd name="connsiteY589" fmla="*/ 2784486 h 6888810"/>
              <a:gd name="connsiteX590" fmla="*/ 346203 w 2168364"/>
              <a:gd name="connsiteY590" fmla="*/ 2837939 h 6888810"/>
              <a:gd name="connsiteX591" fmla="*/ 293629 w 2168364"/>
              <a:gd name="connsiteY591" fmla="*/ 2890513 h 6888810"/>
              <a:gd name="connsiteX592" fmla="*/ 240176 w 2168364"/>
              <a:gd name="connsiteY592" fmla="*/ 2837939 h 6888810"/>
              <a:gd name="connsiteX593" fmla="*/ 293629 w 2168364"/>
              <a:gd name="connsiteY593" fmla="*/ 2784486 h 6888810"/>
              <a:gd name="connsiteX594" fmla="*/ 1308715 w 2168364"/>
              <a:gd name="connsiteY594" fmla="*/ 2719179 h 6888810"/>
              <a:gd name="connsiteX595" fmla="*/ 1786402 w 2168364"/>
              <a:gd name="connsiteY595" fmla="*/ 3196844 h 6888810"/>
              <a:gd name="connsiteX596" fmla="*/ 1376038 w 2168364"/>
              <a:gd name="connsiteY596" fmla="*/ 3607175 h 6888810"/>
              <a:gd name="connsiteX597" fmla="*/ 1311249 w 2168364"/>
              <a:gd name="connsiteY597" fmla="*/ 3543155 h 6888810"/>
              <a:gd name="connsiteX598" fmla="*/ 1657505 w 2168364"/>
              <a:gd name="connsiteY598" fmla="*/ 3196844 h 6888810"/>
              <a:gd name="connsiteX599" fmla="*/ 1244706 w 2168364"/>
              <a:gd name="connsiteY599" fmla="*/ 2784076 h 6888810"/>
              <a:gd name="connsiteX600" fmla="*/ 390731 w 2168364"/>
              <a:gd name="connsiteY600" fmla="*/ 2687815 h 6888810"/>
              <a:gd name="connsiteX601" fmla="*/ 443305 w 2168364"/>
              <a:gd name="connsiteY601" fmla="*/ 2741306 h 6888810"/>
              <a:gd name="connsiteX602" fmla="*/ 390731 w 2168364"/>
              <a:gd name="connsiteY602" fmla="*/ 2794700 h 6888810"/>
              <a:gd name="connsiteX603" fmla="*/ 337278 w 2168364"/>
              <a:gd name="connsiteY603" fmla="*/ 2741306 h 6888810"/>
              <a:gd name="connsiteX604" fmla="*/ 390731 w 2168364"/>
              <a:gd name="connsiteY604" fmla="*/ 2687815 h 6888810"/>
              <a:gd name="connsiteX605" fmla="*/ 953535 w 2168364"/>
              <a:gd name="connsiteY605" fmla="*/ 2624656 h 6888810"/>
              <a:gd name="connsiteX606" fmla="*/ 970780 w 2168364"/>
              <a:gd name="connsiteY606" fmla="*/ 2641807 h 6888810"/>
              <a:gd name="connsiteX607" fmla="*/ 1180737 w 2168364"/>
              <a:gd name="connsiteY607" fmla="*/ 2846253 h 6888810"/>
              <a:gd name="connsiteX608" fmla="*/ 1531188 w 2168364"/>
              <a:gd name="connsiteY608" fmla="*/ 3196678 h 6888810"/>
              <a:gd name="connsiteX609" fmla="*/ 1226723 w 2168364"/>
              <a:gd name="connsiteY609" fmla="*/ 3501204 h 6888810"/>
              <a:gd name="connsiteX610" fmla="*/ 1097826 w 2168364"/>
              <a:gd name="connsiteY610" fmla="*/ 3501204 h 6888810"/>
              <a:gd name="connsiteX611" fmla="*/ 1402387 w 2168364"/>
              <a:gd name="connsiteY611" fmla="*/ 3196678 h 6888810"/>
              <a:gd name="connsiteX612" fmla="*/ 956847 w 2168364"/>
              <a:gd name="connsiteY612" fmla="*/ 2751046 h 6888810"/>
              <a:gd name="connsiteX613" fmla="*/ 511209 w 2168364"/>
              <a:gd name="connsiteY613" fmla="*/ 3196678 h 6888810"/>
              <a:gd name="connsiteX614" fmla="*/ 891960 w 2168364"/>
              <a:gd name="connsiteY614" fmla="*/ 3577506 h 6888810"/>
              <a:gd name="connsiteX615" fmla="*/ 827170 w 2168364"/>
              <a:gd name="connsiteY615" fmla="*/ 3642407 h 6888810"/>
              <a:gd name="connsiteX616" fmla="*/ 381532 w 2168364"/>
              <a:gd name="connsiteY616" fmla="*/ 3196678 h 6888810"/>
              <a:gd name="connsiteX617" fmla="*/ 487403 w 2168364"/>
              <a:gd name="connsiteY617" fmla="*/ 2592002 h 6888810"/>
              <a:gd name="connsiteX618" fmla="*/ 539977 w 2168364"/>
              <a:gd name="connsiteY618" fmla="*/ 2644625 h 6888810"/>
              <a:gd name="connsiteX619" fmla="*/ 487403 w 2168364"/>
              <a:gd name="connsiteY619" fmla="*/ 2698029 h 6888810"/>
              <a:gd name="connsiteX620" fmla="*/ 433950 w 2168364"/>
              <a:gd name="connsiteY620" fmla="*/ 2644625 h 6888810"/>
              <a:gd name="connsiteX621" fmla="*/ 487403 w 2168364"/>
              <a:gd name="connsiteY621" fmla="*/ 2592002 h 6888810"/>
              <a:gd name="connsiteX622" fmla="*/ 1367175 w 2168364"/>
              <a:gd name="connsiteY622" fmla="*/ 2521968 h 6888810"/>
              <a:gd name="connsiteX623" fmla="*/ 1786402 w 2168364"/>
              <a:gd name="connsiteY623" fmla="*/ 2941212 h 6888810"/>
              <a:gd name="connsiteX624" fmla="*/ 1657536 w 2168364"/>
              <a:gd name="connsiteY624" fmla="*/ 2941212 h 6888810"/>
              <a:gd name="connsiteX625" fmla="*/ 1366298 w 2168364"/>
              <a:gd name="connsiteY625" fmla="*/ 2649962 h 6888810"/>
              <a:gd name="connsiteX626" fmla="*/ 1183796 w 2168364"/>
              <a:gd name="connsiteY626" fmla="*/ 2477006 h 6888810"/>
              <a:gd name="connsiteX627" fmla="*/ 1146442 w 2168364"/>
              <a:gd name="connsiteY627" fmla="*/ 2492354 h 6888810"/>
              <a:gd name="connsiteX628" fmla="*/ 1146442 w 2168364"/>
              <a:gd name="connsiteY628" fmla="*/ 2567096 h 6888810"/>
              <a:gd name="connsiteX629" fmla="*/ 1221148 w 2168364"/>
              <a:gd name="connsiteY629" fmla="*/ 2567096 h 6888810"/>
              <a:gd name="connsiteX630" fmla="*/ 1221148 w 2168364"/>
              <a:gd name="connsiteY630" fmla="*/ 2492354 h 6888810"/>
              <a:gd name="connsiteX631" fmla="*/ 1183796 w 2168364"/>
              <a:gd name="connsiteY631" fmla="*/ 2477006 h 6888810"/>
              <a:gd name="connsiteX632" fmla="*/ 2056196 w 2168364"/>
              <a:gd name="connsiteY632" fmla="*/ 2436212 h 6888810"/>
              <a:gd name="connsiteX633" fmla="*/ 2094133 w 2168364"/>
              <a:gd name="connsiteY633" fmla="*/ 2452200 h 6888810"/>
              <a:gd name="connsiteX634" fmla="*/ 2094133 w 2168364"/>
              <a:gd name="connsiteY634" fmla="*/ 2526762 h 6888810"/>
              <a:gd name="connsiteX635" fmla="*/ 2018843 w 2168364"/>
              <a:gd name="connsiteY635" fmla="*/ 2526762 h 6888810"/>
              <a:gd name="connsiteX636" fmla="*/ 2018843 w 2168364"/>
              <a:gd name="connsiteY636" fmla="*/ 2452200 h 6888810"/>
              <a:gd name="connsiteX637" fmla="*/ 2056196 w 2168364"/>
              <a:gd name="connsiteY637" fmla="*/ 2436212 h 6888810"/>
              <a:gd name="connsiteX638" fmla="*/ 1183455 w 2168364"/>
              <a:gd name="connsiteY638" fmla="*/ 2393932 h 6888810"/>
              <a:gd name="connsiteX639" fmla="*/ 1280172 w 2168364"/>
              <a:gd name="connsiteY639" fmla="*/ 2433301 h 6888810"/>
              <a:gd name="connsiteX640" fmla="*/ 1280172 w 2168364"/>
              <a:gd name="connsiteY640" fmla="*/ 2626149 h 6888810"/>
              <a:gd name="connsiteX641" fmla="*/ 1204785 w 2168364"/>
              <a:gd name="connsiteY641" fmla="*/ 2664737 h 6888810"/>
              <a:gd name="connsiteX642" fmla="*/ 1204785 w 2168364"/>
              <a:gd name="connsiteY642" fmla="*/ 2743572 h 6888810"/>
              <a:gd name="connsiteX643" fmla="*/ 1087419 w 2168364"/>
              <a:gd name="connsiteY643" fmla="*/ 2626149 h 6888810"/>
              <a:gd name="connsiteX644" fmla="*/ 1049822 w 2168364"/>
              <a:gd name="connsiteY644" fmla="*/ 2508042 h 6888810"/>
              <a:gd name="connsiteX645" fmla="*/ 1087419 w 2168364"/>
              <a:gd name="connsiteY645" fmla="*/ 2433301 h 6888810"/>
              <a:gd name="connsiteX646" fmla="*/ 1146442 w 2168364"/>
              <a:gd name="connsiteY646" fmla="*/ 2398805 h 6888810"/>
              <a:gd name="connsiteX647" fmla="*/ 1183455 w 2168364"/>
              <a:gd name="connsiteY647" fmla="*/ 2393932 h 6888810"/>
              <a:gd name="connsiteX648" fmla="*/ 2167935 w 2168364"/>
              <a:gd name="connsiteY648" fmla="*/ 2323469 h 6888810"/>
              <a:gd name="connsiteX649" fmla="*/ 2167935 w 2168364"/>
              <a:gd name="connsiteY649" fmla="*/ 2429496 h 6888810"/>
              <a:gd name="connsiteX650" fmla="*/ 2131843 w 2168364"/>
              <a:gd name="connsiteY650" fmla="*/ 2413889 h 6888810"/>
              <a:gd name="connsiteX651" fmla="*/ 2131843 w 2168364"/>
              <a:gd name="connsiteY651" fmla="*/ 2339076 h 6888810"/>
              <a:gd name="connsiteX652" fmla="*/ 2167935 w 2168364"/>
              <a:gd name="connsiteY652" fmla="*/ 2323469 h 6888810"/>
              <a:gd name="connsiteX653" fmla="*/ 0 w 2168364"/>
              <a:gd name="connsiteY653" fmla="*/ 2323469 h 6888810"/>
              <a:gd name="connsiteX654" fmla="*/ 37802 w 2168364"/>
              <a:gd name="connsiteY654" fmla="*/ 2339075 h 6888810"/>
              <a:gd name="connsiteX655" fmla="*/ 37802 w 2168364"/>
              <a:gd name="connsiteY655" fmla="*/ 2413889 h 6888810"/>
              <a:gd name="connsiteX656" fmla="*/ 0 w 2168364"/>
              <a:gd name="connsiteY656" fmla="*/ 2429496 h 6888810"/>
              <a:gd name="connsiteX657" fmla="*/ 0 w 2168364"/>
              <a:gd name="connsiteY657" fmla="*/ 2323469 h 6888810"/>
              <a:gd name="connsiteX658" fmla="*/ 1941803 w 2168364"/>
              <a:gd name="connsiteY658" fmla="*/ 2215421 h 6888810"/>
              <a:gd name="connsiteX659" fmla="*/ 1904511 w 2168364"/>
              <a:gd name="connsiteY659" fmla="*/ 2230765 h 6888810"/>
              <a:gd name="connsiteX660" fmla="*/ 1904511 w 2168364"/>
              <a:gd name="connsiteY660" fmla="*/ 2306265 h 6888810"/>
              <a:gd name="connsiteX661" fmla="*/ 1979094 w 2168364"/>
              <a:gd name="connsiteY661" fmla="*/ 2306265 h 6888810"/>
              <a:gd name="connsiteX662" fmla="*/ 1979094 w 2168364"/>
              <a:gd name="connsiteY662" fmla="*/ 2230765 h 6888810"/>
              <a:gd name="connsiteX663" fmla="*/ 1941803 w 2168364"/>
              <a:gd name="connsiteY663" fmla="*/ 2215421 h 6888810"/>
              <a:gd name="connsiteX664" fmla="*/ 1942192 w 2168364"/>
              <a:gd name="connsiteY664" fmla="*/ 2132273 h 6888810"/>
              <a:gd name="connsiteX665" fmla="*/ 2038196 w 2168364"/>
              <a:gd name="connsiteY665" fmla="*/ 2172508 h 6888810"/>
              <a:gd name="connsiteX666" fmla="*/ 2038196 w 2168364"/>
              <a:gd name="connsiteY666" fmla="*/ 2364522 h 6888810"/>
              <a:gd name="connsiteX667" fmla="*/ 1963516 w 2168364"/>
              <a:gd name="connsiteY667" fmla="*/ 2403100 h 6888810"/>
              <a:gd name="connsiteX668" fmla="*/ 1963516 w 2168364"/>
              <a:gd name="connsiteY668" fmla="*/ 2481913 h 6888810"/>
              <a:gd name="connsiteX669" fmla="*/ 1845410 w 2168364"/>
              <a:gd name="connsiteY669" fmla="*/ 2364522 h 6888810"/>
              <a:gd name="connsiteX670" fmla="*/ 1807728 w 2168364"/>
              <a:gd name="connsiteY670" fmla="*/ 2247228 h 6888810"/>
              <a:gd name="connsiteX671" fmla="*/ 1845410 w 2168364"/>
              <a:gd name="connsiteY671" fmla="*/ 2172508 h 6888810"/>
              <a:gd name="connsiteX672" fmla="*/ 1905290 w 2168364"/>
              <a:gd name="connsiteY672" fmla="*/ 2137241 h 6888810"/>
              <a:gd name="connsiteX673" fmla="*/ 1942192 w 2168364"/>
              <a:gd name="connsiteY673" fmla="*/ 2132273 h 6888810"/>
              <a:gd name="connsiteX674" fmla="*/ 1731240 w 2168364"/>
              <a:gd name="connsiteY674" fmla="*/ 2111170 h 6888810"/>
              <a:gd name="connsiteX675" fmla="*/ 1768521 w 2168364"/>
              <a:gd name="connsiteY675" fmla="*/ 2126491 h 6888810"/>
              <a:gd name="connsiteX676" fmla="*/ 1768521 w 2168364"/>
              <a:gd name="connsiteY676" fmla="*/ 2201878 h 6888810"/>
              <a:gd name="connsiteX677" fmla="*/ 1693959 w 2168364"/>
              <a:gd name="connsiteY677" fmla="*/ 2201878 h 6888810"/>
              <a:gd name="connsiteX678" fmla="*/ 1693959 w 2168364"/>
              <a:gd name="connsiteY678" fmla="*/ 2126491 h 6888810"/>
              <a:gd name="connsiteX679" fmla="*/ 1731240 w 2168364"/>
              <a:gd name="connsiteY679" fmla="*/ 2111170 h 6888810"/>
              <a:gd name="connsiteX680" fmla="*/ 1277832 w 2168364"/>
              <a:gd name="connsiteY680" fmla="*/ 2045913 h 6888810"/>
              <a:gd name="connsiteX681" fmla="*/ 1401003 w 2168364"/>
              <a:gd name="connsiteY681" fmla="*/ 2045913 h 6888810"/>
              <a:gd name="connsiteX682" fmla="*/ 256018 w 2168364"/>
              <a:gd name="connsiteY682" fmla="*/ 3196427 h 6888810"/>
              <a:gd name="connsiteX683" fmla="*/ 126318 w 2168364"/>
              <a:gd name="connsiteY683" fmla="*/ 3196427 h 6888810"/>
              <a:gd name="connsiteX684" fmla="*/ 1022174 w 2168364"/>
              <a:gd name="connsiteY684" fmla="*/ 2045913 h 6888810"/>
              <a:gd name="connsiteX685" fmla="*/ 1150944 w 2168364"/>
              <a:gd name="connsiteY685" fmla="*/ 2045913 h 6888810"/>
              <a:gd name="connsiteX686" fmla="*/ 598072 w 2168364"/>
              <a:gd name="connsiteY686" fmla="*/ 2598349 h 6888810"/>
              <a:gd name="connsiteX687" fmla="*/ 533200 w 2168364"/>
              <a:gd name="connsiteY687" fmla="*/ 2534326 h 6888810"/>
              <a:gd name="connsiteX688" fmla="*/ 767357 w 2168364"/>
              <a:gd name="connsiteY688" fmla="*/ 2045913 h 6888810"/>
              <a:gd name="connsiteX689" fmla="*/ 896160 w 2168364"/>
              <a:gd name="connsiteY689" fmla="*/ 2045913 h 6888810"/>
              <a:gd name="connsiteX690" fmla="*/ 0 w 2168364"/>
              <a:gd name="connsiteY690" fmla="*/ 2941214 h 6888810"/>
              <a:gd name="connsiteX691" fmla="*/ 0 w 2168364"/>
              <a:gd name="connsiteY691" fmla="*/ 2812325 h 6888810"/>
              <a:gd name="connsiteX692" fmla="*/ 256807 w 2168364"/>
              <a:gd name="connsiteY692" fmla="*/ 2045913 h 6888810"/>
              <a:gd name="connsiteX693" fmla="*/ 385697 w 2168364"/>
              <a:gd name="connsiteY693" fmla="*/ 2045913 h 6888810"/>
              <a:gd name="connsiteX694" fmla="*/ 222417 w 2168364"/>
              <a:gd name="connsiteY694" fmla="*/ 2209199 h 6888810"/>
              <a:gd name="connsiteX695" fmla="*/ 285547 w 2168364"/>
              <a:gd name="connsiteY695" fmla="*/ 2272428 h 6888810"/>
              <a:gd name="connsiteX696" fmla="*/ 512055 w 2168364"/>
              <a:gd name="connsiteY696" fmla="*/ 2045913 h 6888810"/>
              <a:gd name="connsiteX697" fmla="*/ 640946 w 2168364"/>
              <a:gd name="connsiteY697" fmla="*/ 2045913 h 6888810"/>
              <a:gd name="connsiteX698" fmla="*/ 0 w 2168364"/>
              <a:gd name="connsiteY698" fmla="*/ 2685999 h 6888810"/>
              <a:gd name="connsiteX699" fmla="*/ 0 w 2168364"/>
              <a:gd name="connsiteY699" fmla="*/ 2557202 h 6888810"/>
              <a:gd name="connsiteX700" fmla="*/ 220760 w 2168364"/>
              <a:gd name="connsiteY700" fmla="*/ 2336437 h 6888810"/>
              <a:gd name="connsiteX701" fmla="*/ 157533 w 2168364"/>
              <a:gd name="connsiteY701" fmla="*/ 2273207 h 6888810"/>
              <a:gd name="connsiteX702" fmla="*/ 93526 w 2168364"/>
              <a:gd name="connsiteY702" fmla="*/ 2208420 h 6888810"/>
              <a:gd name="connsiteX703" fmla="*/ 2167935 w 2168364"/>
              <a:gd name="connsiteY703" fmla="*/ 1908950 h 6888810"/>
              <a:gd name="connsiteX704" fmla="*/ 2167935 w 2168364"/>
              <a:gd name="connsiteY704" fmla="*/ 1992568 h 6888810"/>
              <a:gd name="connsiteX705" fmla="*/ 2130188 w 2168364"/>
              <a:gd name="connsiteY705" fmla="*/ 2008143 h 6888810"/>
              <a:gd name="connsiteX706" fmla="*/ 2114622 w 2168364"/>
              <a:gd name="connsiteY706" fmla="*/ 2045912 h 6888810"/>
              <a:gd name="connsiteX707" fmla="*/ 2115497 w 2168364"/>
              <a:gd name="connsiteY707" fmla="*/ 2045912 h 6888810"/>
              <a:gd name="connsiteX708" fmla="*/ 2130188 w 2168364"/>
              <a:gd name="connsiteY708" fmla="*/ 2079490 h 6888810"/>
              <a:gd name="connsiteX709" fmla="*/ 2167935 w 2168364"/>
              <a:gd name="connsiteY709" fmla="*/ 2095062 h 6888810"/>
              <a:gd name="connsiteX710" fmla="*/ 2167935 w 2168364"/>
              <a:gd name="connsiteY710" fmla="*/ 2234433 h 6888810"/>
              <a:gd name="connsiteX711" fmla="*/ 2072010 w 2168364"/>
              <a:gd name="connsiteY711" fmla="*/ 2138567 h 6888810"/>
              <a:gd name="connsiteX712" fmla="*/ 2071233 w 2168364"/>
              <a:gd name="connsiteY712" fmla="*/ 2138567 h 6888810"/>
              <a:gd name="connsiteX713" fmla="*/ 2031831 w 2168364"/>
              <a:gd name="connsiteY713" fmla="*/ 2045912 h 6888810"/>
              <a:gd name="connsiteX714" fmla="*/ 2033486 w 2168364"/>
              <a:gd name="connsiteY714" fmla="*/ 2023717 h 6888810"/>
              <a:gd name="connsiteX715" fmla="*/ 2071233 w 2168364"/>
              <a:gd name="connsiteY715" fmla="*/ 1949153 h 6888810"/>
              <a:gd name="connsiteX716" fmla="*/ 2130966 w 2168364"/>
              <a:gd name="connsiteY716" fmla="*/ 1913914 h 6888810"/>
              <a:gd name="connsiteX717" fmla="*/ 2167935 w 2168364"/>
              <a:gd name="connsiteY717" fmla="*/ 1908950 h 6888810"/>
              <a:gd name="connsiteX718" fmla="*/ 0 w 2168364"/>
              <a:gd name="connsiteY718" fmla="*/ 1908950 h 6888810"/>
              <a:gd name="connsiteX719" fmla="*/ 96760 w 2168364"/>
              <a:gd name="connsiteY719" fmla="*/ 1949153 h 6888810"/>
              <a:gd name="connsiteX720" fmla="*/ 136087 w 2168364"/>
              <a:gd name="connsiteY720" fmla="*/ 2045912 h 6888810"/>
              <a:gd name="connsiteX721" fmla="*/ 136103 w 2168364"/>
              <a:gd name="connsiteY721" fmla="*/ 2045912 h 6888810"/>
              <a:gd name="connsiteX722" fmla="*/ 96771 w 2168364"/>
              <a:gd name="connsiteY722" fmla="*/ 2138641 h 6888810"/>
              <a:gd name="connsiteX723" fmla="*/ 21321 w 2168364"/>
              <a:gd name="connsiteY723" fmla="*/ 2177213 h 6888810"/>
              <a:gd name="connsiteX724" fmla="*/ 21321 w 2168364"/>
              <a:gd name="connsiteY724" fmla="*/ 2255916 h 6888810"/>
              <a:gd name="connsiteX725" fmla="*/ 0 w 2168364"/>
              <a:gd name="connsiteY725" fmla="*/ 2234584 h 6888810"/>
              <a:gd name="connsiteX726" fmla="*/ 0 w 2168364"/>
              <a:gd name="connsiteY726" fmla="*/ 2095102 h 6888810"/>
              <a:gd name="connsiteX727" fmla="*/ 37676 w 2168364"/>
              <a:gd name="connsiteY727" fmla="*/ 2079517 h 6888810"/>
              <a:gd name="connsiteX728" fmla="*/ 53254 w 2168364"/>
              <a:gd name="connsiteY728" fmla="*/ 2045912 h 6888810"/>
              <a:gd name="connsiteX729" fmla="*/ 53247 w 2168364"/>
              <a:gd name="connsiteY729" fmla="*/ 2045912 h 6888810"/>
              <a:gd name="connsiteX730" fmla="*/ 37672 w 2168364"/>
              <a:gd name="connsiteY730" fmla="*/ 2008143 h 6888810"/>
              <a:gd name="connsiteX731" fmla="*/ 0 w 2168364"/>
              <a:gd name="connsiteY731" fmla="*/ 1992568 h 6888810"/>
              <a:gd name="connsiteX732" fmla="*/ 0 w 2168364"/>
              <a:gd name="connsiteY732" fmla="*/ 1908950 h 6888810"/>
              <a:gd name="connsiteX733" fmla="*/ 2168364 w 2168364"/>
              <a:gd name="connsiteY733" fmla="*/ 1661040 h 6888810"/>
              <a:gd name="connsiteX734" fmla="*/ 2168364 w 2168364"/>
              <a:gd name="connsiteY734" fmla="*/ 1789915 h 6888810"/>
              <a:gd name="connsiteX735" fmla="*/ 1911437 w 2168364"/>
              <a:gd name="connsiteY735" fmla="*/ 2045912 h 6888810"/>
              <a:gd name="connsiteX736" fmla="*/ 1782632 w 2168364"/>
              <a:gd name="connsiteY736" fmla="*/ 2045912 h 6888810"/>
              <a:gd name="connsiteX737" fmla="*/ 0 w 2168364"/>
              <a:gd name="connsiteY737" fmla="*/ 1661040 h 6888810"/>
              <a:gd name="connsiteX738" fmla="*/ 385732 w 2168364"/>
              <a:gd name="connsiteY738" fmla="*/ 2045912 h 6888810"/>
              <a:gd name="connsiteX739" fmla="*/ 256830 w 2168364"/>
              <a:gd name="connsiteY739" fmla="*/ 2045912 h 6888810"/>
              <a:gd name="connsiteX740" fmla="*/ 0 w 2168364"/>
              <a:gd name="connsiteY740" fmla="*/ 1789915 h 6888810"/>
              <a:gd name="connsiteX741" fmla="*/ 635028 w 2168364"/>
              <a:gd name="connsiteY741" fmla="*/ 1659321 h 6888810"/>
              <a:gd name="connsiteX742" fmla="*/ 763788 w 2168364"/>
              <a:gd name="connsiteY742" fmla="*/ 1659321 h 6888810"/>
              <a:gd name="connsiteX743" fmla="*/ 1082181 w 2168364"/>
              <a:gd name="connsiteY743" fmla="*/ 1977811 h 6888810"/>
              <a:gd name="connsiteX744" fmla="*/ 1082961 w 2168364"/>
              <a:gd name="connsiteY744" fmla="*/ 1977811 h 6888810"/>
              <a:gd name="connsiteX745" fmla="*/ 1150944 w 2168364"/>
              <a:gd name="connsiteY745" fmla="*/ 2045912 h 6888810"/>
              <a:gd name="connsiteX746" fmla="*/ 1022184 w 2168364"/>
              <a:gd name="connsiteY746" fmla="*/ 2045912 h 6888810"/>
              <a:gd name="connsiteX747" fmla="*/ 379814 w 2168364"/>
              <a:gd name="connsiteY747" fmla="*/ 1659321 h 6888810"/>
              <a:gd name="connsiteX748" fmla="*/ 509534 w 2168364"/>
              <a:gd name="connsiteY748" fmla="*/ 1659321 h 6888810"/>
              <a:gd name="connsiteX749" fmla="*/ 896160 w 2168364"/>
              <a:gd name="connsiteY749" fmla="*/ 2045912 h 6888810"/>
              <a:gd name="connsiteX750" fmla="*/ 767317 w 2168364"/>
              <a:gd name="connsiteY750" fmla="*/ 2045912 h 6888810"/>
              <a:gd name="connsiteX751" fmla="*/ 1060830 w 2168364"/>
              <a:gd name="connsiteY751" fmla="*/ 1581944 h 6888810"/>
              <a:gd name="connsiteX752" fmla="*/ 1023462 w 2168364"/>
              <a:gd name="connsiteY752" fmla="*/ 1598022 h 6888810"/>
              <a:gd name="connsiteX753" fmla="*/ 1023462 w 2168364"/>
              <a:gd name="connsiteY753" fmla="*/ 1672663 h 6888810"/>
              <a:gd name="connsiteX754" fmla="*/ 1098051 w 2168364"/>
              <a:gd name="connsiteY754" fmla="*/ 1672663 h 6888810"/>
              <a:gd name="connsiteX755" fmla="*/ 1098051 w 2168364"/>
              <a:gd name="connsiteY755" fmla="*/ 1598022 h 6888810"/>
              <a:gd name="connsiteX756" fmla="*/ 1060830 w 2168364"/>
              <a:gd name="connsiteY756" fmla="*/ 1581944 h 6888810"/>
              <a:gd name="connsiteX757" fmla="*/ 1297338 w 2168364"/>
              <a:gd name="connsiteY757" fmla="*/ 1564319 h 6888810"/>
              <a:gd name="connsiteX758" fmla="*/ 1335032 w 2168364"/>
              <a:gd name="connsiteY758" fmla="*/ 1579642 h 6888810"/>
              <a:gd name="connsiteX759" fmla="*/ 1335032 w 2168364"/>
              <a:gd name="connsiteY759" fmla="*/ 1654262 h 6888810"/>
              <a:gd name="connsiteX760" fmla="*/ 1259645 w 2168364"/>
              <a:gd name="connsiteY760" fmla="*/ 1654262 h 6888810"/>
              <a:gd name="connsiteX761" fmla="*/ 1259645 w 2168364"/>
              <a:gd name="connsiteY761" fmla="*/ 1579642 h 6888810"/>
              <a:gd name="connsiteX762" fmla="*/ 1297338 w 2168364"/>
              <a:gd name="connsiteY762" fmla="*/ 1564319 h 6888810"/>
              <a:gd name="connsiteX763" fmla="*/ 624064 w 2168364"/>
              <a:gd name="connsiteY763" fmla="*/ 1500559 h 6888810"/>
              <a:gd name="connsiteX764" fmla="*/ 661320 w 2168364"/>
              <a:gd name="connsiteY764" fmla="*/ 1516655 h 6888810"/>
              <a:gd name="connsiteX765" fmla="*/ 661320 w 2168364"/>
              <a:gd name="connsiteY765" fmla="*/ 1591379 h 6888810"/>
              <a:gd name="connsiteX766" fmla="*/ 586808 w 2168364"/>
              <a:gd name="connsiteY766" fmla="*/ 1591379 h 6888810"/>
              <a:gd name="connsiteX767" fmla="*/ 586808 w 2168364"/>
              <a:gd name="connsiteY767" fmla="*/ 1516655 h 6888810"/>
              <a:gd name="connsiteX768" fmla="*/ 624064 w 2168364"/>
              <a:gd name="connsiteY768" fmla="*/ 1500559 h 6888810"/>
              <a:gd name="connsiteX769" fmla="*/ 487686 w 2168364"/>
              <a:gd name="connsiteY769" fmla="*/ 1500559 h 6888810"/>
              <a:gd name="connsiteX770" fmla="*/ 525118 w 2168364"/>
              <a:gd name="connsiteY770" fmla="*/ 1516655 h 6888810"/>
              <a:gd name="connsiteX771" fmla="*/ 525118 w 2168364"/>
              <a:gd name="connsiteY771" fmla="*/ 1591379 h 6888810"/>
              <a:gd name="connsiteX772" fmla="*/ 449668 w 2168364"/>
              <a:gd name="connsiteY772" fmla="*/ 1591379 h 6888810"/>
              <a:gd name="connsiteX773" fmla="*/ 449668 w 2168364"/>
              <a:gd name="connsiteY773" fmla="*/ 1516655 h 6888810"/>
              <a:gd name="connsiteX774" fmla="*/ 487686 w 2168364"/>
              <a:gd name="connsiteY774" fmla="*/ 1500559 h 6888810"/>
              <a:gd name="connsiteX775" fmla="*/ 350978 w 2168364"/>
              <a:gd name="connsiteY775" fmla="*/ 1500559 h 6888810"/>
              <a:gd name="connsiteX776" fmla="*/ 388346 w 2168364"/>
              <a:gd name="connsiteY776" fmla="*/ 1516655 h 6888810"/>
              <a:gd name="connsiteX777" fmla="*/ 388346 w 2168364"/>
              <a:gd name="connsiteY777" fmla="*/ 1591379 h 6888810"/>
              <a:gd name="connsiteX778" fmla="*/ 313610 w 2168364"/>
              <a:gd name="connsiteY778" fmla="*/ 1591379 h 6888810"/>
              <a:gd name="connsiteX779" fmla="*/ 313610 w 2168364"/>
              <a:gd name="connsiteY779" fmla="*/ 1516655 h 6888810"/>
              <a:gd name="connsiteX780" fmla="*/ 350978 w 2168364"/>
              <a:gd name="connsiteY780" fmla="*/ 1500559 h 6888810"/>
              <a:gd name="connsiteX781" fmla="*/ 1061195 w 2168364"/>
              <a:gd name="connsiteY781" fmla="*/ 1498631 h 6888810"/>
              <a:gd name="connsiteX782" fmla="*/ 1157235 w 2168364"/>
              <a:gd name="connsiteY782" fmla="*/ 1538875 h 6888810"/>
              <a:gd name="connsiteX783" fmla="*/ 1157235 w 2168364"/>
              <a:gd name="connsiteY783" fmla="*/ 1731713 h 6888810"/>
              <a:gd name="connsiteX784" fmla="*/ 1081768 w 2168364"/>
              <a:gd name="connsiteY784" fmla="*/ 1769520 h 6888810"/>
              <a:gd name="connsiteX785" fmla="*/ 1081768 w 2168364"/>
              <a:gd name="connsiteY785" fmla="*/ 1849131 h 6888810"/>
              <a:gd name="connsiteX786" fmla="*/ 964376 w 2168364"/>
              <a:gd name="connsiteY786" fmla="*/ 1731713 h 6888810"/>
              <a:gd name="connsiteX787" fmla="*/ 964376 w 2168364"/>
              <a:gd name="connsiteY787" fmla="*/ 1538875 h 6888810"/>
              <a:gd name="connsiteX788" fmla="*/ 1061195 w 2168364"/>
              <a:gd name="connsiteY788" fmla="*/ 1498631 h 6888810"/>
              <a:gd name="connsiteX789" fmla="*/ 2167934 w 2168364"/>
              <a:gd name="connsiteY789" fmla="*/ 1405826 h 6888810"/>
              <a:gd name="connsiteX790" fmla="*/ 2167934 w 2168364"/>
              <a:gd name="connsiteY790" fmla="*/ 1534700 h 6888810"/>
              <a:gd name="connsiteX791" fmla="*/ 1655878 w 2168364"/>
              <a:gd name="connsiteY791" fmla="*/ 2045912 h 6888810"/>
              <a:gd name="connsiteX792" fmla="*/ 1656170 w 2168364"/>
              <a:gd name="connsiteY792" fmla="*/ 2045912 h 6888810"/>
              <a:gd name="connsiteX793" fmla="*/ 1594582 w 2168364"/>
              <a:gd name="connsiteY793" fmla="*/ 2112359 h 6888810"/>
              <a:gd name="connsiteX794" fmla="*/ 1531338 w 2168364"/>
              <a:gd name="connsiteY794" fmla="*/ 2175590 h 6888810"/>
              <a:gd name="connsiteX795" fmla="*/ 2040315 w 2168364"/>
              <a:gd name="connsiteY795" fmla="*/ 2684365 h 6888810"/>
              <a:gd name="connsiteX796" fmla="*/ 2168363 w 2168364"/>
              <a:gd name="connsiteY796" fmla="*/ 2557220 h 6888810"/>
              <a:gd name="connsiteX797" fmla="*/ 2168363 w 2168364"/>
              <a:gd name="connsiteY797" fmla="*/ 2686021 h 6888810"/>
              <a:gd name="connsiteX798" fmla="*/ 2105119 w 2168364"/>
              <a:gd name="connsiteY798" fmla="*/ 2749252 h 6888810"/>
              <a:gd name="connsiteX799" fmla="*/ 2168363 w 2168364"/>
              <a:gd name="connsiteY799" fmla="*/ 2812386 h 6888810"/>
              <a:gd name="connsiteX800" fmla="*/ 2168363 w 2168364"/>
              <a:gd name="connsiteY800" fmla="*/ 2941285 h 6888810"/>
              <a:gd name="connsiteX801" fmla="*/ 1467314 w 2168364"/>
              <a:gd name="connsiteY801" fmla="*/ 2240381 h 6888810"/>
              <a:gd name="connsiteX802" fmla="*/ 1404069 w 2168364"/>
              <a:gd name="connsiteY802" fmla="*/ 2303612 h 6888810"/>
              <a:gd name="connsiteX803" fmla="*/ 2168363 w 2168364"/>
              <a:gd name="connsiteY803" fmla="*/ 3067650 h 6888810"/>
              <a:gd name="connsiteX804" fmla="*/ 2168363 w 2168364"/>
              <a:gd name="connsiteY804" fmla="*/ 3196451 h 6888810"/>
              <a:gd name="connsiteX805" fmla="*/ 1367233 w 2168364"/>
              <a:gd name="connsiteY805" fmla="*/ 2395488 h 6888810"/>
              <a:gd name="connsiteX806" fmla="*/ 1367233 w 2168364"/>
              <a:gd name="connsiteY806" fmla="*/ 2394708 h 6888810"/>
              <a:gd name="connsiteX807" fmla="*/ 1293269 w 2168364"/>
              <a:gd name="connsiteY807" fmla="*/ 2319201 h 6888810"/>
              <a:gd name="connsiteX808" fmla="*/ 1276021 w 2168364"/>
              <a:gd name="connsiteY808" fmla="*/ 2301956 h 6888810"/>
              <a:gd name="connsiteX809" fmla="*/ 1527244 w 2168364"/>
              <a:gd name="connsiteY809" fmla="*/ 2045912 h 6888810"/>
              <a:gd name="connsiteX810" fmla="*/ 1526988 w 2168364"/>
              <a:gd name="connsiteY810" fmla="*/ 2045912 h 6888810"/>
              <a:gd name="connsiteX811" fmla="*/ 0 w 2168364"/>
              <a:gd name="connsiteY811" fmla="*/ 1405826 h 6888810"/>
              <a:gd name="connsiteX812" fmla="*/ 640946 w 2168364"/>
              <a:gd name="connsiteY812" fmla="*/ 2045912 h 6888810"/>
              <a:gd name="connsiteX813" fmla="*/ 512055 w 2168364"/>
              <a:gd name="connsiteY813" fmla="*/ 2045912 h 6888810"/>
              <a:gd name="connsiteX814" fmla="*/ 0 w 2168364"/>
              <a:gd name="connsiteY814" fmla="*/ 1534700 h 6888810"/>
              <a:gd name="connsiteX815" fmla="*/ 487686 w 2168364"/>
              <a:gd name="connsiteY815" fmla="*/ 1360258 h 6888810"/>
              <a:gd name="connsiteX816" fmla="*/ 525118 w 2168364"/>
              <a:gd name="connsiteY816" fmla="*/ 1375652 h 6888810"/>
              <a:gd name="connsiteX817" fmla="*/ 525118 w 2168364"/>
              <a:gd name="connsiteY817" fmla="*/ 1450163 h 6888810"/>
              <a:gd name="connsiteX818" fmla="*/ 449668 w 2168364"/>
              <a:gd name="connsiteY818" fmla="*/ 1450163 h 6888810"/>
              <a:gd name="connsiteX819" fmla="*/ 449668 w 2168364"/>
              <a:gd name="connsiteY819" fmla="*/ 1375652 h 6888810"/>
              <a:gd name="connsiteX820" fmla="*/ 487686 w 2168364"/>
              <a:gd name="connsiteY820" fmla="*/ 1360258 h 6888810"/>
              <a:gd name="connsiteX821" fmla="*/ 239698 w 2168364"/>
              <a:gd name="connsiteY821" fmla="*/ 1274957 h 6888810"/>
              <a:gd name="connsiteX822" fmla="*/ 201928 w 2168364"/>
              <a:gd name="connsiteY822" fmla="*/ 1290378 h 6888810"/>
              <a:gd name="connsiteX823" fmla="*/ 201928 w 2168364"/>
              <a:gd name="connsiteY823" fmla="*/ 1365022 h 6888810"/>
              <a:gd name="connsiteX824" fmla="*/ 277468 w 2168364"/>
              <a:gd name="connsiteY824" fmla="*/ 1365022 h 6888810"/>
              <a:gd name="connsiteX825" fmla="*/ 277468 w 2168364"/>
              <a:gd name="connsiteY825" fmla="*/ 1290378 h 6888810"/>
              <a:gd name="connsiteX826" fmla="*/ 239698 w 2168364"/>
              <a:gd name="connsiteY826" fmla="*/ 1274957 h 6888810"/>
              <a:gd name="connsiteX827" fmla="*/ 239747 w 2168364"/>
              <a:gd name="connsiteY827" fmla="*/ 1191859 h 6888810"/>
              <a:gd name="connsiteX828" fmla="*/ 335755 w 2168364"/>
              <a:gd name="connsiteY828" fmla="*/ 1231228 h 6888810"/>
              <a:gd name="connsiteX829" fmla="*/ 335755 w 2168364"/>
              <a:gd name="connsiteY829" fmla="*/ 1424172 h 6888810"/>
              <a:gd name="connsiteX830" fmla="*/ 261092 w 2168364"/>
              <a:gd name="connsiteY830" fmla="*/ 1462761 h 6888810"/>
              <a:gd name="connsiteX831" fmla="*/ 261092 w 2168364"/>
              <a:gd name="connsiteY831" fmla="*/ 1541498 h 6888810"/>
              <a:gd name="connsiteX832" fmla="*/ 143641 w 2168364"/>
              <a:gd name="connsiteY832" fmla="*/ 1424172 h 6888810"/>
              <a:gd name="connsiteX833" fmla="*/ 143641 w 2168364"/>
              <a:gd name="connsiteY833" fmla="*/ 1231228 h 6888810"/>
              <a:gd name="connsiteX834" fmla="*/ 239747 w 2168364"/>
              <a:gd name="connsiteY834" fmla="*/ 1191859 h 6888810"/>
              <a:gd name="connsiteX835" fmla="*/ 957014 w 2168364"/>
              <a:gd name="connsiteY835" fmla="*/ 1165220 h 6888810"/>
              <a:gd name="connsiteX836" fmla="*/ 1009588 w 2168364"/>
              <a:gd name="connsiteY836" fmla="*/ 1217794 h 6888810"/>
              <a:gd name="connsiteX837" fmla="*/ 957014 w 2168364"/>
              <a:gd name="connsiteY837" fmla="*/ 1271247 h 6888810"/>
              <a:gd name="connsiteX838" fmla="*/ 903561 w 2168364"/>
              <a:gd name="connsiteY838" fmla="*/ 1217794 h 6888810"/>
              <a:gd name="connsiteX839" fmla="*/ 957014 w 2168364"/>
              <a:gd name="connsiteY839" fmla="*/ 1165220 h 6888810"/>
              <a:gd name="connsiteX840" fmla="*/ 1835867 w 2168364"/>
              <a:gd name="connsiteY840" fmla="*/ 1073376 h 6888810"/>
              <a:gd name="connsiteX841" fmla="*/ 1964792 w 2168364"/>
              <a:gd name="connsiteY841" fmla="*/ 1073376 h 6888810"/>
              <a:gd name="connsiteX842" fmla="*/ 2041874 w 2168364"/>
              <a:gd name="connsiteY842" fmla="*/ 1150539 h 6888810"/>
              <a:gd name="connsiteX843" fmla="*/ 1276021 w 2168364"/>
              <a:gd name="connsiteY843" fmla="*/ 1916234 h 6888810"/>
              <a:gd name="connsiteX844" fmla="*/ 1339265 w 2168364"/>
              <a:gd name="connsiteY844" fmla="*/ 1979368 h 6888810"/>
              <a:gd name="connsiteX845" fmla="*/ 2168363 w 2168364"/>
              <a:gd name="connsiteY845" fmla="*/ 1150539 h 6888810"/>
              <a:gd name="connsiteX846" fmla="*/ 2168363 w 2168364"/>
              <a:gd name="connsiteY846" fmla="*/ 1279340 h 6888810"/>
              <a:gd name="connsiteX847" fmla="*/ 1404069 w 2168364"/>
              <a:gd name="connsiteY847" fmla="*/ 2043379 h 6888810"/>
              <a:gd name="connsiteX848" fmla="*/ 1400853 w 2168364"/>
              <a:gd name="connsiteY848" fmla="*/ 2045912 h 6888810"/>
              <a:gd name="connsiteX849" fmla="*/ 1328643 w 2168364"/>
              <a:gd name="connsiteY849" fmla="*/ 2045912 h 6888810"/>
              <a:gd name="connsiteX850" fmla="*/ 1277677 w 2168364"/>
              <a:gd name="connsiteY850" fmla="*/ 2045912 h 6888810"/>
              <a:gd name="connsiteX851" fmla="*/ 1146315 w 2168364"/>
              <a:gd name="connsiteY851" fmla="*/ 1914578 h 6888810"/>
              <a:gd name="connsiteX852" fmla="*/ 1913046 w 2168364"/>
              <a:gd name="connsiteY852" fmla="*/ 1150539 h 6888810"/>
              <a:gd name="connsiteX853" fmla="*/ 957014 w 2168364"/>
              <a:gd name="connsiteY853" fmla="*/ 1033316 h 6888810"/>
              <a:gd name="connsiteX854" fmla="*/ 1009588 w 2168364"/>
              <a:gd name="connsiteY854" fmla="*/ 1086808 h 6888810"/>
              <a:gd name="connsiteX855" fmla="*/ 957014 w 2168364"/>
              <a:gd name="connsiteY855" fmla="*/ 1140202 h 6888810"/>
              <a:gd name="connsiteX856" fmla="*/ 903561 w 2168364"/>
              <a:gd name="connsiteY856" fmla="*/ 1086808 h 6888810"/>
              <a:gd name="connsiteX857" fmla="*/ 957014 w 2168364"/>
              <a:gd name="connsiteY857" fmla="*/ 1033316 h 6888810"/>
              <a:gd name="connsiteX858" fmla="*/ 957054 w 2168364"/>
              <a:gd name="connsiteY858" fmla="*/ 954712 h 6888810"/>
              <a:gd name="connsiteX859" fmla="*/ 760938 w 2168364"/>
              <a:gd name="connsiteY859" fmla="*/ 1150729 h 6888810"/>
              <a:gd name="connsiteX860" fmla="*/ 957054 w 2168364"/>
              <a:gd name="connsiteY860" fmla="*/ 1346065 h 6888810"/>
              <a:gd name="connsiteX861" fmla="*/ 1152195 w 2168364"/>
              <a:gd name="connsiteY861" fmla="*/ 1150729 h 6888810"/>
              <a:gd name="connsiteX862" fmla="*/ 1812054 w 2168364"/>
              <a:gd name="connsiteY862" fmla="*/ 930630 h 6888810"/>
              <a:gd name="connsiteX863" fmla="*/ 1865458 w 2168364"/>
              <a:gd name="connsiteY863" fmla="*/ 984132 h 6888810"/>
              <a:gd name="connsiteX864" fmla="*/ 1812054 w 2168364"/>
              <a:gd name="connsiteY864" fmla="*/ 1036656 h 6888810"/>
              <a:gd name="connsiteX865" fmla="*/ 1759431 w 2168364"/>
              <a:gd name="connsiteY865" fmla="*/ 984132 h 6888810"/>
              <a:gd name="connsiteX866" fmla="*/ 1812054 w 2168364"/>
              <a:gd name="connsiteY866" fmla="*/ 930630 h 6888810"/>
              <a:gd name="connsiteX867" fmla="*/ 182950 w 2168364"/>
              <a:gd name="connsiteY867" fmla="*/ 839543 h 6888810"/>
              <a:gd name="connsiteX868" fmla="*/ 246954 w 2168364"/>
              <a:gd name="connsiteY868" fmla="*/ 903564 h 6888810"/>
              <a:gd name="connsiteX869" fmla="*/ 779 w 2168364"/>
              <a:gd name="connsiteY869" fmla="*/ 1150588 h 6888810"/>
              <a:gd name="connsiteX870" fmla="*/ 65659 w 2168364"/>
              <a:gd name="connsiteY870" fmla="*/ 1213733 h 6888810"/>
              <a:gd name="connsiteX871" fmla="*/ 64880 w 2168364"/>
              <a:gd name="connsiteY871" fmla="*/ 1214610 h 6888810"/>
              <a:gd name="connsiteX872" fmla="*/ 0 w 2168364"/>
              <a:gd name="connsiteY872" fmla="*/ 1279410 h 6888810"/>
              <a:gd name="connsiteX873" fmla="*/ 0 w 2168364"/>
              <a:gd name="connsiteY873" fmla="*/ 1150588 h 6888810"/>
              <a:gd name="connsiteX874" fmla="*/ 0 w 2168364"/>
              <a:gd name="connsiteY874" fmla="*/ 1021766 h 6888810"/>
              <a:gd name="connsiteX875" fmla="*/ 957054 w 2168364"/>
              <a:gd name="connsiteY875" fmla="*/ 836536 h 6888810"/>
              <a:gd name="connsiteX876" fmla="*/ 1271248 w 2168364"/>
              <a:gd name="connsiteY876" fmla="*/ 1150729 h 6888810"/>
              <a:gd name="connsiteX877" fmla="*/ 957054 w 2168364"/>
              <a:gd name="connsiteY877" fmla="*/ 1465020 h 6888810"/>
              <a:gd name="connsiteX878" fmla="*/ 642762 w 2168364"/>
              <a:gd name="connsiteY878" fmla="*/ 1150729 h 6888810"/>
              <a:gd name="connsiteX879" fmla="*/ 293629 w 2168364"/>
              <a:gd name="connsiteY879" fmla="*/ 738574 h 6888810"/>
              <a:gd name="connsiteX880" fmla="*/ 346203 w 2168364"/>
              <a:gd name="connsiteY880" fmla="*/ 792027 h 6888810"/>
              <a:gd name="connsiteX881" fmla="*/ 293629 w 2168364"/>
              <a:gd name="connsiteY881" fmla="*/ 844601 h 6888810"/>
              <a:gd name="connsiteX882" fmla="*/ 240176 w 2168364"/>
              <a:gd name="connsiteY882" fmla="*/ 792027 h 6888810"/>
              <a:gd name="connsiteX883" fmla="*/ 293629 w 2168364"/>
              <a:gd name="connsiteY883" fmla="*/ 738574 h 6888810"/>
              <a:gd name="connsiteX884" fmla="*/ 1308715 w 2168364"/>
              <a:gd name="connsiteY884" fmla="*/ 673267 h 6888810"/>
              <a:gd name="connsiteX885" fmla="*/ 1786402 w 2168364"/>
              <a:gd name="connsiteY885" fmla="*/ 1150932 h 6888810"/>
              <a:gd name="connsiteX886" fmla="*/ 1376038 w 2168364"/>
              <a:gd name="connsiteY886" fmla="*/ 1561263 h 6888810"/>
              <a:gd name="connsiteX887" fmla="*/ 1311249 w 2168364"/>
              <a:gd name="connsiteY887" fmla="*/ 1497243 h 6888810"/>
              <a:gd name="connsiteX888" fmla="*/ 1657505 w 2168364"/>
              <a:gd name="connsiteY888" fmla="*/ 1150932 h 6888810"/>
              <a:gd name="connsiteX889" fmla="*/ 1244706 w 2168364"/>
              <a:gd name="connsiteY889" fmla="*/ 738164 h 6888810"/>
              <a:gd name="connsiteX890" fmla="*/ 390731 w 2168364"/>
              <a:gd name="connsiteY890" fmla="*/ 641903 h 6888810"/>
              <a:gd name="connsiteX891" fmla="*/ 443305 w 2168364"/>
              <a:gd name="connsiteY891" fmla="*/ 695394 h 6888810"/>
              <a:gd name="connsiteX892" fmla="*/ 390731 w 2168364"/>
              <a:gd name="connsiteY892" fmla="*/ 748788 h 6888810"/>
              <a:gd name="connsiteX893" fmla="*/ 337278 w 2168364"/>
              <a:gd name="connsiteY893" fmla="*/ 695394 h 6888810"/>
              <a:gd name="connsiteX894" fmla="*/ 390731 w 2168364"/>
              <a:gd name="connsiteY894" fmla="*/ 641903 h 6888810"/>
              <a:gd name="connsiteX895" fmla="*/ 953535 w 2168364"/>
              <a:gd name="connsiteY895" fmla="*/ 578744 h 6888810"/>
              <a:gd name="connsiteX896" fmla="*/ 970780 w 2168364"/>
              <a:gd name="connsiteY896" fmla="*/ 595895 h 6888810"/>
              <a:gd name="connsiteX897" fmla="*/ 1180737 w 2168364"/>
              <a:gd name="connsiteY897" fmla="*/ 800341 h 6888810"/>
              <a:gd name="connsiteX898" fmla="*/ 1531188 w 2168364"/>
              <a:gd name="connsiteY898" fmla="*/ 1150766 h 6888810"/>
              <a:gd name="connsiteX899" fmla="*/ 1226723 w 2168364"/>
              <a:gd name="connsiteY899" fmla="*/ 1455292 h 6888810"/>
              <a:gd name="connsiteX900" fmla="*/ 1097826 w 2168364"/>
              <a:gd name="connsiteY900" fmla="*/ 1455292 h 6888810"/>
              <a:gd name="connsiteX901" fmla="*/ 1402387 w 2168364"/>
              <a:gd name="connsiteY901" fmla="*/ 1150766 h 6888810"/>
              <a:gd name="connsiteX902" fmla="*/ 956847 w 2168364"/>
              <a:gd name="connsiteY902" fmla="*/ 705134 h 6888810"/>
              <a:gd name="connsiteX903" fmla="*/ 511209 w 2168364"/>
              <a:gd name="connsiteY903" fmla="*/ 1150766 h 6888810"/>
              <a:gd name="connsiteX904" fmla="*/ 891960 w 2168364"/>
              <a:gd name="connsiteY904" fmla="*/ 1531594 h 6888810"/>
              <a:gd name="connsiteX905" fmla="*/ 827170 w 2168364"/>
              <a:gd name="connsiteY905" fmla="*/ 1596494 h 6888810"/>
              <a:gd name="connsiteX906" fmla="*/ 381532 w 2168364"/>
              <a:gd name="connsiteY906" fmla="*/ 1150766 h 6888810"/>
              <a:gd name="connsiteX907" fmla="*/ 487403 w 2168364"/>
              <a:gd name="connsiteY907" fmla="*/ 546090 h 6888810"/>
              <a:gd name="connsiteX908" fmla="*/ 539977 w 2168364"/>
              <a:gd name="connsiteY908" fmla="*/ 598713 h 6888810"/>
              <a:gd name="connsiteX909" fmla="*/ 487403 w 2168364"/>
              <a:gd name="connsiteY909" fmla="*/ 652117 h 6888810"/>
              <a:gd name="connsiteX910" fmla="*/ 433950 w 2168364"/>
              <a:gd name="connsiteY910" fmla="*/ 598713 h 6888810"/>
              <a:gd name="connsiteX911" fmla="*/ 487403 w 2168364"/>
              <a:gd name="connsiteY911" fmla="*/ 546090 h 6888810"/>
              <a:gd name="connsiteX912" fmla="*/ 1367175 w 2168364"/>
              <a:gd name="connsiteY912" fmla="*/ 476056 h 6888810"/>
              <a:gd name="connsiteX913" fmla="*/ 1786402 w 2168364"/>
              <a:gd name="connsiteY913" fmla="*/ 895300 h 6888810"/>
              <a:gd name="connsiteX914" fmla="*/ 1657536 w 2168364"/>
              <a:gd name="connsiteY914" fmla="*/ 895300 h 6888810"/>
              <a:gd name="connsiteX915" fmla="*/ 1366298 w 2168364"/>
              <a:gd name="connsiteY915" fmla="*/ 604050 h 6888810"/>
              <a:gd name="connsiteX916" fmla="*/ 1183796 w 2168364"/>
              <a:gd name="connsiteY916" fmla="*/ 431094 h 6888810"/>
              <a:gd name="connsiteX917" fmla="*/ 1146442 w 2168364"/>
              <a:gd name="connsiteY917" fmla="*/ 446442 h 6888810"/>
              <a:gd name="connsiteX918" fmla="*/ 1146442 w 2168364"/>
              <a:gd name="connsiteY918" fmla="*/ 521184 h 6888810"/>
              <a:gd name="connsiteX919" fmla="*/ 1221148 w 2168364"/>
              <a:gd name="connsiteY919" fmla="*/ 521184 h 6888810"/>
              <a:gd name="connsiteX920" fmla="*/ 1221148 w 2168364"/>
              <a:gd name="connsiteY920" fmla="*/ 446442 h 6888810"/>
              <a:gd name="connsiteX921" fmla="*/ 1183796 w 2168364"/>
              <a:gd name="connsiteY921" fmla="*/ 431094 h 6888810"/>
              <a:gd name="connsiteX922" fmla="*/ 2056196 w 2168364"/>
              <a:gd name="connsiteY922" fmla="*/ 390300 h 6888810"/>
              <a:gd name="connsiteX923" fmla="*/ 2094133 w 2168364"/>
              <a:gd name="connsiteY923" fmla="*/ 406288 h 6888810"/>
              <a:gd name="connsiteX924" fmla="*/ 2094133 w 2168364"/>
              <a:gd name="connsiteY924" fmla="*/ 480850 h 6888810"/>
              <a:gd name="connsiteX925" fmla="*/ 2018843 w 2168364"/>
              <a:gd name="connsiteY925" fmla="*/ 480850 h 6888810"/>
              <a:gd name="connsiteX926" fmla="*/ 2018843 w 2168364"/>
              <a:gd name="connsiteY926" fmla="*/ 406288 h 6888810"/>
              <a:gd name="connsiteX927" fmla="*/ 2056196 w 2168364"/>
              <a:gd name="connsiteY927" fmla="*/ 390300 h 6888810"/>
              <a:gd name="connsiteX928" fmla="*/ 1183455 w 2168364"/>
              <a:gd name="connsiteY928" fmla="*/ 348020 h 6888810"/>
              <a:gd name="connsiteX929" fmla="*/ 1280172 w 2168364"/>
              <a:gd name="connsiteY929" fmla="*/ 387389 h 6888810"/>
              <a:gd name="connsiteX930" fmla="*/ 1280172 w 2168364"/>
              <a:gd name="connsiteY930" fmla="*/ 580236 h 6888810"/>
              <a:gd name="connsiteX931" fmla="*/ 1204785 w 2168364"/>
              <a:gd name="connsiteY931" fmla="*/ 618825 h 6888810"/>
              <a:gd name="connsiteX932" fmla="*/ 1204785 w 2168364"/>
              <a:gd name="connsiteY932" fmla="*/ 697660 h 6888810"/>
              <a:gd name="connsiteX933" fmla="*/ 1087419 w 2168364"/>
              <a:gd name="connsiteY933" fmla="*/ 580236 h 6888810"/>
              <a:gd name="connsiteX934" fmla="*/ 1049822 w 2168364"/>
              <a:gd name="connsiteY934" fmla="*/ 462130 h 6888810"/>
              <a:gd name="connsiteX935" fmla="*/ 1087419 w 2168364"/>
              <a:gd name="connsiteY935" fmla="*/ 387389 h 6888810"/>
              <a:gd name="connsiteX936" fmla="*/ 1146442 w 2168364"/>
              <a:gd name="connsiteY936" fmla="*/ 352893 h 6888810"/>
              <a:gd name="connsiteX937" fmla="*/ 1183455 w 2168364"/>
              <a:gd name="connsiteY937" fmla="*/ 348020 h 6888810"/>
              <a:gd name="connsiteX938" fmla="*/ 2167935 w 2168364"/>
              <a:gd name="connsiteY938" fmla="*/ 277557 h 6888810"/>
              <a:gd name="connsiteX939" fmla="*/ 2167935 w 2168364"/>
              <a:gd name="connsiteY939" fmla="*/ 383583 h 6888810"/>
              <a:gd name="connsiteX940" fmla="*/ 2131843 w 2168364"/>
              <a:gd name="connsiteY940" fmla="*/ 367977 h 6888810"/>
              <a:gd name="connsiteX941" fmla="*/ 2131843 w 2168364"/>
              <a:gd name="connsiteY941" fmla="*/ 293164 h 6888810"/>
              <a:gd name="connsiteX942" fmla="*/ 2167935 w 2168364"/>
              <a:gd name="connsiteY942" fmla="*/ 277557 h 6888810"/>
              <a:gd name="connsiteX943" fmla="*/ 0 w 2168364"/>
              <a:gd name="connsiteY943" fmla="*/ 277557 h 6888810"/>
              <a:gd name="connsiteX944" fmla="*/ 37802 w 2168364"/>
              <a:gd name="connsiteY944" fmla="*/ 293163 h 6888810"/>
              <a:gd name="connsiteX945" fmla="*/ 37802 w 2168364"/>
              <a:gd name="connsiteY945" fmla="*/ 367977 h 6888810"/>
              <a:gd name="connsiteX946" fmla="*/ 0 w 2168364"/>
              <a:gd name="connsiteY946" fmla="*/ 383583 h 6888810"/>
              <a:gd name="connsiteX947" fmla="*/ 0 w 2168364"/>
              <a:gd name="connsiteY947" fmla="*/ 277557 h 6888810"/>
              <a:gd name="connsiteX948" fmla="*/ 1941803 w 2168364"/>
              <a:gd name="connsiteY948" fmla="*/ 169509 h 6888810"/>
              <a:gd name="connsiteX949" fmla="*/ 1904511 w 2168364"/>
              <a:gd name="connsiteY949" fmla="*/ 184853 h 6888810"/>
              <a:gd name="connsiteX950" fmla="*/ 1904511 w 2168364"/>
              <a:gd name="connsiteY950" fmla="*/ 260353 h 6888810"/>
              <a:gd name="connsiteX951" fmla="*/ 1979094 w 2168364"/>
              <a:gd name="connsiteY951" fmla="*/ 260353 h 6888810"/>
              <a:gd name="connsiteX952" fmla="*/ 1979094 w 2168364"/>
              <a:gd name="connsiteY952" fmla="*/ 184853 h 6888810"/>
              <a:gd name="connsiteX953" fmla="*/ 1941803 w 2168364"/>
              <a:gd name="connsiteY953" fmla="*/ 169509 h 6888810"/>
              <a:gd name="connsiteX954" fmla="*/ 1942192 w 2168364"/>
              <a:gd name="connsiteY954" fmla="*/ 86361 h 6888810"/>
              <a:gd name="connsiteX955" fmla="*/ 2038196 w 2168364"/>
              <a:gd name="connsiteY955" fmla="*/ 126596 h 6888810"/>
              <a:gd name="connsiteX956" fmla="*/ 2038196 w 2168364"/>
              <a:gd name="connsiteY956" fmla="*/ 318610 h 6888810"/>
              <a:gd name="connsiteX957" fmla="*/ 1963516 w 2168364"/>
              <a:gd name="connsiteY957" fmla="*/ 357188 h 6888810"/>
              <a:gd name="connsiteX958" fmla="*/ 1963516 w 2168364"/>
              <a:gd name="connsiteY958" fmla="*/ 436001 h 6888810"/>
              <a:gd name="connsiteX959" fmla="*/ 1845410 w 2168364"/>
              <a:gd name="connsiteY959" fmla="*/ 318610 h 6888810"/>
              <a:gd name="connsiteX960" fmla="*/ 1807728 w 2168364"/>
              <a:gd name="connsiteY960" fmla="*/ 201316 h 6888810"/>
              <a:gd name="connsiteX961" fmla="*/ 1845410 w 2168364"/>
              <a:gd name="connsiteY961" fmla="*/ 126596 h 6888810"/>
              <a:gd name="connsiteX962" fmla="*/ 1905290 w 2168364"/>
              <a:gd name="connsiteY962" fmla="*/ 91329 h 6888810"/>
              <a:gd name="connsiteX963" fmla="*/ 1942192 w 2168364"/>
              <a:gd name="connsiteY963" fmla="*/ 86361 h 6888810"/>
              <a:gd name="connsiteX964" fmla="*/ 1731240 w 2168364"/>
              <a:gd name="connsiteY964" fmla="*/ 65258 h 6888810"/>
              <a:gd name="connsiteX965" fmla="*/ 1768521 w 2168364"/>
              <a:gd name="connsiteY965" fmla="*/ 80579 h 6888810"/>
              <a:gd name="connsiteX966" fmla="*/ 1768521 w 2168364"/>
              <a:gd name="connsiteY966" fmla="*/ 155966 h 6888810"/>
              <a:gd name="connsiteX967" fmla="*/ 1693959 w 2168364"/>
              <a:gd name="connsiteY967" fmla="*/ 155966 h 6888810"/>
              <a:gd name="connsiteX968" fmla="*/ 1693959 w 2168364"/>
              <a:gd name="connsiteY968" fmla="*/ 80579 h 6888810"/>
              <a:gd name="connsiteX969" fmla="*/ 1731240 w 2168364"/>
              <a:gd name="connsiteY969" fmla="*/ 65258 h 6888810"/>
              <a:gd name="connsiteX970" fmla="*/ 1277832 w 2168364"/>
              <a:gd name="connsiteY970" fmla="*/ 1 h 6888810"/>
              <a:gd name="connsiteX971" fmla="*/ 1401003 w 2168364"/>
              <a:gd name="connsiteY971" fmla="*/ 1 h 6888810"/>
              <a:gd name="connsiteX972" fmla="*/ 256018 w 2168364"/>
              <a:gd name="connsiteY972" fmla="*/ 1150515 h 6888810"/>
              <a:gd name="connsiteX973" fmla="*/ 126318 w 2168364"/>
              <a:gd name="connsiteY973" fmla="*/ 1150515 h 6888810"/>
              <a:gd name="connsiteX974" fmla="*/ 1022174 w 2168364"/>
              <a:gd name="connsiteY974" fmla="*/ 1 h 6888810"/>
              <a:gd name="connsiteX975" fmla="*/ 1150944 w 2168364"/>
              <a:gd name="connsiteY975" fmla="*/ 1 h 6888810"/>
              <a:gd name="connsiteX976" fmla="*/ 598072 w 2168364"/>
              <a:gd name="connsiteY976" fmla="*/ 552437 h 6888810"/>
              <a:gd name="connsiteX977" fmla="*/ 533200 w 2168364"/>
              <a:gd name="connsiteY977" fmla="*/ 488414 h 6888810"/>
              <a:gd name="connsiteX978" fmla="*/ 767357 w 2168364"/>
              <a:gd name="connsiteY978" fmla="*/ 1 h 6888810"/>
              <a:gd name="connsiteX979" fmla="*/ 896160 w 2168364"/>
              <a:gd name="connsiteY979" fmla="*/ 1 h 6888810"/>
              <a:gd name="connsiteX980" fmla="*/ 0 w 2168364"/>
              <a:gd name="connsiteY980" fmla="*/ 895302 h 6888810"/>
              <a:gd name="connsiteX981" fmla="*/ 0 w 2168364"/>
              <a:gd name="connsiteY981" fmla="*/ 766413 h 6888810"/>
              <a:gd name="connsiteX982" fmla="*/ 256807 w 2168364"/>
              <a:gd name="connsiteY982" fmla="*/ 1 h 6888810"/>
              <a:gd name="connsiteX983" fmla="*/ 385697 w 2168364"/>
              <a:gd name="connsiteY983" fmla="*/ 1 h 6888810"/>
              <a:gd name="connsiteX984" fmla="*/ 222417 w 2168364"/>
              <a:gd name="connsiteY984" fmla="*/ 163287 h 6888810"/>
              <a:gd name="connsiteX985" fmla="*/ 285547 w 2168364"/>
              <a:gd name="connsiteY985" fmla="*/ 226516 h 6888810"/>
              <a:gd name="connsiteX986" fmla="*/ 512055 w 2168364"/>
              <a:gd name="connsiteY986" fmla="*/ 1 h 6888810"/>
              <a:gd name="connsiteX987" fmla="*/ 640946 w 2168364"/>
              <a:gd name="connsiteY987" fmla="*/ 1 h 6888810"/>
              <a:gd name="connsiteX988" fmla="*/ 0 w 2168364"/>
              <a:gd name="connsiteY988" fmla="*/ 640087 h 6888810"/>
              <a:gd name="connsiteX989" fmla="*/ 0 w 2168364"/>
              <a:gd name="connsiteY989" fmla="*/ 511290 h 6888810"/>
              <a:gd name="connsiteX990" fmla="*/ 220760 w 2168364"/>
              <a:gd name="connsiteY990" fmla="*/ 290525 h 6888810"/>
              <a:gd name="connsiteX991" fmla="*/ 157533 w 2168364"/>
              <a:gd name="connsiteY991" fmla="*/ 227295 h 6888810"/>
              <a:gd name="connsiteX992" fmla="*/ 93526 w 2168364"/>
              <a:gd name="connsiteY992" fmla="*/ 162508 h 6888810"/>
              <a:gd name="connsiteX993" fmla="*/ 2031831 w 2168364"/>
              <a:gd name="connsiteY993" fmla="*/ 0 h 6888810"/>
              <a:gd name="connsiteX994" fmla="*/ 2115497 w 2168364"/>
              <a:gd name="connsiteY994" fmla="*/ 0 h 6888810"/>
              <a:gd name="connsiteX995" fmla="*/ 2130188 w 2168364"/>
              <a:gd name="connsiteY995" fmla="*/ 33578 h 6888810"/>
              <a:gd name="connsiteX996" fmla="*/ 2167935 w 2168364"/>
              <a:gd name="connsiteY996" fmla="*/ 49150 h 6888810"/>
              <a:gd name="connsiteX997" fmla="*/ 2167935 w 2168364"/>
              <a:gd name="connsiteY997" fmla="*/ 188521 h 6888810"/>
              <a:gd name="connsiteX998" fmla="*/ 2072010 w 2168364"/>
              <a:gd name="connsiteY998" fmla="*/ 92655 h 6888810"/>
              <a:gd name="connsiteX999" fmla="*/ 2071233 w 2168364"/>
              <a:gd name="connsiteY999" fmla="*/ 92655 h 6888810"/>
              <a:gd name="connsiteX1000" fmla="*/ 2031831 w 2168364"/>
              <a:gd name="connsiteY1000" fmla="*/ 0 h 6888810"/>
              <a:gd name="connsiteX1001" fmla="*/ 1527244 w 2168364"/>
              <a:gd name="connsiteY1001" fmla="*/ 0 h 6888810"/>
              <a:gd name="connsiteX1002" fmla="*/ 1656170 w 2168364"/>
              <a:gd name="connsiteY1002" fmla="*/ 0 h 6888810"/>
              <a:gd name="connsiteX1003" fmla="*/ 1594582 w 2168364"/>
              <a:gd name="connsiteY1003" fmla="*/ 66447 h 6888810"/>
              <a:gd name="connsiteX1004" fmla="*/ 1531338 w 2168364"/>
              <a:gd name="connsiteY1004" fmla="*/ 129678 h 6888810"/>
              <a:gd name="connsiteX1005" fmla="*/ 2040315 w 2168364"/>
              <a:gd name="connsiteY1005" fmla="*/ 638453 h 6888810"/>
              <a:gd name="connsiteX1006" fmla="*/ 2168363 w 2168364"/>
              <a:gd name="connsiteY1006" fmla="*/ 511308 h 6888810"/>
              <a:gd name="connsiteX1007" fmla="*/ 2168363 w 2168364"/>
              <a:gd name="connsiteY1007" fmla="*/ 640109 h 6888810"/>
              <a:gd name="connsiteX1008" fmla="*/ 2105119 w 2168364"/>
              <a:gd name="connsiteY1008" fmla="*/ 703340 h 6888810"/>
              <a:gd name="connsiteX1009" fmla="*/ 2168363 w 2168364"/>
              <a:gd name="connsiteY1009" fmla="*/ 766474 h 6888810"/>
              <a:gd name="connsiteX1010" fmla="*/ 2168363 w 2168364"/>
              <a:gd name="connsiteY1010" fmla="*/ 895373 h 6888810"/>
              <a:gd name="connsiteX1011" fmla="*/ 1467314 w 2168364"/>
              <a:gd name="connsiteY1011" fmla="*/ 194469 h 6888810"/>
              <a:gd name="connsiteX1012" fmla="*/ 1404069 w 2168364"/>
              <a:gd name="connsiteY1012" fmla="*/ 257700 h 6888810"/>
              <a:gd name="connsiteX1013" fmla="*/ 2168363 w 2168364"/>
              <a:gd name="connsiteY1013" fmla="*/ 1021738 h 6888810"/>
              <a:gd name="connsiteX1014" fmla="*/ 2168363 w 2168364"/>
              <a:gd name="connsiteY1014" fmla="*/ 1150539 h 6888810"/>
              <a:gd name="connsiteX1015" fmla="*/ 1367233 w 2168364"/>
              <a:gd name="connsiteY1015" fmla="*/ 349576 h 6888810"/>
              <a:gd name="connsiteX1016" fmla="*/ 1367233 w 2168364"/>
              <a:gd name="connsiteY1016" fmla="*/ 348796 h 6888810"/>
              <a:gd name="connsiteX1017" fmla="*/ 1293269 w 2168364"/>
              <a:gd name="connsiteY1017" fmla="*/ 273288 h 6888810"/>
              <a:gd name="connsiteX1018" fmla="*/ 1276021 w 2168364"/>
              <a:gd name="connsiteY1018" fmla="*/ 256044 h 6888810"/>
              <a:gd name="connsiteX1019" fmla="*/ 53254 w 2168364"/>
              <a:gd name="connsiteY1019" fmla="*/ 0 h 6888810"/>
              <a:gd name="connsiteX1020" fmla="*/ 136103 w 2168364"/>
              <a:gd name="connsiteY1020" fmla="*/ 0 h 6888810"/>
              <a:gd name="connsiteX1021" fmla="*/ 96771 w 2168364"/>
              <a:gd name="connsiteY1021" fmla="*/ 92729 h 6888810"/>
              <a:gd name="connsiteX1022" fmla="*/ 21321 w 2168364"/>
              <a:gd name="connsiteY1022" fmla="*/ 131301 h 6888810"/>
              <a:gd name="connsiteX1023" fmla="*/ 21321 w 2168364"/>
              <a:gd name="connsiteY1023" fmla="*/ 210004 h 6888810"/>
              <a:gd name="connsiteX1024" fmla="*/ 0 w 2168364"/>
              <a:gd name="connsiteY1024" fmla="*/ 188672 h 6888810"/>
              <a:gd name="connsiteX1025" fmla="*/ 0 w 2168364"/>
              <a:gd name="connsiteY1025" fmla="*/ 49190 h 6888810"/>
              <a:gd name="connsiteX1026" fmla="*/ 37676 w 2168364"/>
              <a:gd name="connsiteY1026" fmla="*/ 33605 h 6888810"/>
              <a:gd name="connsiteX1027" fmla="*/ 53254 w 2168364"/>
              <a:gd name="connsiteY1027" fmla="*/ 0 h 6888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Lst>
            <a:rect l="l" t="t" r="r" b="b"/>
            <a:pathLst>
              <a:path w="2168364" h="6888810">
                <a:moveTo>
                  <a:pt x="293629" y="6874687"/>
                </a:moveTo>
                <a:lnTo>
                  <a:pt x="327446" y="6888810"/>
                </a:lnTo>
                <a:lnTo>
                  <a:pt x="259382" y="6888810"/>
                </a:lnTo>
                <a:close/>
                <a:moveTo>
                  <a:pt x="1308715" y="6809380"/>
                </a:moveTo>
                <a:lnTo>
                  <a:pt x="1388149" y="6888810"/>
                </a:lnTo>
                <a:lnTo>
                  <a:pt x="1259240" y="6888810"/>
                </a:lnTo>
                <a:lnTo>
                  <a:pt x="1244706" y="6874277"/>
                </a:lnTo>
                <a:close/>
                <a:moveTo>
                  <a:pt x="390731" y="6778016"/>
                </a:moveTo>
                <a:cubicBezTo>
                  <a:pt x="419408" y="6778016"/>
                  <a:pt x="443305" y="6801930"/>
                  <a:pt x="443305" y="6831507"/>
                </a:cubicBezTo>
                <a:cubicBezTo>
                  <a:pt x="443305" y="6861084"/>
                  <a:pt x="419408" y="6884901"/>
                  <a:pt x="390731" y="6884901"/>
                </a:cubicBezTo>
                <a:cubicBezTo>
                  <a:pt x="361079" y="6884901"/>
                  <a:pt x="337278" y="6861084"/>
                  <a:pt x="337278" y="6831507"/>
                </a:cubicBezTo>
                <a:cubicBezTo>
                  <a:pt x="337278" y="6801930"/>
                  <a:pt x="361079" y="6778016"/>
                  <a:pt x="390731" y="6778016"/>
                </a:cubicBezTo>
                <a:close/>
                <a:moveTo>
                  <a:pt x="953535" y="6714857"/>
                </a:moveTo>
                <a:lnTo>
                  <a:pt x="970780" y="6732008"/>
                </a:lnTo>
                <a:lnTo>
                  <a:pt x="1131808" y="6888810"/>
                </a:lnTo>
                <a:lnTo>
                  <a:pt x="1004400" y="6888810"/>
                </a:lnTo>
                <a:lnTo>
                  <a:pt x="956847" y="6841247"/>
                </a:lnTo>
                <a:lnTo>
                  <a:pt x="909283" y="6888810"/>
                </a:lnTo>
                <a:lnTo>
                  <a:pt x="779588" y="6888810"/>
                </a:lnTo>
                <a:close/>
                <a:moveTo>
                  <a:pt x="487403" y="6682203"/>
                </a:moveTo>
                <a:cubicBezTo>
                  <a:pt x="516079" y="6682203"/>
                  <a:pt x="539977" y="6705146"/>
                  <a:pt x="539977" y="6734826"/>
                </a:cubicBezTo>
                <a:cubicBezTo>
                  <a:pt x="539977" y="6764408"/>
                  <a:pt x="516079" y="6788230"/>
                  <a:pt x="487403" y="6788230"/>
                </a:cubicBezTo>
                <a:cubicBezTo>
                  <a:pt x="457750" y="6788230"/>
                  <a:pt x="433950" y="6764408"/>
                  <a:pt x="433950" y="6734826"/>
                </a:cubicBezTo>
                <a:cubicBezTo>
                  <a:pt x="433950" y="6705146"/>
                  <a:pt x="457750" y="6682203"/>
                  <a:pt x="487403" y="6682203"/>
                </a:cubicBezTo>
                <a:close/>
                <a:moveTo>
                  <a:pt x="1367175" y="6612169"/>
                </a:moveTo>
                <a:lnTo>
                  <a:pt x="1643805" y="6888810"/>
                </a:lnTo>
                <a:lnTo>
                  <a:pt x="1514939" y="6888810"/>
                </a:lnTo>
                <a:lnTo>
                  <a:pt x="1366298" y="6740163"/>
                </a:lnTo>
                <a:close/>
                <a:moveTo>
                  <a:pt x="1183796" y="6567207"/>
                </a:moveTo>
                <a:cubicBezTo>
                  <a:pt x="1170257" y="6567207"/>
                  <a:pt x="1156718" y="6572323"/>
                  <a:pt x="1146442" y="6582555"/>
                </a:cubicBezTo>
                <a:cubicBezTo>
                  <a:pt x="1125989" y="6603116"/>
                  <a:pt x="1125989" y="6636735"/>
                  <a:pt x="1146442" y="6657297"/>
                </a:cubicBezTo>
                <a:cubicBezTo>
                  <a:pt x="1166994" y="6678638"/>
                  <a:pt x="1200597" y="6678638"/>
                  <a:pt x="1221148" y="6657297"/>
                </a:cubicBezTo>
                <a:cubicBezTo>
                  <a:pt x="1241699" y="6636735"/>
                  <a:pt x="1241699" y="6603116"/>
                  <a:pt x="1221148" y="6582555"/>
                </a:cubicBezTo>
                <a:cubicBezTo>
                  <a:pt x="1210873" y="6572323"/>
                  <a:pt x="1197334" y="6567207"/>
                  <a:pt x="1183796" y="6567207"/>
                </a:cubicBezTo>
                <a:close/>
                <a:moveTo>
                  <a:pt x="2056196" y="6526413"/>
                </a:moveTo>
                <a:cubicBezTo>
                  <a:pt x="2069815" y="6526413"/>
                  <a:pt x="2083530" y="6531742"/>
                  <a:pt x="2094133" y="6542401"/>
                </a:cubicBezTo>
                <a:cubicBezTo>
                  <a:pt x="2114658" y="6562842"/>
                  <a:pt x="2114658" y="6596522"/>
                  <a:pt x="2094133" y="6616963"/>
                </a:cubicBezTo>
                <a:cubicBezTo>
                  <a:pt x="2072927" y="6638281"/>
                  <a:pt x="2039271" y="6638281"/>
                  <a:pt x="2018843" y="6616963"/>
                </a:cubicBezTo>
                <a:cubicBezTo>
                  <a:pt x="1998318" y="6596522"/>
                  <a:pt x="1998318" y="6562842"/>
                  <a:pt x="2018843" y="6542401"/>
                </a:cubicBezTo>
                <a:cubicBezTo>
                  <a:pt x="2029057" y="6531742"/>
                  <a:pt x="2042578" y="6526413"/>
                  <a:pt x="2056196" y="6526413"/>
                </a:cubicBezTo>
                <a:close/>
                <a:moveTo>
                  <a:pt x="1183455" y="6484134"/>
                </a:moveTo>
                <a:cubicBezTo>
                  <a:pt x="1220369" y="6484134"/>
                  <a:pt x="1254751" y="6498069"/>
                  <a:pt x="1280172" y="6523502"/>
                </a:cubicBezTo>
                <a:cubicBezTo>
                  <a:pt x="1333548" y="6576805"/>
                  <a:pt x="1333548" y="6663825"/>
                  <a:pt x="1280172" y="6716349"/>
                </a:cubicBezTo>
                <a:cubicBezTo>
                  <a:pt x="1259718" y="6736911"/>
                  <a:pt x="1233420" y="6750846"/>
                  <a:pt x="1204785" y="6754939"/>
                </a:cubicBezTo>
                <a:cubicBezTo>
                  <a:pt x="1204785" y="6754939"/>
                  <a:pt x="1204785" y="6754939"/>
                  <a:pt x="1204785" y="6833773"/>
                </a:cubicBezTo>
                <a:cubicBezTo>
                  <a:pt x="1204785" y="6833773"/>
                  <a:pt x="1204785" y="6833773"/>
                  <a:pt x="1087419" y="6716349"/>
                </a:cubicBezTo>
                <a:cubicBezTo>
                  <a:pt x="1055568" y="6684387"/>
                  <a:pt x="1043199" y="6640048"/>
                  <a:pt x="1049822" y="6598243"/>
                </a:cubicBezTo>
                <a:cubicBezTo>
                  <a:pt x="1053913" y="6571056"/>
                  <a:pt x="1066185" y="6544843"/>
                  <a:pt x="1087419" y="6523502"/>
                </a:cubicBezTo>
                <a:cubicBezTo>
                  <a:pt x="1104658" y="6507034"/>
                  <a:pt x="1124333" y="6495535"/>
                  <a:pt x="1146442" y="6489006"/>
                </a:cubicBezTo>
                <a:cubicBezTo>
                  <a:pt x="1158812" y="6485693"/>
                  <a:pt x="1171085" y="6484134"/>
                  <a:pt x="1183455" y="6484134"/>
                </a:cubicBezTo>
                <a:close/>
                <a:moveTo>
                  <a:pt x="2167935" y="6413670"/>
                </a:moveTo>
                <a:cubicBezTo>
                  <a:pt x="2167935" y="6413670"/>
                  <a:pt x="2167935" y="6413670"/>
                  <a:pt x="2167935" y="6519696"/>
                </a:cubicBezTo>
                <a:cubicBezTo>
                  <a:pt x="2154801" y="6519696"/>
                  <a:pt x="2141669" y="6514722"/>
                  <a:pt x="2131843" y="6504090"/>
                </a:cubicBezTo>
                <a:cubicBezTo>
                  <a:pt x="2111317" y="6483509"/>
                  <a:pt x="2111317" y="6449858"/>
                  <a:pt x="2131843" y="6429277"/>
                </a:cubicBezTo>
                <a:cubicBezTo>
                  <a:pt x="2141669" y="6419425"/>
                  <a:pt x="2154801" y="6413670"/>
                  <a:pt x="2167935" y="6413670"/>
                </a:cubicBezTo>
                <a:close/>
                <a:moveTo>
                  <a:pt x="0" y="6413670"/>
                </a:moveTo>
                <a:cubicBezTo>
                  <a:pt x="13969" y="6413670"/>
                  <a:pt x="28035" y="6418644"/>
                  <a:pt x="37802" y="6429276"/>
                </a:cubicBezTo>
                <a:cubicBezTo>
                  <a:pt x="59194" y="6449858"/>
                  <a:pt x="59194" y="6483509"/>
                  <a:pt x="37802" y="6504090"/>
                </a:cubicBezTo>
                <a:cubicBezTo>
                  <a:pt x="28035" y="6514722"/>
                  <a:pt x="13969" y="6519696"/>
                  <a:pt x="0" y="6519696"/>
                </a:cubicBezTo>
                <a:cubicBezTo>
                  <a:pt x="0" y="6519696"/>
                  <a:pt x="0" y="6519696"/>
                  <a:pt x="0" y="6413670"/>
                </a:cubicBezTo>
                <a:close/>
                <a:moveTo>
                  <a:pt x="1941803" y="6305622"/>
                </a:moveTo>
                <a:cubicBezTo>
                  <a:pt x="1928268" y="6305622"/>
                  <a:pt x="1914735" y="6310737"/>
                  <a:pt x="1904511" y="6320966"/>
                </a:cubicBezTo>
                <a:cubicBezTo>
                  <a:pt x="1883967" y="6342301"/>
                  <a:pt x="1883967" y="6375131"/>
                  <a:pt x="1904511" y="6396466"/>
                </a:cubicBezTo>
                <a:cubicBezTo>
                  <a:pt x="1924958" y="6417022"/>
                  <a:pt x="1958647" y="6417022"/>
                  <a:pt x="1979094" y="6396466"/>
                </a:cubicBezTo>
                <a:cubicBezTo>
                  <a:pt x="2000418" y="6375131"/>
                  <a:pt x="2000418" y="6342301"/>
                  <a:pt x="1979094" y="6320966"/>
                </a:cubicBezTo>
                <a:cubicBezTo>
                  <a:pt x="1968871" y="6310737"/>
                  <a:pt x="1955337" y="6305622"/>
                  <a:pt x="1941803" y="6305622"/>
                </a:cubicBezTo>
                <a:close/>
                <a:moveTo>
                  <a:pt x="1942192" y="6222474"/>
                </a:moveTo>
                <a:cubicBezTo>
                  <a:pt x="1978315" y="6222474"/>
                  <a:pt x="2012783" y="6236503"/>
                  <a:pt x="2038196" y="6262709"/>
                </a:cubicBezTo>
                <a:cubicBezTo>
                  <a:pt x="2091456" y="6315218"/>
                  <a:pt x="2091456" y="6402214"/>
                  <a:pt x="2038196" y="6454723"/>
                </a:cubicBezTo>
                <a:cubicBezTo>
                  <a:pt x="2017652" y="6476058"/>
                  <a:pt x="1991460" y="6489209"/>
                  <a:pt x="1963516" y="6493301"/>
                </a:cubicBezTo>
                <a:cubicBezTo>
                  <a:pt x="1963516" y="6493301"/>
                  <a:pt x="1963516" y="6493301"/>
                  <a:pt x="1963516" y="6572114"/>
                </a:cubicBezTo>
                <a:cubicBezTo>
                  <a:pt x="1963516" y="6572114"/>
                  <a:pt x="1963516" y="6572114"/>
                  <a:pt x="1845410" y="6454723"/>
                </a:cubicBezTo>
                <a:cubicBezTo>
                  <a:pt x="1813473" y="6422770"/>
                  <a:pt x="1801107" y="6378443"/>
                  <a:pt x="1807728" y="6337430"/>
                </a:cubicBezTo>
                <a:cubicBezTo>
                  <a:pt x="1811818" y="6309470"/>
                  <a:pt x="1824962" y="6283264"/>
                  <a:pt x="1845410" y="6262709"/>
                </a:cubicBezTo>
                <a:cubicBezTo>
                  <a:pt x="1862643" y="6245465"/>
                  <a:pt x="1883188" y="6233970"/>
                  <a:pt x="1905290" y="6227443"/>
                </a:cubicBezTo>
                <a:cubicBezTo>
                  <a:pt x="1916779" y="6224130"/>
                  <a:pt x="1929048" y="6222474"/>
                  <a:pt x="1942192" y="6222474"/>
                </a:cubicBezTo>
                <a:close/>
                <a:moveTo>
                  <a:pt x="1731240" y="6201371"/>
                </a:moveTo>
                <a:cubicBezTo>
                  <a:pt x="1744770" y="6201371"/>
                  <a:pt x="1758301" y="6206479"/>
                  <a:pt x="1768521" y="6216692"/>
                </a:cubicBezTo>
                <a:cubicBezTo>
                  <a:pt x="1789839" y="6238092"/>
                  <a:pt x="1789839" y="6271652"/>
                  <a:pt x="1768521" y="6292079"/>
                </a:cubicBezTo>
                <a:cubicBezTo>
                  <a:pt x="1748080" y="6312604"/>
                  <a:pt x="1714400" y="6312604"/>
                  <a:pt x="1693959" y="6292079"/>
                </a:cubicBezTo>
                <a:cubicBezTo>
                  <a:pt x="1672641" y="6271652"/>
                  <a:pt x="1672641" y="6238092"/>
                  <a:pt x="1693959" y="6216692"/>
                </a:cubicBezTo>
                <a:cubicBezTo>
                  <a:pt x="1704179" y="6206479"/>
                  <a:pt x="1717710" y="6201371"/>
                  <a:pt x="1731240" y="6201371"/>
                </a:cubicBezTo>
                <a:close/>
                <a:moveTo>
                  <a:pt x="1022174" y="6136115"/>
                </a:moveTo>
                <a:lnTo>
                  <a:pt x="1150944" y="6136115"/>
                </a:lnTo>
                <a:lnTo>
                  <a:pt x="598072" y="6688550"/>
                </a:lnTo>
                <a:lnTo>
                  <a:pt x="533200" y="6624527"/>
                </a:lnTo>
                <a:close/>
                <a:moveTo>
                  <a:pt x="767357" y="6136115"/>
                </a:moveTo>
                <a:lnTo>
                  <a:pt x="896160" y="6136115"/>
                </a:lnTo>
                <a:lnTo>
                  <a:pt x="142742" y="6888810"/>
                </a:lnTo>
                <a:lnTo>
                  <a:pt x="13733" y="6888810"/>
                </a:lnTo>
                <a:close/>
                <a:moveTo>
                  <a:pt x="256807" y="6136115"/>
                </a:moveTo>
                <a:lnTo>
                  <a:pt x="385697" y="6136115"/>
                </a:lnTo>
                <a:lnTo>
                  <a:pt x="222417" y="6299400"/>
                </a:lnTo>
                <a:lnTo>
                  <a:pt x="285547" y="6362629"/>
                </a:lnTo>
                <a:lnTo>
                  <a:pt x="512055" y="6136115"/>
                </a:lnTo>
                <a:lnTo>
                  <a:pt x="640946" y="6136115"/>
                </a:lnTo>
                <a:lnTo>
                  <a:pt x="0" y="6776200"/>
                </a:lnTo>
                <a:lnTo>
                  <a:pt x="0" y="6647403"/>
                </a:lnTo>
                <a:lnTo>
                  <a:pt x="220760" y="6426638"/>
                </a:lnTo>
                <a:lnTo>
                  <a:pt x="157533" y="6363408"/>
                </a:lnTo>
                <a:lnTo>
                  <a:pt x="93526" y="6298621"/>
                </a:lnTo>
                <a:close/>
                <a:moveTo>
                  <a:pt x="1277832" y="6136114"/>
                </a:moveTo>
                <a:lnTo>
                  <a:pt x="1401003" y="6136114"/>
                </a:lnTo>
                <a:lnTo>
                  <a:pt x="651924" y="6888810"/>
                </a:lnTo>
                <a:lnTo>
                  <a:pt x="524482" y="6888810"/>
                </a:lnTo>
                <a:close/>
                <a:moveTo>
                  <a:pt x="2167935" y="5999151"/>
                </a:moveTo>
                <a:cubicBezTo>
                  <a:pt x="2167935" y="5999151"/>
                  <a:pt x="2167935" y="5999151"/>
                  <a:pt x="2167935" y="6082769"/>
                </a:cubicBezTo>
                <a:cubicBezTo>
                  <a:pt x="2153925" y="6082769"/>
                  <a:pt x="2140889" y="6087733"/>
                  <a:pt x="2130188" y="6098344"/>
                </a:cubicBezTo>
                <a:cubicBezTo>
                  <a:pt x="2119584" y="6108175"/>
                  <a:pt x="2114622" y="6122972"/>
                  <a:pt x="2114622" y="6136113"/>
                </a:cubicBezTo>
                <a:lnTo>
                  <a:pt x="2115497" y="6136113"/>
                </a:lnTo>
                <a:cubicBezTo>
                  <a:pt x="2115497" y="6148377"/>
                  <a:pt x="2121140" y="6160737"/>
                  <a:pt x="2130188" y="6169691"/>
                </a:cubicBezTo>
                <a:cubicBezTo>
                  <a:pt x="2140889" y="6180397"/>
                  <a:pt x="2153925" y="6185263"/>
                  <a:pt x="2167935" y="6185263"/>
                </a:cubicBezTo>
                <a:lnTo>
                  <a:pt x="2167935" y="6324634"/>
                </a:lnTo>
                <a:cubicBezTo>
                  <a:pt x="2167935" y="6324634"/>
                  <a:pt x="2167935" y="6324634"/>
                  <a:pt x="2072010" y="6228768"/>
                </a:cubicBezTo>
                <a:cubicBezTo>
                  <a:pt x="2072010" y="6228768"/>
                  <a:pt x="2072010" y="6228768"/>
                  <a:pt x="2071233" y="6228768"/>
                </a:cubicBezTo>
                <a:cubicBezTo>
                  <a:pt x="2045743" y="6203366"/>
                  <a:pt x="2032707" y="6169691"/>
                  <a:pt x="2031831" y="6136113"/>
                </a:cubicBezTo>
                <a:cubicBezTo>
                  <a:pt x="2031831" y="6128715"/>
                  <a:pt x="2032707" y="6121317"/>
                  <a:pt x="2033486" y="6113918"/>
                </a:cubicBezTo>
                <a:cubicBezTo>
                  <a:pt x="2037571" y="6086078"/>
                  <a:pt x="2050705" y="6059796"/>
                  <a:pt x="2071233" y="6039354"/>
                </a:cubicBezTo>
                <a:cubicBezTo>
                  <a:pt x="2088354" y="6022124"/>
                  <a:pt x="2108882" y="6010638"/>
                  <a:pt x="2130966" y="6004115"/>
                </a:cubicBezTo>
                <a:cubicBezTo>
                  <a:pt x="2142543" y="6000806"/>
                  <a:pt x="2154801" y="5999151"/>
                  <a:pt x="2167935" y="5999151"/>
                </a:cubicBezTo>
                <a:close/>
                <a:moveTo>
                  <a:pt x="0" y="5999151"/>
                </a:moveTo>
                <a:cubicBezTo>
                  <a:pt x="36893" y="5999151"/>
                  <a:pt x="70574" y="6013071"/>
                  <a:pt x="96760" y="6039354"/>
                </a:cubicBezTo>
                <a:cubicBezTo>
                  <a:pt x="123821" y="6065539"/>
                  <a:pt x="136963" y="6101653"/>
                  <a:pt x="136087" y="6136113"/>
                </a:cubicBezTo>
                <a:lnTo>
                  <a:pt x="136103" y="6136113"/>
                </a:lnTo>
                <a:cubicBezTo>
                  <a:pt x="135324" y="6169718"/>
                  <a:pt x="122181" y="6203420"/>
                  <a:pt x="96771" y="6228842"/>
                </a:cubicBezTo>
                <a:cubicBezTo>
                  <a:pt x="76230" y="6249297"/>
                  <a:pt x="50040" y="6262447"/>
                  <a:pt x="21321" y="6267414"/>
                </a:cubicBezTo>
                <a:lnTo>
                  <a:pt x="21321" y="6346117"/>
                </a:lnTo>
                <a:cubicBezTo>
                  <a:pt x="21321" y="6346117"/>
                  <a:pt x="21321" y="6346117"/>
                  <a:pt x="0" y="6324785"/>
                </a:cubicBezTo>
                <a:cubicBezTo>
                  <a:pt x="0" y="6324785"/>
                  <a:pt x="0" y="6324785"/>
                  <a:pt x="0" y="6185303"/>
                </a:cubicBezTo>
                <a:cubicBezTo>
                  <a:pt x="13922" y="6185303"/>
                  <a:pt x="27065" y="6180432"/>
                  <a:pt x="37676" y="6169718"/>
                </a:cubicBezTo>
                <a:cubicBezTo>
                  <a:pt x="47607" y="6160756"/>
                  <a:pt x="52474" y="6148387"/>
                  <a:pt x="53254" y="6136113"/>
                </a:cubicBezTo>
                <a:lnTo>
                  <a:pt x="53247" y="6136113"/>
                </a:lnTo>
                <a:cubicBezTo>
                  <a:pt x="53247" y="6122972"/>
                  <a:pt x="48380" y="6108175"/>
                  <a:pt x="37672" y="6098344"/>
                </a:cubicBezTo>
                <a:cubicBezTo>
                  <a:pt x="27062" y="6087733"/>
                  <a:pt x="13920" y="6082769"/>
                  <a:pt x="0" y="6082769"/>
                </a:cubicBezTo>
                <a:cubicBezTo>
                  <a:pt x="0" y="6082769"/>
                  <a:pt x="0" y="6082769"/>
                  <a:pt x="0" y="5999151"/>
                </a:cubicBezTo>
                <a:close/>
                <a:moveTo>
                  <a:pt x="2168364" y="5751241"/>
                </a:moveTo>
                <a:lnTo>
                  <a:pt x="2168364" y="5880116"/>
                </a:lnTo>
                <a:lnTo>
                  <a:pt x="1911437" y="6136113"/>
                </a:lnTo>
                <a:lnTo>
                  <a:pt x="1782632" y="6136113"/>
                </a:lnTo>
                <a:close/>
                <a:moveTo>
                  <a:pt x="0" y="5751241"/>
                </a:moveTo>
                <a:lnTo>
                  <a:pt x="385732" y="6136113"/>
                </a:lnTo>
                <a:lnTo>
                  <a:pt x="256830" y="6136113"/>
                </a:lnTo>
                <a:lnTo>
                  <a:pt x="0" y="5880116"/>
                </a:lnTo>
                <a:close/>
                <a:moveTo>
                  <a:pt x="635028" y="5749522"/>
                </a:moveTo>
                <a:lnTo>
                  <a:pt x="763788" y="5749522"/>
                </a:lnTo>
                <a:lnTo>
                  <a:pt x="1082181" y="6068012"/>
                </a:lnTo>
                <a:lnTo>
                  <a:pt x="1082961" y="6068012"/>
                </a:lnTo>
                <a:lnTo>
                  <a:pt x="1150944" y="6136113"/>
                </a:lnTo>
                <a:lnTo>
                  <a:pt x="1022184" y="6136113"/>
                </a:lnTo>
                <a:close/>
                <a:moveTo>
                  <a:pt x="379814" y="5749522"/>
                </a:moveTo>
                <a:lnTo>
                  <a:pt x="509534" y="5749522"/>
                </a:lnTo>
                <a:lnTo>
                  <a:pt x="896160" y="6136113"/>
                </a:lnTo>
                <a:lnTo>
                  <a:pt x="767317" y="6136113"/>
                </a:lnTo>
                <a:close/>
                <a:moveTo>
                  <a:pt x="1060830" y="5672145"/>
                </a:moveTo>
                <a:cubicBezTo>
                  <a:pt x="1047301" y="5672145"/>
                  <a:pt x="1033749" y="5677504"/>
                  <a:pt x="1023462" y="5688223"/>
                </a:cubicBezTo>
                <a:cubicBezTo>
                  <a:pt x="1002986" y="5708686"/>
                  <a:pt x="1002986" y="5742304"/>
                  <a:pt x="1023462" y="5762864"/>
                </a:cubicBezTo>
                <a:cubicBezTo>
                  <a:pt x="1044035" y="5783425"/>
                  <a:pt x="1077673" y="5783425"/>
                  <a:pt x="1098051" y="5762864"/>
                </a:cubicBezTo>
                <a:cubicBezTo>
                  <a:pt x="1119501" y="5742304"/>
                  <a:pt x="1119501" y="5708686"/>
                  <a:pt x="1098051" y="5688223"/>
                </a:cubicBezTo>
                <a:cubicBezTo>
                  <a:pt x="1087862" y="5677504"/>
                  <a:pt x="1074358" y="5672145"/>
                  <a:pt x="1060830" y="5672145"/>
                </a:cubicBezTo>
                <a:close/>
                <a:moveTo>
                  <a:pt x="1297338" y="5654520"/>
                </a:moveTo>
                <a:cubicBezTo>
                  <a:pt x="1310860" y="5654520"/>
                  <a:pt x="1324380" y="5659628"/>
                  <a:pt x="1335032" y="5669843"/>
                </a:cubicBezTo>
                <a:cubicBezTo>
                  <a:pt x="1355460" y="5690371"/>
                  <a:pt x="1355460" y="5723935"/>
                  <a:pt x="1335032" y="5744463"/>
                </a:cubicBezTo>
                <a:cubicBezTo>
                  <a:pt x="1313729" y="5764893"/>
                  <a:pt x="1280948" y="5764893"/>
                  <a:pt x="1259645" y="5744463"/>
                </a:cubicBezTo>
                <a:cubicBezTo>
                  <a:pt x="1239120" y="5723935"/>
                  <a:pt x="1239120" y="5690371"/>
                  <a:pt x="1259645" y="5669843"/>
                </a:cubicBezTo>
                <a:cubicBezTo>
                  <a:pt x="1270297" y="5659628"/>
                  <a:pt x="1283818" y="5654520"/>
                  <a:pt x="1297338" y="5654520"/>
                </a:cubicBezTo>
                <a:close/>
                <a:moveTo>
                  <a:pt x="624064" y="5590760"/>
                </a:moveTo>
                <a:cubicBezTo>
                  <a:pt x="637585" y="5590760"/>
                  <a:pt x="651106" y="5596125"/>
                  <a:pt x="661320" y="5606856"/>
                </a:cubicBezTo>
                <a:cubicBezTo>
                  <a:pt x="682623" y="5627342"/>
                  <a:pt x="682623" y="5660997"/>
                  <a:pt x="661320" y="5681580"/>
                </a:cubicBezTo>
                <a:cubicBezTo>
                  <a:pt x="640892" y="5702163"/>
                  <a:pt x="607236" y="5702163"/>
                  <a:pt x="586808" y="5681580"/>
                </a:cubicBezTo>
                <a:cubicBezTo>
                  <a:pt x="566284" y="5660997"/>
                  <a:pt x="566284" y="5627342"/>
                  <a:pt x="586808" y="5606856"/>
                </a:cubicBezTo>
                <a:cubicBezTo>
                  <a:pt x="597022" y="5596125"/>
                  <a:pt x="610543" y="5590760"/>
                  <a:pt x="624064" y="5590760"/>
                </a:cubicBezTo>
                <a:close/>
                <a:moveTo>
                  <a:pt x="487686" y="5590760"/>
                </a:moveTo>
                <a:cubicBezTo>
                  <a:pt x="501315" y="5590760"/>
                  <a:pt x="514847" y="5596125"/>
                  <a:pt x="525118" y="5606856"/>
                </a:cubicBezTo>
                <a:cubicBezTo>
                  <a:pt x="545563" y="5627342"/>
                  <a:pt x="545563" y="5660997"/>
                  <a:pt x="525118" y="5681580"/>
                </a:cubicBezTo>
                <a:cubicBezTo>
                  <a:pt x="504576" y="5702163"/>
                  <a:pt x="470989" y="5702163"/>
                  <a:pt x="449668" y="5681580"/>
                </a:cubicBezTo>
                <a:cubicBezTo>
                  <a:pt x="429224" y="5660997"/>
                  <a:pt x="429224" y="5627342"/>
                  <a:pt x="449668" y="5606856"/>
                </a:cubicBezTo>
                <a:cubicBezTo>
                  <a:pt x="460329" y="5596125"/>
                  <a:pt x="474056" y="5590760"/>
                  <a:pt x="487686" y="5590760"/>
                </a:cubicBezTo>
                <a:close/>
                <a:moveTo>
                  <a:pt x="350978" y="5590760"/>
                </a:moveTo>
                <a:cubicBezTo>
                  <a:pt x="364540" y="5590760"/>
                  <a:pt x="378102" y="5596125"/>
                  <a:pt x="388346" y="5606856"/>
                </a:cubicBezTo>
                <a:cubicBezTo>
                  <a:pt x="408933" y="5627342"/>
                  <a:pt x="408933" y="5660997"/>
                  <a:pt x="388346" y="5681580"/>
                </a:cubicBezTo>
                <a:cubicBezTo>
                  <a:pt x="367857" y="5702163"/>
                  <a:pt x="334099" y="5702163"/>
                  <a:pt x="313610" y="5681580"/>
                </a:cubicBezTo>
                <a:cubicBezTo>
                  <a:pt x="293024" y="5660997"/>
                  <a:pt x="293024" y="5627342"/>
                  <a:pt x="313610" y="5606856"/>
                </a:cubicBezTo>
                <a:cubicBezTo>
                  <a:pt x="323855" y="5596125"/>
                  <a:pt x="337417" y="5590760"/>
                  <a:pt x="350978" y="5590760"/>
                </a:cubicBezTo>
                <a:close/>
                <a:moveTo>
                  <a:pt x="1061195" y="5588832"/>
                </a:moveTo>
                <a:cubicBezTo>
                  <a:pt x="1097271" y="5588832"/>
                  <a:pt x="1131787" y="5602863"/>
                  <a:pt x="1157235" y="5629076"/>
                </a:cubicBezTo>
                <a:cubicBezTo>
                  <a:pt x="1210666" y="5682474"/>
                  <a:pt x="1210666" y="5768613"/>
                  <a:pt x="1157235" y="5821914"/>
                </a:cubicBezTo>
                <a:cubicBezTo>
                  <a:pt x="1136662" y="5842474"/>
                  <a:pt x="1110433" y="5855629"/>
                  <a:pt x="1081768" y="5859721"/>
                </a:cubicBezTo>
                <a:cubicBezTo>
                  <a:pt x="1081768" y="5859721"/>
                  <a:pt x="1081768" y="5859721"/>
                  <a:pt x="1081768" y="5939332"/>
                </a:cubicBezTo>
                <a:cubicBezTo>
                  <a:pt x="1081768" y="5939332"/>
                  <a:pt x="1081768" y="5939332"/>
                  <a:pt x="964376" y="5821914"/>
                </a:cubicBezTo>
                <a:cubicBezTo>
                  <a:pt x="911724" y="5768613"/>
                  <a:pt x="911724" y="5682474"/>
                  <a:pt x="964376" y="5629076"/>
                </a:cubicBezTo>
                <a:cubicBezTo>
                  <a:pt x="990604" y="5602863"/>
                  <a:pt x="1024242" y="5588832"/>
                  <a:pt x="1061195" y="5588832"/>
                </a:cubicBezTo>
                <a:close/>
                <a:moveTo>
                  <a:pt x="2167934" y="5496027"/>
                </a:moveTo>
                <a:lnTo>
                  <a:pt x="2167934" y="5624901"/>
                </a:lnTo>
                <a:lnTo>
                  <a:pt x="1655878" y="6136113"/>
                </a:lnTo>
                <a:lnTo>
                  <a:pt x="1656170" y="6136113"/>
                </a:lnTo>
                <a:lnTo>
                  <a:pt x="1594582" y="6202560"/>
                </a:lnTo>
                <a:lnTo>
                  <a:pt x="1531338" y="6265791"/>
                </a:lnTo>
                <a:lnTo>
                  <a:pt x="2040315" y="6774566"/>
                </a:lnTo>
                <a:lnTo>
                  <a:pt x="2168363" y="6647421"/>
                </a:lnTo>
                <a:lnTo>
                  <a:pt x="2168363" y="6776222"/>
                </a:lnTo>
                <a:lnTo>
                  <a:pt x="2105119" y="6839453"/>
                </a:lnTo>
                <a:lnTo>
                  <a:pt x="2154562" y="6888810"/>
                </a:lnTo>
                <a:lnTo>
                  <a:pt x="2025657" y="6888810"/>
                </a:lnTo>
                <a:lnTo>
                  <a:pt x="1467314" y="6330582"/>
                </a:lnTo>
                <a:lnTo>
                  <a:pt x="1404069" y="6393813"/>
                </a:lnTo>
                <a:lnTo>
                  <a:pt x="1899232" y="6888810"/>
                </a:lnTo>
                <a:lnTo>
                  <a:pt x="1770438" y="6888810"/>
                </a:lnTo>
                <a:lnTo>
                  <a:pt x="1367233" y="6485689"/>
                </a:lnTo>
                <a:lnTo>
                  <a:pt x="1367233" y="6484909"/>
                </a:lnTo>
                <a:lnTo>
                  <a:pt x="1293269" y="6409401"/>
                </a:lnTo>
                <a:lnTo>
                  <a:pt x="1276021" y="6392157"/>
                </a:lnTo>
                <a:lnTo>
                  <a:pt x="1527244" y="6136113"/>
                </a:lnTo>
                <a:lnTo>
                  <a:pt x="1526988" y="6136113"/>
                </a:lnTo>
                <a:close/>
                <a:moveTo>
                  <a:pt x="0" y="5496027"/>
                </a:moveTo>
                <a:lnTo>
                  <a:pt x="640946" y="6136113"/>
                </a:lnTo>
                <a:lnTo>
                  <a:pt x="512055" y="6136113"/>
                </a:lnTo>
                <a:lnTo>
                  <a:pt x="0" y="5624901"/>
                </a:lnTo>
                <a:close/>
                <a:moveTo>
                  <a:pt x="487686" y="5450459"/>
                </a:moveTo>
                <a:cubicBezTo>
                  <a:pt x="501315" y="5450459"/>
                  <a:pt x="514847" y="5455590"/>
                  <a:pt x="525118" y="5465853"/>
                </a:cubicBezTo>
                <a:cubicBezTo>
                  <a:pt x="545563" y="5486280"/>
                  <a:pt x="545563" y="5519937"/>
                  <a:pt x="525118" y="5540364"/>
                </a:cubicBezTo>
                <a:cubicBezTo>
                  <a:pt x="504576" y="5561667"/>
                  <a:pt x="470989" y="5561667"/>
                  <a:pt x="449668" y="5540364"/>
                </a:cubicBezTo>
                <a:cubicBezTo>
                  <a:pt x="429224" y="5519937"/>
                  <a:pt x="429224" y="5486280"/>
                  <a:pt x="449668" y="5465853"/>
                </a:cubicBezTo>
                <a:cubicBezTo>
                  <a:pt x="460329" y="5455590"/>
                  <a:pt x="474056" y="5450459"/>
                  <a:pt x="487686" y="5450459"/>
                </a:cubicBezTo>
                <a:close/>
                <a:moveTo>
                  <a:pt x="239698" y="5365158"/>
                </a:moveTo>
                <a:cubicBezTo>
                  <a:pt x="226150" y="5365158"/>
                  <a:pt x="212601" y="5370298"/>
                  <a:pt x="201928" y="5380579"/>
                </a:cubicBezTo>
                <a:cubicBezTo>
                  <a:pt x="181459" y="5401043"/>
                  <a:pt x="181459" y="5434759"/>
                  <a:pt x="201928" y="5455223"/>
                </a:cubicBezTo>
                <a:cubicBezTo>
                  <a:pt x="223274" y="5475784"/>
                  <a:pt x="256122" y="5475784"/>
                  <a:pt x="277468" y="5455223"/>
                </a:cubicBezTo>
                <a:cubicBezTo>
                  <a:pt x="298033" y="5434759"/>
                  <a:pt x="298033" y="5401043"/>
                  <a:pt x="277468" y="5380579"/>
                </a:cubicBezTo>
                <a:cubicBezTo>
                  <a:pt x="266795" y="5370298"/>
                  <a:pt x="253247" y="5365158"/>
                  <a:pt x="239698" y="5365158"/>
                </a:cubicBezTo>
                <a:close/>
                <a:moveTo>
                  <a:pt x="239747" y="5282060"/>
                </a:moveTo>
                <a:cubicBezTo>
                  <a:pt x="275810" y="5282060"/>
                  <a:pt x="310315" y="5295995"/>
                  <a:pt x="335755" y="5321429"/>
                </a:cubicBezTo>
                <a:cubicBezTo>
                  <a:pt x="389169" y="5374830"/>
                  <a:pt x="389169" y="5460973"/>
                  <a:pt x="335755" y="5514373"/>
                </a:cubicBezTo>
                <a:cubicBezTo>
                  <a:pt x="315286" y="5534838"/>
                  <a:pt x="288969" y="5547993"/>
                  <a:pt x="261092" y="5552962"/>
                </a:cubicBezTo>
                <a:cubicBezTo>
                  <a:pt x="261092" y="5552962"/>
                  <a:pt x="261092" y="5552962"/>
                  <a:pt x="261092" y="5631699"/>
                </a:cubicBezTo>
                <a:cubicBezTo>
                  <a:pt x="261092" y="5631699"/>
                  <a:pt x="261092" y="5631699"/>
                  <a:pt x="143641" y="5514373"/>
                </a:cubicBezTo>
                <a:cubicBezTo>
                  <a:pt x="90227" y="5460973"/>
                  <a:pt x="90227" y="5374830"/>
                  <a:pt x="143641" y="5321429"/>
                </a:cubicBezTo>
                <a:cubicBezTo>
                  <a:pt x="169081" y="5295995"/>
                  <a:pt x="203585" y="5282060"/>
                  <a:pt x="239747" y="5282060"/>
                </a:cubicBezTo>
                <a:close/>
                <a:moveTo>
                  <a:pt x="957014" y="5255421"/>
                </a:moveTo>
                <a:cubicBezTo>
                  <a:pt x="985690" y="5255421"/>
                  <a:pt x="1009588" y="5279318"/>
                  <a:pt x="1009588" y="5307995"/>
                </a:cubicBezTo>
                <a:cubicBezTo>
                  <a:pt x="1009588" y="5337648"/>
                  <a:pt x="985690" y="5361448"/>
                  <a:pt x="957014" y="5361448"/>
                </a:cubicBezTo>
                <a:cubicBezTo>
                  <a:pt x="927459" y="5361448"/>
                  <a:pt x="903561" y="5337648"/>
                  <a:pt x="903561" y="5307995"/>
                </a:cubicBezTo>
                <a:cubicBezTo>
                  <a:pt x="903561" y="5279318"/>
                  <a:pt x="927459" y="5255421"/>
                  <a:pt x="957014" y="5255421"/>
                </a:cubicBezTo>
                <a:close/>
                <a:moveTo>
                  <a:pt x="1835867" y="5163577"/>
                </a:moveTo>
                <a:lnTo>
                  <a:pt x="1964792" y="5163577"/>
                </a:lnTo>
                <a:lnTo>
                  <a:pt x="2041874" y="5240740"/>
                </a:lnTo>
                <a:lnTo>
                  <a:pt x="1276021" y="6006435"/>
                </a:lnTo>
                <a:lnTo>
                  <a:pt x="1339265" y="6069569"/>
                </a:lnTo>
                <a:lnTo>
                  <a:pt x="2168363" y="5240740"/>
                </a:lnTo>
                <a:lnTo>
                  <a:pt x="2168363" y="5369541"/>
                </a:lnTo>
                <a:lnTo>
                  <a:pt x="1404069" y="6133580"/>
                </a:lnTo>
                <a:lnTo>
                  <a:pt x="1400853" y="6136113"/>
                </a:lnTo>
                <a:lnTo>
                  <a:pt x="1328643" y="6136113"/>
                </a:lnTo>
                <a:lnTo>
                  <a:pt x="1277677" y="6136113"/>
                </a:lnTo>
                <a:lnTo>
                  <a:pt x="1146315" y="6004779"/>
                </a:lnTo>
                <a:lnTo>
                  <a:pt x="1913046" y="5240740"/>
                </a:lnTo>
                <a:close/>
                <a:moveTo>
                  <a:pt x="957014" y="5123518"/>
                </a:moveTo>
                <a:cubicBezTo>
                  <a:pt x="985690" y="5123518"/>
                  <a:pt x="1009588" y="5147335"/>
                  <a:pt x="1009588" y="5177009"/>
                </a:cubicBezTo>
                <a:cubicBezTo>
                  <a:pt x="1009588" y="5206586"/>
                  <a:pt x="985690" y="5230403"/>
                  <a:pt x="957014" y="5230403"/>
                </a:cubicBezTo>
                <a:cubicBezTo>
                  <a:pt x="927459" y="5230403"/>
                  <a:pt x="903561" y="5206586"/>
                  <a:pt x="903561" y="5177009"/>
                </a:cubicBezTo>
                <a:cubicBezTo>
                  <a:pt x="903561" y="5147335"/>
                  <a:pt x="927459" y="5123518"/>
                  <a:pt x="957014" y="5123518"/>
                </a:cubicBezTo>
                <a:close/>
                <a:moveTo>
                  <a:pt x="957054" y="5044913"/>
                </a:moveTo>
                <a:lnTo>
                  <a:pt x="760938" y="5240930"/>
                </a:lnTo>
                <a:lnTo>
                  <a:pt x="957054" y="5436266"/>
                </a:lnTo>
                <a:lnTo>
                  <a:pt x="1152195" y="5240930"/>
                </a:lnTo>
                <a:close/>
                <a:moveTo>
                  <a:pt x="1812054" y="5020831"/>
                </a:moveTo>
                <a:cubicBezTo>
                  <a:pt x="1841636" y="5020831"/>
                  <a:pt x="1865458" y="5044751"/>
                  <a:pt x="1865458" y="5074333"/>
                </a:cubicBezTo>
                <a:cubicBezTo>
                  <a:pt x="1865458" y="5103036"/>
                  <a:pt x="1841636" y="5126857"/>
                  <a:pt x="1812054" y="5126857"/>
                </a:cubicBezTo>
                <a:cubicBezTo>
                  <a:pt x="1783253" y="5126857"/>
                  <a:pt x="1759431" y="5103036"/>
                  <a:pt x="1759431" y="5074333"/>
                </a:cubicBezTo>
                <a:cubicBezTo>
                  <a:pt x="1759431" y="5044751"/>
                  <a:pt x="1783253" y="5020831"/>
                  <a:pt x="1812054" y="5020831"/>
                </a:cubicBezTo>
                <a:close/>
                <a:moveTo>
                  <a:pt x="182950" y="4929744"/>
                </a:moveTo>
                <a:lnTo>
                  <a:pt x="246954" y="4993765"/>
                </a:lnTo>
                <a:lnTo>
                  <a:pt x="779" y="5240789"/>
                </a:lnTo>
                <a:lnTo>
                  <a:pt x="65659" y="5303934"/>
                </a:lnTo>
                <a:lnTo>
                  <a:pt x="64880" y="5304811"/>
                </a:lnTo>
                <a:lnTo>
                  <a:pt x="0" y="5369611"/>
                </a:lnTo>
                <a:lnTo>
                  <a:pt x="0" y="5240789"/>
                </a:lnTo>
                <a:lnTo>
                  <a:pt x="0" y="5111967"/>
                </a:lnTo>
                <a:close/>
                <a:moveTo>
                  <a:pt x="957054" y="4926737"/>
                </a:moveTo>
                <a:lnTo>
                  <a:pt x="1271248" y="5240930"/>
                </a:lnTo>
                <a:lnTo>
                  <a:pt x="957054" y="5555221"/>
                </a:lnTo>
                <a:lnTo>
                  <a:pt x="642762" y="5240930"/>
                </a:lnTo>
                <a:close/>
                <a:moveTo>
                  <a:pt x="293629" y="4828775"/>
                </a:moveTo>
                <a:cubicBezTo>
                  <a:pt x="323184" y="4828775"/>
                  <a:pt x="346203" y="4852576"/>
                  <a:pt x="346203" y="4882228"/>
                </a:cubicBezTo>
                <a:cubicBezTo>
                  <a:pt x="346203" y="4911783"/>
                  <a:pt x="323184" y="4934802"/>
                  <a:pt x="293629" y="4934802"/>
                </a:cubicBezTo>
                <a:cubicBezTo>
                  <a:pt x="263977" y="4934802"/>
                  <a:pt x="240176" y="4911783"/>
                  <a:pt x="240176" y="4882228"/>
                </a:cubicBezTo>
                <a:cubicBezTo>
                  <a:pt x="240176" y="4852576"/>
                  <a:pt x="263977" y="4828775"/>
                  <a:pt x="293629" y="4828775"/>
                </a:cubicBezTo>
                <a:close/>
                <a:moveTo>
                  <a:pt x="1308715" y="4763468"/>
                </a:moveTo>
                <a:lnTo>
                  <a:pt x="1786402" y="5241133"/>
                </a:lnTo>
                <a:lnTo>
                  <a:pt x="1376038" y="5651464"/>
                </a:lnTo>
                <a:lnTo>
                  <a:pt x="1311249" y="5587444"/>
                </a:lnTo>
                <a:lnTo>
                  <a:pt x="1657505" y="5241133"/>
                </a:lnTo>
                <a:lnTo>
                  <a:pt x="1244706" y="4828365"/>
                </a:lnTo>
                <a:close/>
                <a:moveTo>
                  <a:pt x="390731" y="4732104"/>
                </a:moveTo>
                <a:cubicBezTo>
                  <a:pt x="419408" y="4732104"/>
                  <a:pt x="443305" y="4756018"/>
                  <a:pt x="443305" y="4785595"/>
                </a:cubicBezTo>
                <a:cubicBezTo>
                  <a:pt x="443305" y="4815172"/>
                  <a:pt x="419408" y="4838989"/>
                  <a:pt x="390731" y="4838989"/>
                </a:cubicBezTo>
                <a:cubicBezTo>
                  <a:pt x="361079" y="4838989"/>
                  <a:pt x="337278" y="4815172"/>
                  <a:pt x="337278" y="4785595"/>
                </a:cubicBezTo>
                <a:cubicBezTo>
                  <a:pt x="337278" y="4756018"/>
                  <a:pt x="361079" y="4732104"/>
                  <a:pt x="390731" y="4732104"/>
                </a:cubicBezTo>
                <a:close/>
                <a:moveTo>
                  <a:pt x="953535" y="4668945"/>
                </a:moveTo>
                <a:lnTo>
                  <a:pt x="970780" y="4686096"/>
                </a:lnTo>
                <a:lnTo>
                  <a:pt x="1180737" y="4890543"/>
                </a:lnTo>
                <a:lnTo>
                  <a:pt x="1531188" y="5240967"/>
                </a:lnTo>
                <a:lnTo>
                  <a:pt x="1226723" y="5545493"/>
                </a:lnTo>
                <a:lnTo>
                  <a:pt x="1097826" y="5545493"/>
                </a:lnTo>
                <a:lnTo>
                  <a:pt x="1402387" y="5240967"/>
                </a:lnTo>
                <a:lnTo>
                  <a:pt x="956847" y="4795335"/>
                </a:lnTo>
                <a:lnTo>
                  <a:pt x="511209" y="5240967"/>
                </a:lnTo>
                <a:lnTo>
                  <a:pt x="891960" y="5621795"/>
                </a:lnTo>
                <a:lnTo>
                  <a:pt x="827170" y="5686695"/>
                </a:lnTo>
                <a:lnTo>
                  <a:pt x="381532" y="5240967"/>
                </a:lnTo>
                <a:close/>
                <a:moveTo>
                  <a:pt x="487403" y="4636291"/>
                </a:moveTo>
                <a:cubicBezTo>
                  <a:pt x="516079" y="4636291"/>
                  <a:pt x="539977" y="4659234"/>
                  <a:pt x="539977" y="4688914"/>
                </a:cubicBezTo>
                <a:cubicBezTo>
                  <a:pt x="539977" y="4718496"/>
                  <a:pt x="516079" y="4742318"/>
                  <a:pt x="487403" y="4742318"/>
                </a:cubicBezTo>
                <a:cubicBezTo>
                  <a:pt x="457750" y="4742318"/>
                  <a:pt x="433950" y="4718496"/>
                  <a:pt x="433950" y="4688914"/>
                </a:cubicBezTo>
                <a:cubicBezTo>
                  <a:pt x="433950" y="4659234"/>
                  <a:pt x="457750" y="4636291"/>
                  <a:pt x="487403" y="4636291"/>
                </a:cubicBezTo>
                <a:close/>
                <a:moveTo>
                  <a:pt x="1367175" y="4566257"/>
                </a:moveTo>
                <a:lnTo>
                  <a:pt x="1786402" y="4985501"/>
                </a:lnTo>
                <a:lnTo>
                  <a:pt x="1657536" y="4985501"/>
                </a:lnTo>
                <a:lnTo>
                  <a:pt x="1366298" y="4694251"/>
                </a:lnTo>
                <a:close/>
                <a:moveTo>
                  <a:pt x="1183796" y="4521295"/>
                </a:moveTo>
                <a:cubicBezTo>
                  <a:pt x="1170257" y="4521295"/>
                  <a:pt x="1156718" y="4526411"/>
                  <a:pt x="1146442" y="4536643"/>
                </a:cubicBezTo>
                <a:cubicBezTo>
                  <a:pt x="1125989" y="4557204"/>
                  <a:pt x="1125989" y="4590823"/>
                  <a:pt x="1146442" y="4611385"/>
                </a:cubicBezTo>
                <a:cubicBezTo>
                  <a:pt x="1166994" y="4632726"/>
                  <a:pt x="1200597" y="4632726"/>
                  <a:pt x="1221148" y="4611385"/>
                </a:cubicBezTo>
                <a:cubicBezTo>
                  <a:pt x="1241699" y="4590823"/>
                  <a:pt x="1241699" y="4557204"/>
                  <a:pt x="1221148" y="4536643"/>
                </a:cubicBezTo>
                <a:cubicBezTo>
                  <a:pt x="1210873" y="4526411"/>
                  <a:pt x="1197334" y="4521295"/>
                  <a:pt x="1183796" y="4521295"/>
                </a:cubicBezTo>
                <a:close/>
                <a:moveTo>
                  <a:pt x="2056196" y="4480501"/>
                </a:moveTo>
                <a:cubicBezTo>
                  <a:pt x="2069815" y="4480501"/>
                  <a:pt x="2083530" y="4485830"/>
                  <a:pt x="2094133" y="4496489"/>
                </a:cubicBezTo>
                <a:cubicBezTo>
                  <a:pt x="2114658" y="4516930"/>
                  <a:pt x="2114658" y="4550610"/>
                  <a:pt x="2094133" y="4571051"/>
                </a:cubicBezTo>
                <a:cubicBezTo>
                  <a:pt x="2072927" y="4592369"/>
                  <a:pt x="2039271" y="4592369"/>
                  <a:pt x="2018843" y="4571051"/>
                </a:cubicBezTo>
                <a:cubicBezTo>
                  <a:pt x="1998318" y="4550610"/>
                  <a:pt x="1998318" y="4516930"/>
                  <a:pt x="2018843" y="4496489"/>
                </a:cubicBezTo>
                <a:cubicBezTo>
                  <a:pt x="2029057" y="4485830"/>
                  <a:pt x="2042578" y="4480501"/>
                  <a:pt x="2056196" y="4480501"/>
                </a:cubicBezTo>
                <a:close/>
                <a:moveTo>
                  <a:pt x="1183455" y="4438222"/>
                </a:moveTo>
                <a:cubicBezTo>
                  <a:pt x="1220369" y="4438222"/>
                  <a:pt x="1254751" y="4452157"/>
                  <a:pt x="1280172" y="4477590"/>
                </a:cubicBezTo>
                <a:cubicBezTo>
                  <a:pt x="1333548" y="4530893"/>
                  <a:pt x="1333548" y="4617913"/>
                  <a:pt x="1280172" y="4670437"/>
                </a:cubicBezTo>
                <a:cubicBezTo>
                  <a:pt x="1259718" y="4690999"/>
                  <a:pt x="1233420" y="4704934"/>
                  <a:pt x="1204785" y="4709027"/>
                </a:cubicBezTo>
                <a:cubicBezTo>
                  <a:pt x="1204785" y="4709027"/>
                  <a:pt x="1204785" y="4709027"/>
                  <a:pt x="1204785" y="4787861"/>
                </a:cubicBezTo>
                <a:cubicBezTo>
                  <a:pt x="1204785" y="4787861"/>
                  <a:pt x="1204785" y="4787861"/>
                  <a:pt x="1087419" y="4670437"/>
                </a:cubicBezTo>
                <a:cubicBezTo>
                  <a:pt x="1055568" y="4638475"/>
                  <a:pt x="1043199" y="4594136"/>
                  <a:pt x="1049822" y="4552331"/>
                </a:cubicBezTo>
                <a:cubicBezTo>
                  <a:pt x="1053913" y="4525144"/>
                  <a:pt x="1066185" y="4498931"/>
                  <a:pt x="1087419" y="4477590"/>
                </a:cubicBezTo>
                <a:cubicBezTo>
                  <a:pt x="1104658" y="4461122"/>
                  <a:pt x="1124333" y="4449623"/>
                  <a:pt x="1146442" y="4443094"/>
                </a:cubicBezTo>
                <a:cubicBezTo>
                  <a:pt x="1158812" y="4439781"/>
                  <a:pt x="1171085" y="4438222"/>
                  <a:pt x="1183455" y="4438222"/>
                </a:cubicBezTo>
                <a:close/>
                <a:moveTo>
                  <a:pt x="2167935" y="4367758"/>
                </a:moveTo>
                <a:cubicBezTo>
                  <a:pt x="2167935" y="4367758"/>
                  <a:pt x="2167935" y="4367758"/>
                  <a:pt x="2167935" y="4473784"/>
                </a:cubicBezTo>
                <a:cubicBezTo>
                  <a:pt x="2154801" y="4473784"/>
                  <a:pt x="2141669" y="4468810"/>
                  <a:pt x="2131843" y="4458178"/>
                </a:cubicBezTo>
                <a:cubicBezTo>
                  <a:pt x="2111317" y="4437597"/>
                  <a:pt x="2111317" y="4403946"/>
                  <a:pt x="2131843" y="4383365"/>
                </a:cubicBezTo>
                <a:cubicBezTo>
                  <a:pt x="2141669" y="4373513"/>
                  <a:pt x="2154801" y="4367758"/>
                  <a:pt x="2167935" y="4367758"/>
                </a:cubicBezTo>
                <a:close/>
                <a:moveTo>
                  <a:pt x="0" y="4367758"/>
                </a:moveTo>
                <a:cubicBezTo>
                  <a:pt x="13969" y="4367758"/>
                  <a:pt x="28035" y="4372732"/>
                  <a:pt x="37802" y="4383364"/>
                </a:cubicBezTo>
                <a:cubicBezTo>
                  <a:pt x="59194" y="4403946"/>
                  <a:pt x="59194" y="4437597"/>
                  <a:pt x="37802" y="4458178"/>
                </a:cubicBezTo>
                <a:cubicBezTo>
                  <a:pt x="28035" y="4468810"/>
                  <a:pt x="13969" y="4473784"/>
                  <a:pt x="0" y="4473784"/>
                </a:cubicBezTo>
                <a:cubicBezTo>
                  <a:pt x="0" y="4473784"/>
                  <a:pt x="0" y="4473784"/>
                  <a:pt x="0" y="4367758"/>
                </a:cubicBezTo>
                <a:close/>
                <a:moveTo>
                  <a:pt x="1941803" y="4259710"/>
                </a:moveTo>
                <a:cubicBezTo>
                  <a:pt x="1928268" y="4259710"/>
                  <a:pt x="1914735" y="4264825"/>
                  <a:pt x="1904511" y="4275054"/>
                </a:cubicBezTo>
                <a:cubicBezTo>
                  <a:pt x="1883967" y="4296389"/>
                  <a:pt x="1883967" y="4329219"/>
                  <a:pt x="1904511" y="4350554"/>
                </a:cubicBezTo>
                <a:cubicBezTo>
                  <a:pt x="1924958" y="4371110"/>
                  <a:pt x="1958647" y="4371110"/>
                  <a:pt x="1979094" y="4350554"/>
                </a:cubicBezTo>
                <a:cubicBezTo>
                  <a:pt x="2000418" y="4329219"/>
                  <a:pt x="2000418" y="4296389"/>
                  <a:pt x="1979094" y="4275054"/>
                </a:cubicBezTo>
                <a:cubicBezTo>
                  <a:pt x="1968871" y="4264825"/>
                  <a:pt x="1955337" y="4259710"/>
                  <a:pt x="1941803" y="4259710"/>
                </a:cubicBezTo>
                <a:close/>
                <a:moveTo>
                  <a:pt x="1942192" y="4176562"/>
                </a:moveTo>
                <a:cubicBezTo>
                  <a:pt x="1978315" y="4176562"/>
                  <a:pt x="2012783" y="4190591"/>
                  <a:pt x="2038196" y="4216797"/>
                </a:cubicBezTo>
                <a:cubicBezTo>
                  <a:pt x="2091456" y="4269306"/>
                  <a:pt x="2091456" y="4356302"/>
                  <a:pt x="2038196" y="4408811"/>
                </a:cubicBezTo>
                <a:cubicBezTo>
                  <a:pt x="2017652" y="4430146"/>
                  <a:pt x="1991460" y="4443297"/>
                  <a:pt x="1963516" y="4447389"/>
                </a:cubicBezTo>
                <a:cubicBezTo>
                  <a:pt x="1963516" y="4447389"/>
                  <a:pt x="1963516" y="4447389"/>
                  <a:pt x="1963516" y="4526202"/>
                </a:cubicBezTo>
                <a:cubicBezTo>
                  <a:pt x="1963516" y="4526202"/>
                  <a:pt x="1963516" y="4526202"/>
                  <a:pt x="1845410" y="4408811"/>
                </a:cubicBezTo>
                <a:cubicBezTo>
                  <a:pt x="1813473" y="4376858"/>
                  <a:pt x="1801107" y="4332531"/>
                  <a:pt x="1807728" y="4291518"/>
                </a:cubicBezTo>
                <a:cubicBezTo>
                  <a:pt x="1811818" y="4263558"/>
                  <a:pt x="1824962" y="4237352"/>
                  <a:pt x="1845410" y="4216797"/>
                </a:cubicBezTo>
                <a:cubicBezTo>
                  <a:pt x="1862643" y="4199553"/>
                  <a:pt x="1883188" y="4188058"/>
                  <a:pt x="1905290" y="4181530"/>
                </a:cubicBezTo>
                <a:cubicBezTo>
                  <a:pt x="1916779" y="4178218"/>
                  <a:pt x="1929048" y="4176562"/>
                  <a:pt x="1942192" y="4176562"/>
                </a:cubicBezTo>
                <a:close/>
                <a:moveTo>
                  <a:pt x="1731240" y="4155459"/>
                </a:moveTo>
                <a:cubicBezTo>
                  <a:pt x="1744770" y="4155459"/>
                  <a:pt x="1758301" y="4160567"/>
                  <a:pt x="1768521" y="4170780"/>
                </a:cubicBezTo>
                <a:cubicBezTo>
                  <a:pt x="1789839" y="4192180"/>
                  <a:pt x="1789839" y="4225740"/>
                  <a:pt x="1768521" y="4246167"/>
                </a:cubicBezTo>
                <a:cubicBezTo>
                  <a:pt x="1748080" y="4266692"/>
                  <a:pt x="1714400" y="4266692"/>
                  <a:pt x="1693959" y="4246167"/>
                </a:cubicBezTo>
                <a:cubicBezTo>
                  <a:pt x="1672641" y="4225740"/>
                  <a:pt x="1672641" y="4192180"/>
                  <a:pt x="1693959" y="4170780"/>
                </a:cubicBezTo>
                <a:cubicBezTo>
                  <a:pt x="1704179" y="4160567"/>
                  <a:pt x="1717710" y="4155459"/>
                  <a:pt x="1731240" y="4155459"/>
                </a:cubicBezTo>
                <a:close/>
                <a:moveTo>
                  <a:pt x="2167935" y="3954862"/>
                </a:moveTo>
                <a:cubicBezTo>
                  <a:pt x="2167935" y="3954862"/>
                  <a:pt x="2167935" y="3954862"/>
                  <a:pt x="2167935" y="4038480"/>
                </a:cubicBezTo>
                <a:cubicBezTo>
                  <a:pt x="2153925" y="4038480"/>
                  <a:pt x="2140889" y="4043444"/>
                  <a:pt x="2130188" y="4054055"/>
                </a:cubicBezTo>
                <a:cubicBezTo>
                  <a:pt x="2124886" y="4058971"/>
                  <a:pt x="2120994" y="4065128"/>
                  <a:pt x="2118428" y="4071698"/>
                </a:cubicBezTo>
                <a:lnTo>
                  <a:pt x="2114929" y="4090201"/>
                </a:lnTo>
                <a:lnTo>
                  <a:pt x="2115497" y="4090201"/>
                </a:lnTo>
                <a:cubicBezTo>
                  <a:pt x="2115497" y="4102464"/>
                  <a:pt x="2121140" y="4114825"/>
                  <a:pt x="2130188" y="4123779"/>
                </a:cubicBezTo>
                <a:cubicBezTo>
                  <a:pt x="2140889" y="4134485"/>
                  <a:pt x="2153925" y="4139351"/>
                  <a:pt x="2167935" y="4139351"/>
                </a:cubicBezTo>
                <a:lnTo>
                  <a:pt x="2167935" y="4278722"/>
                </a:lnTo>
                <a:cubicBezTo>
                  <a:pt x="2167935" y="4278722"/>
                  <a:pt x="2167935" y="4278722"/>
                  <a:pt x="2072010" y="4182856"/>
                </a:cubicBezTo>
                <a:cubicBezTo>
                  <a:pt x="2072010" y="4182856"/>
                  <a:pt x="2072010" y="4182856"/>
                  <a:pt x="2071233" y="4182856"/>
                </a:cubicBezTo>
                <a:cubicBezTo>
                  <a:pt x="2058488" y="4170155"/>
                  <a:pt x="2048857" y="4155386"/>
                  <a:pt x="2042302" y="4139595"/>
                </a:cubicBezTo>
                <a:lnTo>
                  <a:pt x="2032175" y="4091824"/>
                </a:lnTo>
                <a:lnTo>
                  <a:pt x="2031831" y="4091824"/>
                </a:lnTo>
                <a:lnTo>
                  <a:pt x="2031921" y="4090625"/>
                </a:lnTo>
                <a:lnTo>
                  <a:pt x="2031831" y="4090201"/>
                </a:lnTo>
                <a:lnTo>
                  <a:pt x="2031952" y="4090201"/>
                </a:lnTo>
                <a:lnTo>
                  <a:pt x="2033486" y="4069629"/>
                </a:lnTo>
                <a:cubicBezTo>
                  <a:pt x="2037571" y="4041789"/>
                  <a:pt x="2050705" y="4015507"/>
                  <a:pt x="2071233" y="3995065"/>
                </a:cubicBezTo>
                <a:cubicBezTo>
                  <a:pt x="2088354" y="3977835"/>
                  <a:pt x="2108882" y="3966349"/>
                  <a:pt x="2130966" y="3959826"/>
                </a:cubicBezTo>
                <a:cubicBezTo>
                  <a:pt x="2142543" y="3956517"/>
                  <a:pt x="2154801" y="3954862"/>
                  <a:pt x="2167935" y="3954862"/>
                </a:cubicBezTo>
                <a:close/>
                <a:moveTo>
                  <a:pt x="0" y="3954862"/>
                </a:moveTo>
                <a:cubicBezTo>
                  <a:pt x="36893" y="3954862"/>
                  <a:pt x="70574" y="3968782"/>
                  <a:pt x="96760" y="3995065"/>
                </a:cubicBezTo>
                <a:cubicBezTo>
                  <a:pt x="110291" y="4008158"/>
                  <a:pt x="120341" y="4023732"/>
                  <a:pt x="126900" y="4040342"/>
                </a:cubicBezTo>
                <a:lnTo>
                  <a:pt x="135797" y="4090201"/>
                </a:lnTo>
                <a:lnTo>
                  <a:pt x="136103" y="4090201"/>
                </a:lnTo>
                <a:lnTo>
                  <a:pt x="135937" y="4090987"/>
                </a:lnTo>
                <a:lnTo>
                  <a:pt x="136087" y="4091824"/>
                </a:lnTo>
                <a:lnTo>
                  <a:pt x="135761" y="4091824"/>
                </a:lnTo>
                <a:lnTo>
                  <a:pt x="125674" y="4139634"/>
                </a:lnTo>
                <a:cubicBezTo>
                  <a:pt x="119114" y="4155438"/>
                  <a:pt x="109476" y="4170219"/>
                  <a:pt x="96771" y="4182930"/>
                </a:cubicBezTo>
                <a:cubicBezTo>
                  <a:pt x="76230" y="4203385"/>
                  <a:pt x="50040" y="4216535"/>
                  <a:pt x="21321" y="4221502"/>
                </a:cubicBezTo>
                <a:lnTo>
                  <a:pt x="21321" y="4300205"/>
                </a:lnTo>
                <a:cubicBezTo>
                  <a:pt x="21321" y="4300205"/>
                  <a:pt x="21321" y="4300205"/>
                  <a:pt x="0" y="4278873"/>
                </a:cubicBezTo>
                <a:cubicBezTo>
                  <a:pt x="0" y="4278873"/>
                  <a:pt x="0" y="4278873"/>
                  <a:pt x="0" y="4139391"/>
                </a:cubicBezTo>
                <a:cubicBezTo>
                  <a:pt x="13922" y="4139391"/>
                  <a:pt x="27065" y="4134520"/>
                  <a:pt x="37676" y="4123806"/>
                </a:cubicBezTo>
                <a:cubicBezTo>
                  <a:pt x="42642" y="4119325"/>
                  <a:pt x="46341" y="4113992"/>
                  <a:pt x="48897" y="4108246"/>
                </a:cubicBezTo>
                <a:lnTo>
                  <a:pt x="53079" y="4090927"/>
                </a:lnTo>
                <a:lnTo>
                  <a:pt x="49475" y="4071698"/>
                </a:lnTo>
                <a:cubicBezTo>
                  <a:pt x="46920" y="4065128"/>
                  <a:pt x="43026" y="4058971"/>
                  <a:pt x="37672" y="4054055"/>
                </a:cubicBezTo>
                <a:cubicBezTo>
                  <a:pt x="27062" y="4043444"/>
                  <a:pt x="13920" y="4038480"/>
                  <a:pt x="0" y="4038480"/>
                </a:cubicBezTo>
                <a:cubicBezTo>
                  <a:pt x="0" y="4038480"/>
                  <a:pt x="0" y="4038480"/>
                  <a:pt x="0" y="3954862"/>
                </a:cubicBezTo>
                <a:close/>
                <a:moveTo>
                  <a:pt x="2168364" y="3706952"/>
                </a:moveTo>
                <a:lnTo>
                  <a:pt x="2168364" y="3835827"/>
                </a:lnTo>
                <a:lnTo>
                  <a:pt x="1911437" y="4091824"/>
                </a:lnTo>
                <a:lnTo>
                  <a:pt x="1782632" y="4091824"/>
                </a:lnTo>
                <a:close/>
                <a:moveTo>
                  <a:pt x="635028" y="3705233"/>
                </a:moveTo>
                <a:lnTo>
                  <a:pt x="763788" y="3705233"/>
                </a:lnTo>
                <a:lnTo>
                  <a:pt x="1082181" y="4023723"/>
                </a:lnTo>
                <a:lnTo>
                  <a:pt x="1082961" y="4023723"/>
                </a:lnTo>
                <a:lnTo>
                  <a:pt x="1149326" y="4090202"/>
                </a:lnTo>
                <a:lnTo>
                  <a:pt x="1150944" y="4090202"/>
                </a:lnTo>
                <a:lnTo>
                  <a:pt x="1150134" y="4091012"/>
                </a:lnTo>
                <a:lnTo>
                  <a:pt x="1150944" y="4091824"/>
                </a:lnTo>
                <a:lnTo>
                  <a:pt x="1149321" y="4091824"/>
                </a:lnTo>
                <a:lnTo>
                  <a:pt x="598072" y="4642638"/>
                </a:lnTo>
                <a:lnTo>
                  <a:pt x="533200" y="4578615"/>
                </a:lnTo>
                <a:lnTo>
                  <a:pt x="1021367" y="4091008"/>
                </a:lnTo>
                <a:close/>
                <a:moveTo>
                  <a:pt x="379814" y="3705233"/>
                </a:moveTo>
                <a:lnTo>
                  <a:pt x="509534" y="3705233"/>
                </a:lnTo>
                <a:lnTo>
                  <a:pt x="894539" y="4090202"/>
                </a:lnTo>
                <a:lnTo>
                  <a:pt x="896160" y="4090202"/>
                </a:lnTo>
                <a:lnTo>
                  <a:pt x="895349" y="4091013"/>
                </a:lnTo>
                <a:lnTo>
                  <a:pt x="896160" y="4091824"/>
                </a:lnTo>
                <a:lnTo>
                  <a:pt x="894537" y="4091824"/>
                </a:lnTo>
                <a:lnTo>
                  <a:pt x="0" y="4985503"/>
                </a:lnTo>
                <a:lnTo>
                  <a:pt x="0" y="4856614"/>
                </a:lnTo>
                <a:lnTo>
                  <a:pt x="766525" y="4091033"/>
                </a:lnTo>
                <a:close/>
                <a:moveTo>
                  <a:pt x="1060830" y="3627856"/>
                </a:moveTo>
                <a:cubicBezTo>
                  <a:pt x="1047301" y="3627856"/>
                  <a:pt x="1033749" y="3633215"/>
                  <a:pt x="1023462" y="3643934"/>
                </a:cubicBezTo>
                <a:cubicBezTo>
                  <a:pt x="1002986" y="3664397"/>
                  <a:pt x="1002986" y="3698015"/>
                  <a:pt x="1023462" y="3718575"/>
                </a:cubicBezTo>
                <a:cubicBezTo>
                  <a:pt x="1044035" y="3739136"/>
                  <a:pt x="1077673" y="3739136"/>
                  <a:pt x="1098051" y="3718575"/>
                </a:cubicBezTo>
                <a:cubicBezTo>
                  <a:pt x="1119501" y="3698015"/>
                  <a:pt x="1119501" y="3664397"/>
                  <a:pt x="1098051" y="3643934"/>
                </a:cubicBezTo>
                <a:cubicBezTo>
                  <a:pt x="1087862" y="3633215"/>
                  <a:pt x="1074358" y="3627856"/>
                  <a:pt x="1060830" y="3627856"/>
                </a:cubicBezTo>
                <a:close/>
                <a:moveTo>
                  <a:pt x="1297338" y="3610231"/>
                </a:moveTo>
                <a:cubicBezTo>
                  <a:pt x="1310860" y="3610231"/>
                  <a:pt x="1324380" y="3615339"/>
                  <a:pt x="1335032" y="3625554"/>
                </a:cubicBezTo>
                <a:cubicBezTo>
                  <a:pt x="1355460" y="3646082"/>
                  <a:pt x="1355460" y="3679646"/>
                  <a:pt x="1335032" y="3700174"/>
                </a:cubicBezTo>
                <a:cubicBezTo>
                  <a:pt x="1313729" y="3720604"/>
                  <a:pt x="1280948" y="3720604"/>
                  <a:pt x="1259645" y="3700174"/>
                </a:cubicBezTo>
                <a:cubicBezTo>
                  <a:pt x="1239120" y="3679646"/>
                  <a:pt x="1239120" y="3646082"/>
                  <a:pt x="1259645" y="3625554"/>
                </a:cubicBezTo>
                <a:cubicBezTo>
                  <a:pt x="1270297" y="3615339"/>
                  <a:pt x="1283818" y="3610231"/>
                  <a:pt x="1297338" y="3610231"/>
                </a:cubicBezTo>
                <a:close/>
                <a:moveTo>
                  <a:pt x="624064" y="3546471"/>
                </a:moveTo>
                <a:cubicBezTo>
                  <a:pt x="637585" y="3546471"/>
                  <a:pt x="651106" y="3551836"/>
                  <a:pt x="661320" y="3562567"/>
                </a:cubicBezTo>
                <a:cubicBezTo>
                  <a:pt x="682623" y="3583053"/>
                  <a:pt x="682623" y="3616708"/>
                  <a:pt x="661320" y="3637291"/>
                </a:cubicBezTo>
                <a:cubicBezTo>
                  <a:pt x="640892" y="3657874"/>
                  <a:pt x="607236" y="3657874"/>
                  <a:pt x="586808" y="3637291"/>
                </a:cubicBezTo>
                <a:cubicBezTo>
                  <a:pt x="566284" y="3616708"/>
                  <a:pt x="566284" y="3583053"/>
                  <a:pt x="586808" y="3562567"/>
                </a:cubicBezTo>
                <a:cubicBezTo>
                  <a:pt x="597022" y="3551836"/>
                  <a:pt x="610543" y="3546471"/>
                  <a:pt x="624064" y="3546471"/>
                </a:cubicBezTo>
                <a:close/>
                <a:moveTo>
                  <a:pt x="487686" y="3546471"/>
                </a:moveTo>
                <a:cubicBezTo>
                  <a:pt x="501315" y="3546471"/>
                  <a:pt x="514847" y="3551836"/>
                  <a:pt x="525118" y="3562567"/>
                </a:cubicBezTo>
                <a:cubicBezTo>
                  <a:pt x="545563" y="3583053"/>
                  <a:pt x="545563" y="3616708"/>
                  <a:pt x="525118" y="3637291"/>
                </a:cubicBezTo>
                <a:cubicBezTo>
                  <a:pt x="504576" y="3657874"/>
                  <a:pt x="470989" y="3657874"/>
                  <a:pt x="449668" y="3637291"/>
                </a:cubicBezTo>
                <a:cubicBezTo>
                  <a:pt x="429224" y="3616708"/>
                  <a:pt x="429224" y="3583053"/>
                  <a:pt x="449668" y="3562567"/>
                </a:cubicBezTo>
                <a:cubicBezTo>
                  <a:pt x="460329" y="3551836"/>
                  <a:pt x="474056" y="3546471"/>
                  <a:pt x="487686" y="3546471"/>
                </a:cubicBezTo>
                <a:close/>
                <a:moveTo>
                  <a:pt x="350978" y="3546471"/>
                </a:moveTo>
                <a:cubicBezTo>
                  <a:pt x="364540" y="3546471"/>
                  <a:pt x="378102" y="3551836"/>
                  <a:pt x="388346" y="3562567"/>
                </a:cubicBezTo>
                <a:cubicBezTo>
                  <a:pt x="408933" y="3583053"/>
                  <a:pt x="408933" y="3616708"/>
                  <a:pt x="388346" y="3637291"/>
                </a:cubicBezTo>
                <a:cubicBezTo>
                  <a:pt x="367857" y="3657874"/>
                  <a:pt x="334099" y="3657874"/>
                  <a:pt x="313610" y="3637291"/>
                </a:cubicBezTo>
                <a:cubicBezTo>
                  <a:pt x="293024" y="3616708"/>
                  <a:pt x="293024" y="3583053"/>
                  <a:pt x="313610" y="3562567"/>
                </a:cubicBezTo>
                <a:cubicBezTo>
                  <a:pt x="323855" y="3551836"/>
                  <a:pt x="337417" y="3546471"/>
                  <a:pt x="350978" y="3546471"/>
                </a:cubicBezTo>
                <a:close/>
                <a:moveTo>
                  <a:pt x="1061195" y="3544543"/>
                </a:moveTo>
                <a:cubicBezTo>
                  <a:pt x="1097271" y="3544543"/>
                  <a:pt x="1131787" y="3558574"/>
                  <a:pt x="1157235" y="3584787"/>
                </a:cubicBezTo>
                <a:cubicBezTo>
                  <a:pt x="1210666" y="3638185"/>
                  <a:pt x="1210666" y="3724324"/>
                  <a:pt x="1157235" y="3777625"/>
                </a:cubicBezTo>
                <a:cubicBezTo>
                  <a:pt x="1136662" y="3798185"/>
                  <a:pt x="1110433" y="3811340"/>
                  <a:pt x="1081768" y="3815432"/>
                </a:cubicBezTo>
                <a:cubicBezTo>
                  <a:pt x="1081768" y="3815432"/>
                  <a:pt x="1081768" y="3815432"/>
                  <a:pt x="1081768" y="3895043"/>
                </a:cubicBezTo>
                <a:cubicBezTo>
                  <a:pt x="1081768" y="3895043"/>
                  <a:pt x="1081768" y="3895043"/>
                  <a:pt x="964376" y="3777625"/>
                </a:cubicBezTo>
                <a:cubicBezTo>
                  <a:pt x="911724" y="3724324"/>
                  <a:pt x="911724" y="3638185"/>
                  <a:pt x="964376" y="3584787"/>
                </a:cubicBezTo>
                <a:cubicBezTo>
                  <a:pt x="990604" y="3558574"/>
                  <a:pt x="1024242" y="3544543"/>
                  <a:pt x="1061195" y="3544543"/>
                </a:cubicBezTo>
                <a:close/>
                <a:moveTo>
                  <a:pt x="2167934" y="3451738"/>
                </a:moveTo>
                <a:lnTo>
                  <a:pt x="2167934" y="3580612"/>
                </a:lnTo>
                <a:lnTo>
                  <a:pt x="1655878" y="4091824"/>
                </a:lnTo>
                <a:lnTo>
                  <a:pt x="1654666" y="4091824"/>
                </a:lnTo>
                <a:lnTo>
                  <a:pt x="1594582" y="4156648"/>
                </a:lnTo>
                <a:lnTo>
                  <a:pt x="1531338" y="4219879"/>
                </a:lnTo>
                <a:lnTo>
                  <a:pt x="2040315" y="4728654"/>
                </a:lnTo>
                <a:lnTo>
                  <a:pt x="2168363" y="4601509"/>
                </a:lnTo>
                <a:lnTo>
                  <a:pt x="2168363" y="4730310"/>
                </a:lnTo>
                <a:lnTo>
                  <a:pt x="2105119" y="4793541"/>
                </a:lnTo>
                <a:lnTo>
                  <a:pt x="2168363" y="4856675"/>
                </a:lnTo>
                <a:lnTo>
                  <a:pt x="2168363" y="4985574"/>
                </a:lnTo>
                <a:lnTo>
                  <a:pt x="1467314" y="4284670"/>
                </a:lnTo>
                <a:lnTo>
                  <a:pt x="1404069" y="4347901"/>
                </a:lnTo>
                <a:lnTo>
                  <a:pt x="2168363" y="5111939"/>
                </a:lnTo>
                <a:lnTo>
                  <a:pt x="2168363" y="5240740"/>
                </a:lnTo>
                <a:lnTo>
                  <a:pt x="1367233" y="4439777"/>
                </a:lnTo>
                <a:lnTo>
                  <a:pt x="1367233" y="4438997"/>
                </a:lnTo>
                <a:lnTo>
                  <a:pt x="1293269" y="4363489"/>
                </a:lnTo>
                <a:lnTo>
                  <a:pt x="1276021" y="4346245"/>
                </a:lnTo>
                <a:lnTo>
                  <a:pt x="1527244" y="4090201"/>
                </a:lnTo>
                <a:lnTo>
                  <a:pt x="1528613" y="4090201"/>
                </a:lnTo>
                <a:close/>
                <a:moveTo>
                  <a:pt x="0" y="3451738"/>
                </a:moveTo>
                <a:lnTo>
                  <a:pt x="639322" y="4090202"/>
                </a:lnTo>
                <a:lnTo>
                  <a:pt x="640946" y="4090202"/>
                </a:lnTo>
                <a:lnTo>
                  <a:pt x="640134" y="4091013"/>
                </a:lnTo>
                <a:lnTo>
                  <a:pt x="640946" y="4091824"/>
                </a:lnTo>
                <a:lnTo>
                  <a:pt x="639322" y="4091824"/>
                </a:lnTo>
                <a:lnTo>
                  <a:pt x="0" y="4730288"/>
                </a:lnTo>
                <a:lnTo>
                  <a:pt x="0" y="4601491"/>
                </a:lnTo>
                <a:lnTo>
                  <a:pt x="220760" y="4380726"/>
                </a:lnTo>
                <a:lnTo>
                  <a:pt x="157533" y="4317496"/>
                </a:lnTo>
                <a:lnTo>
                  <a:pt x="93526" y="4252709"/>
                </a:lnTo>
                <a:lnTo>
                  <a:pt x="256004" y="4091001"/>
                </a:lnTo>
                <a:lnTo>
                  <a:pt x="0" y="3835827"/>
                </a:lnTo>
                <a:lnTo>
                  <a:pt x="0" y="3706952"/>
                </a:lnTo>
                <a:lnTo>
                  <a:pt x="384106" y="4090202"/>
                </a:lnTo>
                <a:lnTo>
                  <a:pt x="385697" y="4090202"/>
                </a:lnTo>
                <a:lnTo>
                  <a:pt x="384903" y="4090997"/>
                </a:lnTo>
                <a:lnTo>
                  <a:pt x="385732" y="4091824"/>
                </a:lnTo>
                <a:lnTo>
                  <a:pt x="384075" y="4091824"/>
                </a:lnTo>
                <a:lnTo>
                  <a:pt x="222417" y="4253488"/>
                </a:lnTo>
                <a:lnTo>
                  <a:pt x="285547" y="4316717"/>
                </a:lnTo>
                <a:lnTo>
                  <a:pt x="511243" y="4091014"/>
                </a:lnTo>
                <a:lnTo>
                  <a:pt x="0" y="3580612"/>
                </a:lnTo>
                <a:close/>
                <a:moveTo>
                  <a:pt x="487686" y="3406170"/>
                </a:moveTo>
                <a:cubicBezTo>
                  <a:pt x="501315" y="3406170"/>
                  <a:pt x="514847" y="3411301"/>
                  <a:pt x="525118" y="3421564"/>
                </a:cubicBezTo>
                <a:cubicBezTo>
                  <a:pt x="545563" y="3441991"/>
                  <a:pt x="545563" y="3475648"/>
                  <a:pt x="525118" y="3496075"/>
                </a:cubicBezTo>
                <a:cubicBezTo>
                  <a:pt x="504576" y="3517378"/>
                  <a:pt x="470989" y="3517378"/>
                  <a:pt x="449668" y="3496075"/>
                </a:cubicBezTo>
                <a:cubicBezTo>
                  <a:pt x="429224" y="3475648"/>
                  <a:pt x="429224" y="3441991"/>
                  <a:pt x="449668" y="3421564"/>
                </a:cubicBezTo>
                <a:cubicBezTo>
                  <a:pt x="460329" y="3411301"/>
                  <a:pt x="474056" y="3406170"/>
                  <a:pt x="487686" y="3406170"/>
                </a:cubicBezTo>
                <a:close/>
                <a:moveTo>
                  <a:pt x="239698" y="3320869"/>
                </a:moveTo>
                <a:cubicBezTo>
                  <a:pt x="226150" y="3320869"/>
                  <a:pt x="212601" y="3326009"/>
                  <a:pt x="201928" y="3336290"/>
                </a:cubicBezTo>
                <a:cubicBezTo>
                  <a:pt x="181459" y="3356754"/>
                  <a:pt x="181459" y="3390470"/>
                  <a:pt x="201928" y="3410934"/>
                </a:cubicBezTo>
                <a:cubicBezTo>
                  <a:pt x="223274" y="3431495"/>
                  <a:pt x="256122" y="3431495"/>
                  <a:pt x="277468" y="3410934"/>
                </a:cubicBezTo>
                <a:cubicBezTo>
                  <a:pt x="298033" y="3390470"/>
                  <a:pt x="298033" y="3356754"/>
                  <a:pt x="277468" y="3336290"/>
                </a:cubicBezTo>
                <a:cubicBezTo>
                  <a:pt x="266795" y="3326009"/>
                  <a:pt x="253247" y="3320869"/>
                  <a:pt x="239698" y="3320869"/>
                </a:cubicBezTo>
                <a:close/>
                <a:moveTo>
                  <a:pt x="239747" y="3237771"/>
                </a:moveTo>
                <a:cubicBezTo>
                  <a:pt x="275810" y="3237771"/>
                  <a:pt x="310315" y="3251706"/>
                  <a:pt x="335755" y="3277140"/>
                </a:cubicBezTo>
                <a:cubicBezTo>
                  <a:pt x="389169" y="3330541"/>
                  <a:pt x="389169" y="3416684"/>
                  <a:pt x="335755" y="3470084"/>
                </a:cubicBezTo>
                <a:cubicBezTo>
                  <a:pt x="315286" y="3490549"/>
                  <a:pt x="288969" y="3503704"/>
                  <a:pt x="261092" y="3508673"/>
                </a:cubicBezTo>
                <a:cubicBezTo>
                  <a:pt x="261092" y="3508673"/>
                  <a:pt x="261092" y="3508673"/>
                  <a:pt x="261092" y="3587411"/>
                </a:cubicBezTo>
                <a:cubicBezTo>
                  <a:pt x="261092" y="3587411"/>
                  <a:pt x="261092" y="3587411"/>
                  <a:pt x="143641" y="3470084"/>
                </a:cubicBezTo>
                <a:cubicBezTo>
                  <a:pt x="90227" y="3416684"/>
                  <a:pt x="90227" y="3330541"/>
                  <a:pt x="143641" y="3277140"/>
                </a:cubicBezTo>
                <a:cubicBezTo>
                  <a:pt x="169081" y="3251706"/>
                  <a:pt x="203585" y="3237771"/>
                  <a:pt x="239747" y="3237771"/>
                </a:cubicBezTo>
                <a:close/>
                <a:moveTo>
                  <a:pt x="957014" y="3211132"/>
                </a:moveTo>
                <a:cubicBezTo>
                  <a:pt x="985690" y="3211132"/>
                  <a:pt x="1009588" y="3235029"/>
                  <a:pt x="1009588" y="3263706"/>
                </a:cubicBezTo>
                <a:cubicBezTo>
                  <a:pt x="1009588" y="3293359"/>
                  <a:pt x="985690" y="3317159"/>
                  <a:pt x="957014" y="3317159"/>
                </a:cubicBezTo>
                <a:cubicBezTo>
                  <a:pt x="927459" y="3317159"/>
                  <a:pt x="903561" y="3293359"/>
                  <a:pt x="903561" y="3263706"/>
                </a:cubicBezTo>
                <a:cubicBezTo>
                  <a:pt x="903561" y="3235029"/>
                  <a:pt x="927459" y="3211132"/>
                  <a:pt x="957014" y="3211132"/>
                </a:cubicBezTo>
                <a:close/>
                <a:moveTo>
                  <a:pt x="1835867" y="3119288"/>
                </a:moveTo>
                <a:lnTo>
                  <a:pt x="1964792" y="3119288"/>
                </a:lnTo>
                <a:lnTo>
                  <a:pt x="2041874" y="3196451"/>
                </a:lnTo>
                <a:lnTo>
                  <a:pt x="1276021" y="3962146"/>
                </a:lnTo>
                <a:lnTo>
                  <a:pt x="1339265" y="4025280"/>
                </a:lnTo>
                <a:lnTo>
                  <a:pt x="2168363" y="3196451"/>
                </a:lnTo>
                <a:lnTo>
                  <a:pt x="2168363" y="3325253"/>
                </a:lnTo>
                <a:lnTo>
                  <a:pt x="1404069" y="4089291"/>
                </a:lnTo>
                <a:lnTo>
                  <a:pt x="1400853" y="4091824"/>
                </a:lnTo>
                <a:lnTo>
                  <a:pt x="1399389" y="4091824"/>
                </a:lnTo>
                <a:lnTo>
                  <a:pt x="256018" y="5240716"/>
                </a:lnTo>
                <a:lnTo>
                  <a:pt x="126318" y="5240716"/>
                </a:lnTo>
                <a:lnTo>
                  <a:pt x="1276943" y="4091090"/>
                </a:lnTo>
                <a:lnTo>
                  <a:pt x="1146315" y="3960490"/>
                </a:lnTo>
                <a:lnTo>
                  <a:pt x="1913046" y="3196451"/>
                </a:lnTo>
                <a:close/>
                <a:moveTo>
                  <a:pt x="957014" y="3079228"/>
                </a:moveTo>
                <a:cubicBezTo>
                  <a:pt x="985690" y="3079228"/>
                  <a:pt x="1009588" y="3103046"/>
                  <a:pt x="1009588" y="3132720"/>
                </a:cubicBezTo>
                <a:cubicBezTo>
                  <a:pt x="1009588" y="3162297"/>
                  <a:pt x="985690" y="3186114"/>
                  <a:pt x="957014" y="3186114"/>
                </a:cubicBezTo>
                <a:cubicBezTo>
                  <a:pt x="927459" y="3186114"/>
                  <a:pt x="903561" y="3162297"/>
                  <a:pt x="903561" y="3132720"/>
                </a:cubicBezTo>
                <a:cubicBezTo>
                  <a:pt x="903561" y="3103046"/>
                  <a:pt x="927459" y="3079228"/>
                  <a:pt x="957014" y="3079228"/>
                </a:cubicBezTo>
                <a:close/>
                <a:moveTo>
                  <a:pt x="957054" y="3000624"/>
                </a:moveTo>
                <a:lnTo>
                  <a:pt x="760938" y="3196641"/>
                </a:lnTo>
                <a:lnTo>
                  <a:pt x="957054" y="3391977"/>
                </a:lnTo>
                <a:lnTo>
                  <a:pt x="1152195" y="3196641"/>
                </a:lnTo>
                <a:close/>
                <a:moveTo>
                  <a:pt x="1812054" y="2976542"/>
                </a:moveTo>
                <a:cubicBezTo>
                  <a:pt x="1841636" y="2976542"/>
                  <a:pt x="1865458" y="3000462"/>
                  <a:pt x="1865458" y="3030044"/>
                </a:cubicBezTo>
                <a:cubicBezTo>
                  <a:pt x="1865458" y="3058747"/>
                  <a:pt x="1841636" y="3082568"/>
                  <a:pt x="1812054" y="3082568"/>
                </a:cubicBezTo>
                <a:cubicBezTo>
                  <a:pt x="1783253" y="3082568"/>
                  <a:pt x="1759431" y="3058747"/>
                  <a:pt x="1759431" y="3030044"/>
                </a:cubicBezTo>
                <a:cubicBezTo>
                  <a:pt x="1759431" y="3000462"/>
                  <a:pt x="1783253" y="2976542"/>
                  <a:pt x="1812054" y="2976542"/>
                </a:cubicBezTo>
                <a:close/>
                <a:moveTo>
                  <a:pt x="182950" y="2885455"/>
                </a:moveTo>
                <a:lnTo>
                  <a:pt x="246954" y="2949476"/>
                </a:lnTo>
                <a:lnTo>
                  <a:pt x="779" y="3196500"/>
                </a:lnTo>
                <a:lnTo>
                  <a:pt x="65659" y="3259645"/>
                </a:lnTo>
                <a:lnTo>
                  <a:pt x="64880" y="3260522"/>
                </a:lnTo>
                <a:lnTo>
                  <a:pt x="0" y="3325322"/>
                </a:lnTo>
                <a:lnTo>
                  <a:pt x="0" y="3196500"/>
                </a:lnTo>
                <a:lnTo>
                  <a:pt x="0" y="3067678"/>
                </a:lnTo>
                <a:close/>
                <a:moveTo>
                  <a:pt x="957054" y="2882448"/>
                </a:moveTo>
                <a:lnTo>
                  <a:pt x="1271248" y="3196641"/>
                </a:lnTo>
                <a:lnTo>
                  <a:pt x="957054" y="3510932"/>
                </a:lnTo>
                <a:lnTo>
                  <a:pt x="642762" y="3196641"/>
                </a:lnTo>
                <a:close/>
                <a:moveTo>
                  <a:pt x="293629" y="2784486"/>
                </a:moveTo>
                <a:cubicBezTo>
                  <a:pt x="323184" y="2784486"/>
                  <a:pt x="346203" y="2808287"/>
                  <a:pt x="346203" y="2837939"/>
                </a:cubicBezTo>
                <a:cubicBezTo>
                  <a:pt x="346203" y="2867494"/>
                  <a:pt x="323184" y="2890513"/>
                  <a:pt x="293629" y="2890513"/>
                </a:cubicBezTo>
                <a:cubicBezTo>
                  <a:pt x="263977" y="2890513"/>
                  <a:pt x="240176" y="2867494"/>
                  <a:pt x="240176" y="2837939"/>
                </a:cubicBezTo>
                <a:cubicBezTo>
                  <a:pt x="240176" y="2808287"/>
                  <a:pt x="263977" y="2784486"/>
                  <a:pt x="293629" y="2784486"/>
                </a:cubicBezTo>
                <a:close/>
                <a:moveTo>
                  <a:pt x="1308715" y="2719179"/>
                </a:moveTo>
                <a:lnTo>
                  <a:pt x="1786402" y="3196844"/>
                </a:lnTo>
                <a:lnTo>
                  <a:pt x="1376038" y="3607175"/>
                </a:lnTo>
                <a:lnTo>
                  <a:pt x="1311249" y="3543155"/>
                </a:lnTo>
                <a:lnTo>
                  <a:pt x="1657505" y="3196844"/>
                </a:lnTo>
                <a:lnTo>
                  <a:pt x="1244706" y="2784076"/>
                </a:lnTo>
                <a:close/>
                <a:moveTo>
                  <a:pt x="390731" y="2687815"/>
                </a:moveTo>
                <a:cubicBezTo>
                  <a:pt x="419408" y="2687815"/>
                  <a:pt x="443305" y="2711729"/>
                  <a:pt x="443305" y="2741306"/>
                </a:cubicBezTo>
                <a:cubicBezTo>
                  <a:pt x="443305" y="2770883"/>
                  <a:pt x="419408" y="2794700"/>
                  <a:pt x="390731" y="2794700"/>
                </a:cubicBezTo>
                <a:cubicBezTo>
                  <a:pt x="361079" y="2794700"/>
                  <a:pt x="337278" y="2770883"/>
                  <a:pt x="337278" y="2741306"/>
                </a:cubicBezTo>
                <a:cubicBezTo>
                  <a:pt x="337278" y="2711729"/>
                  <a:pt x="361079" y="2687815"/>
                  <a:pt x="390731" y="2687815"/>
                </a:cubicBezTo>
                <a:close/>
                <a:moveTo>
                  <a:pt x="953535" y="2624656"/>
                </a:moveTo>
                <a:lnTo>
                  <a:pt x="970780" y="2641807"/>
                </a:lnTo>
                <a:lnTo>
                  <a:pt x="1180737" y="2846253"/>
                </a:lnTo>
                <a:lnTo>
                  <a:pt x="1531188" y="3196678"/>
                </a:lnTo>
                <a:lnTo>
                  <a:pt x="1226723" y="3501204"/>
                </a:lnTo>
                <a:lnTo>
                  <a:pt x="1097826" y="3501204"/>
                </a:lnTo>
                <a:lnTo>
                  <a:pt x="1402387" y="3196678"/>
                </a:lnTo>
                <a:lnTo>
                  <a:pt x="956847" y="2751046"/>
                </a:lnTo>
                <a:lnTo>
                  <a:pt x="511209" y="3196678"/>
                </a:lnTo>
                <a:lnTo>
                  <a:pt x="891960" y="3577506"/>
                </a:lnTo>
                <a:lnTo>
                  <a:pt x="827170" y="3642407"/>
                </a:lnTo>
                <a:lnTo>
                  <a:pt x="381532" y="3196678"/>
                </a:lnTo>
                <a:close/>
                <a:moveTo>
                  <a:pt x="487403" y="2592002"/>
                </a:moveTo>
                <a:cubicBezTo>
                  <a:pt x="516079" y="2592002"/>
                  <a:pt x="539977" y="2614945"/>
                  <a:pt x="539977" y="2644625"/>
                </a:cubicBezTo>
                <a:cubicBezTo>
                  <a:pt x="539977" y="2674206"/>
                  <a:pt x="516079" y="2698029"/>
                  <a:pt x="487403" y="2698029"/>
                </a:cubicBezTo>
                <a:cubicBezTo>
                  <a:pt x="457750" y="2698029"/>
                  <a:pt x="433950" y="2674206"/>
                  <a:pt x="433950" y="2644625"/>
                </a:cubicBezTo>
                <a:cubicBezTo>
                  <a:pt x="433950" y="2614945"/>
                  <a:pt x="457750" y="2592002"/>
                  <a:pt x="487403" y="2592002"/>
                </a:cubicBezTo>
                <a:close/>
                <a:moveTo>
                  <a:pt x="1367175" y="2521968"/>
                </a:moveTo>
                <a:lnTo>
                  <a:pt x="1786402" y="2941212"/>
                </a:lnTo>
                <a:lnTo>
                  <a:pt x="1657536" y="2941212"/>
                </a:lnTo>
                <a:lnTo>
                  <a:pt x="1366298" y="2649962"/>
                </a:lnTo>
                <a:close/>
                <a:moveTo>
                  <a:pt x="1183796" y="2477006"/>
                </a:moveTo>
                <a:cubicBezTo>
                  <a:pt x="1170257" y="2477006"/>
                  <a:pt x="1156718" y="2482122"/>
                  <a:pt x="1146442" y="2492354"/>
                </a:cubicBezTo>
                <a:cubicBezTo>
                  <a:pt x="1125989" y="2512916"/>
                  <a:pt x="1125989" y="2546534"/>
                  <a:pt x="1146442" y="2567096"/>
                </a:cubicBezTo>
                <a:cubicBezTo>
                  <a:pt x="1166994" y="2588437"/>
                  <a:pt x="1200597" y="2588437"/>
                  <a:pt x="1221148" y="2567096"/>
                </a:cubicBezTo>
                <a:cubicBezTo>
                  <a:pt x="1241699" y="2546534"/>
                  <a:pt x="1241699" y="2512916"/>
                  <a:pt x="1221148" y="2492354"/>
                </a:cubicBezTo>
                <a:cubicBezTo>
                  <a:pt x="1210873" y="2482122"/>
                  <a:pt x="1197334" y="2477006"/>
                  <a:pt x="1183796" y="2477006"/>
                </a:cubicBezTo>
                <a:close/>
                <a:moveTo>
                  <a:pt x="2056196" y="2436212"/>
                </a:moveTo>
                <a:cubicBezTo>
                  <a:pt x="2069815" y="2436212"/>
                  <a:pt x="2083530" y="2441541"/>
                  <a:pt x="2094133" y="2452200"/>
                </a:cubicBezTo>
                <a:cubicBezTo>
                  <a:pt x="2114658" y="2472641"/>
                  <a:pt x="2114658" y="2506321"/>
                  <a:pt x="2094133" y="2526762"/>
                </a:cubicBezTo>
                <a:cubicBezTo>
                  <a:pt x="2072927" y="2548080"/>
                  <a:pt x="2039271" y="2548080"/>
                  <a:pt x="2018843" y="2526762"/>
                </a:cubicBezTo>
                <a:cubicBezTo>
                  <a:pt x="1998318" y="2506321"/>
                  <a:pt x="1998318" y="2472641"/>
                  <a:pt x="2018843" y="2452200"/>
                </a:cubicBezTo>
                <a:cubicBezTo>
                  <a:pt x="2029057" y="2441541"/>
                  <a:pt x="2042578" y="2436212"/>
                  <a:pt x="2056196" y="2436212"/>
                </a:cubicBezTo>
                <a:close/>
                <a:moveTo>
                  <a:pt x="1183455" y="2393932"/>
                </a:moveTo>
                <a:cubicBezTo>
                  <a:pt x="1220369" y="2393932"/>
                  <a:pt x="1254751" y="2407868"/>
                  <a:pt x="1280172" y="2433301"/>
                </a:cubicBezTo>
                <a:cubicBezTo>
                  <a:pt x="1333548" y="2486604"/>
                  <a:pt x="1333548" y="2573624"/>
                  <a:pt x="1280172" y="2626149"/>
                </a:cubicBezTo>
                <a:cubicBezTo>
                  <a:pt x="1259718" y="2646710"/>
                  <a:pt x="1233420" y="2660645"/>
                  <a:pt x="1204785" y="2664737"/>
                </a:cubicBezTo>
                <a:cubicBezTo>
                  <a:pt x="1204785" y="2664737"/>
                  <a:pt x="1204785" y="2664737"/>
                  <a:pt x="1204785" y="2743572"/>
                </a:cubicBezTo>
                <a:cubicBezTo>
                  <a:pt x="1204785" y="2743572"/>
                  <a:pt x="1204785" y="2743572"/>
                  <a:pt x="1087419" y="2626149"/>
                </a:cubicBezTo>
                <a:cubicBezTo>
                  <a:pt x="1055568" y="2594186"/>
                  <a:pt x="1043199" y="2549847"/>
                  <a:pt x="1049822" y="2508042"/>
                </a:cubicBezTo>
                <a:cubicBezTo>
                  <a:pt x="1053913" y="2480855"/>
                  <a:pt x="1066185" y="2454642"/>
                  <a:pt x="1087419" y="2433301"/>
                </a:cubicBezTo>
                <a:cubicBezTo>
                  <a:pt x="1104658" y="2416833"/>
                  <a:pt x="1124333" y="2405333"/>
                  <a:pt x="1146442" y="2398805"/>
                </a:cubicBezTo>
                <a:cubicBezTo>
                  <a:pt x="1158812" y="2395492"/>
                  <a:pt x="1171085" y="2393932"/>
                  <a:pt x="1183455" y="2393932"/>
                </a:cubicBezTo>
                <a:close/>
                <a:moveTo>
                  <a:pt x="2167935" y="2323469"/>
                </a:moveTo>
                <a:cubicBezTo>
                  <a:pt x="2167935" y="2323469"/>
                  <a:pt x="2167935" y="2323469"/>
                  <a:pt x="2167935" y="2429496"/>
                </a:cubicBezTo>
                <a:cubicBezTo>
                  <a:pt x="2154801" y="2429496"/>
                  <a:pt x="2141669" y="2424521"/>
                  <a:pt x="2131843" y="2413889"/>
                </a:cubicBezTo>
                <a:cubicBezTo>
                  <a:pt x="2111317" y="2393308"/>
                  <a:pt x="2111317" y="2359656"/>
                  <a:pt x="2131843" y="2339076"/>
                </a:cubicBezTo>
                <a:cubicBezTo>
                  <a:pt x="2141669" y="2329224"/>
                  <a:pt x="2154801" y="2323469"/>
                  <a:pt x="2167935" y="2323469"/>
                </a:cubicBezTo>
                <a:close/>
                <a:moveTo>
                  <a:pt x="0" y="2323469"/>
                </a:moveTo>
                <a:cubicBezTo>
                  <a:pt x="13969" y="2323469"/>
                  <a:pt x="28035" y="2328443"/>
                  <a:pt x="37802" y="2339075"/>
                </a:cubicBezTo>
                <a:cubicBezTo>
                  <a:pt x="59194" y="2359656"/>
                  <a:pt x="59194" y="2393308"/>
                  <a:pt x="37802" y="2413889"/>
                </a:cubicBezTo>
                <a:cubicBezTo>
                  <a:pt x="28035" y="2424521"/>
                  <a:pt x="13969" y="2429496"/>
                  <a:pt x="0" y="2429496"/>
                </a:cubicBezTo>
                <a:cubicBezTo>
                  <a:pt x="0" y="2429496"/>
                  <a:pt x="0" y="2429496"/>
                  <a:pt x="0" y="2323469"/>
                </a:cubicBezTo>
                <a:close/>
                <a:moveTo>
                  <a:pt x="1941803" y="2215421"/>
                </a:moveTo>
                <a:cubicBezTo>
                  <a:pt x="1928268" y="2215421"/>
                  <a:pt x="1914735" y="2220536"/>
                  <a:pt x="1904511" y="2230765"/>
                </a:cubicBezTo>
                <a:cubicBezTo>
                  <a:pt x="1883967" y="2252100"/>
                  <a:pt x="1883967" y="2284930"/>
                  <a:pt x="1904511" y="2306265"/>
                </a:cubicBezTo>
                <a:cubicBezTo>
                  <a:pt x="1924958" y="2326820"/>
                  <a:pt x="1958647" y="2326820"/>
                  <a:pt x="1979094" y="2306265"/>
                </a:cubicBezTo>
                <a:cubicBezTo>
                  <a:pt x="2000418" y="2284930"/>
                  <a:pt x="2000418" y="2252100"/>
                  <a:pt x="1979094" y="2230765"/>
                </a:cubicBezTo>
                <a:cubicBezTo>
                  <a:pt x="1968871" y="2220536"/>
                  <a:pt x="1955337" y="2215421"/>
                  <a:pt x="1941803" y="2215421"/>
                </a:cubicBezTo>
                <a:close/>
                <a:moveTo>
                  <a:pt x="1942192" y="2132273"/>
                </a:moveTo>
                <a:cubicBezTo>
                  <a:pt x="1978315" y="2132273"/>
                  <a:pt x="2012783" y="2146302"/>
                  <a:pt x="2038196" y="2172508"/>
                </a:cubicBezTo>
                <a:cubicBezTo>
                  <a:pt x="2091456" y="2225017"/>
                  <a:pt x="2091456" y="2312013"/>
                  <a:pt x="2038196" y="2364522"/>
                </a:cubicBezTo>
                <a:cubicBezTo>
                  <a:pt x="2017652" y="2385857"/>
                  <a:pt x="1991460" y="2399008"/>
                  <a:pt x="1963516" y="2403100"/>
                </a:cubicBezTo>
                <a:cubicBezTo>
                  <a:pt x="1963516" y="2403100"/>
                  <a:pt x="1963516" y="2403100"/>
                  <a:pt x="1963516" y="2481913"/>
                </a:cubicBezTo>
                <a:cubicBezTo>
                  <a:pt x="1963516" y="2481913"/>
                  <a:pt x="1963516" y="2481913"/>
                  <a:pt x="1845410" y="2364522"/>
                </a:cubicBezTo>
                <a:cubicBezTo>
                  <a:pt x="1813473" y="2332569"/>
                  <a:pt x="1801107" y="2288242"/>
                  <a:pt x="1807728" y="2247228"/>
                </a:cubicBezTo>
                <a:cubicBezTo>
                  <a:pt x="1811818" y="2219269"/>
                  <a:pt x="1824962" y="2193063"/>
                  <a:pt x="1845410" y="2172508"/>
                </a:cubicBezTo>
                <a:cubicBezTo>
                  <a:pt x="1862643" y="2155264"/>
                  <a:pt x="1883188" y="2143769"/>
                  <a:pt x="1905290" y="2137241"/>
                </a:cubicBezTo>
                <a:cubicBezTo>
                  <a:pt x="1916779" y="2133929"/>
                  <a:pt x="1929048" y="2132273"/>
                  <a:pt x="1942192" y="2132273"/>
                </a:cubicBezTo>
                <a:close/>
                <a:moveTo>
                  <a:pt x="1731240" y="2111170"/>
                </a:moveTo>
                <a:cubicBezTo>
                  <a:pt x="1744770" y="2111170"/>
                  <a:pt x="1758301" y="2116278"/>
                  <a:pt x="1768521" y="2126491"/>
                </a:cubicBezTo>
                <a:cubicBezTo>
                  <a:pt x="1789839" y="2147891"/>
                  <a:pt x="1789839" y="2181451"/>
                  <a:pt x="1768521" y="2201878"/>
                </a:cubicBezTo>
                <a:cubicBezTo>
                  <a:pt x="1748080" y="2222403"/>
                  <a:pt x="1714400" y="2222403"/>
                  <a:pt x="1693959" y="2201878"/>
                </a:cubicBezTo>
                <a:cubicBezTo>
                  <a:pt x="1672641" y="2181451"/>
                  <a:pt x="1672641" y="2147891"/>
                  <a:pt x="1693959" y="2126491"/>
                </a:cubicBezTo>
                <a:cubicBezTo>
                  <a:pt x="1704179" y="2116278"/>
                  <a:pt x="1717710" y="2111170"/>
                  <a:pt x="1731240" y="2111170"/>
                </a:cubicBezTo>
                <a:close/>
                <a:moveTo>
                  <a:pt x="1277832" y="2045913"/>
                </a:moveTo>
                <a:lnTo>
                  <a:pt x="1401003" y="2045913"/>
                </a:lnTo>
                <a:lnTo>
                  <a:pt x="256018" y="3196427"/>
                </a:lnTo>
                <a:lnTo>
                  <a:pt x="126318" y="3196427"/>
                </a:lnTo>
                <a:close/>
                <a:moveTo>
                  <a:pt x="1022174" y="2045913"/>
                </a:moveTo>
                <a:lnTo>
                  <a:pt x="1150944" y="2045913"/>
                </a:lnTo>
                <a:lnTo>
                  <a:pt x="598072" y="2598349"/>
                </a:lnTo>
                <a:lnTo>
                  <a:pt x="533200" y="2534326"/>
                </a:lnTo>
                <a:close/>
                <a:moveTo>
                  <a:pt x="767357" y="2045913"/>
                </a:moveTo>
                <a:lnTo>
                  <a:pt x="896160" y="2045913"/>
                </a:lnTo>
                <a:lnTo>
                  <a:pt x="0" y="2941214"/>
                </a:lnTo>
                <a:lnTo>
                  <a:pt x="0" y="2812325"/>
                </a:lnTo>
                <a:close/>
                <a:moveTo>
                  <a:pt x="256807" y="2045913"/>
                </a:moveTo>
                <a:lnTo>
                  <a:pt x="385697" y="2045913"/>
                </a:lnTo>
                <a:lnTo>
                  <a:pt x="222417" y="2209199"/>
                </a:lnTo>
                <a:lnTo>
                  <a:pt x="285547" y="2272428"/>
                </a:lnTo>
                <a:lnTo>
                  <a:pt x="512055" y="2045913"/>
                </a:lnTo>
                <a:lnTo>
                  <a:pt x="640946" y="2045913"/>
                </a:lnTo>
                <a:lnTo>
                  <a:pt x="0" y="2685999"/>
                </a:lnTo>
                <a:lnTo>
                  <a:pt x="0" y="2557202"/>
                </a:lnTo>
                <a:lnTo>
                  <a:pt x="220760" y="2336437"/>
                </a:lnTo>
                <a:lnTo>
                  <a:pt x="157533" y="2273207"/>
                </a:lnTo>
                <a:lnTo>
                  <a:pt x="93526" y="2208420"/>
                </a:lnTo>
                <a:close/>
                <a:moveTo>
                  <a:pt x="2167935" y="1908950"/>
                </a:moveTo>
                <a:cubicBezTo>
                  <a:pt x="2167935" y="1908950"/>
                  <a:pt x="2167935" y="1908950"/>
                  <a:pt x="2167935" y="1992568"/>
                </a:cubicBezTo>
                <a:cubicBezTo>
                  <a:pt x="2153925" y="1992568"/>
                  <a:pt x="2140889" y="1997532"/>
                  <a:pt x="2130188" y="2008143"/>
                </a:cubicBezTo>
                <a:cubicBezTo>
                  <a:pt x="2119584" y="2017974"/>
                  <a:pt x="2114622" y="2032771"/>
                  <a:pt x="2114622" y="2045912"/>
                </a:cubicBezTo>
                <a:lnTo>
                  <a:pt x="2115497" y="2045912"/>
                </a:lnTo>
                <a:cubicBezTo>
                  <a:pt x="2115497" y="2058176"/>
                  <a:pt x="2121140" y="2070536"/>
                  <a:pt x="2130188" y="2079490"/>
                </a:cubicBezTo>
                <a:cubicBezTo>
                  <a:pt x="2140889" y="2090196"/>
                  <a:pt x="2153925" y="2095062"/>
                  <a:pt x="2167935" y="2095062"/>
                </a:cubicBezTo>
                <a:lnTo>
                  <a:pt x="2167935" y="2234433"/>
                </a:lnTo>
                <a:cubicBezTo>
                  <a:pt x="2167935" y="2234433"/>
                  <a:pt x="2167935" y="2234433"/>
                  <a:pt x="2072010" y="2138567"/>
                </a:cubicBezTo>
                <a:cubicBezTo>
                  <a:pt x="2072010" y="2138567"/>
                  <a:pt x="2072010" y="2138567"/>
                  <a:pt x="2071233" y="2138567"/>
                </a:cubicBezTo>
                <a:cubicBezTo>
                  <a:pt x="2045743" y="2113165"/>
                  <a:pt x="2032707" y="2079490"/>
                  <a:pt x="2031831" y="2045912"/>
                </a:cubicBezTo>
                <a:cubicBezTo>
                  <a:pt x="2031831" y="2038514"/>
                  <a:pt x="2032707" y="2031116"/>
                  <a:pt x="2033486" y="2023717"/>
                </a:cubicBezTo>
                <a:cubicBezTo>
                  <a:pt x="2037571" y="1995877"/>
                  <a:pt x="2050705" y="1969595"/>
                  <a:pt x="2071233" y="1949153"/>
                </a:cubicBezTo>
                <a:cubicBezTo>
                  <a:pt x="2088354" y="1931923"/>
                  <a:pt x="2108882" y="1920437"/>
                  <a:pt x="2130966" y="1913914"/>
                </a:cubicBezTo>
                <a:cubicBezTo>
                  <a:pt x="2142543" y="1910605"/>
                  <a:pt x="2154801" y="1908950"/>
                  <a:pt x="2167935" y="1908950"/>
                </a:cubicBezTo>
                <a:close/>
                <a:moveTo>
                  <a:pt x="0" y="1908950"/>
                </a:moveTo>
                <a:cubicBezTo>
                  <a:pt x="36893" y="1908950"/>
                  <a:pt x="70574" y="1922870"/>
                  <a:pt x="96760" y="1949153"/>
                </a:cubicBezTo>
                <a:cubicBezTo>
                  <a:pt x="123821" y="1975338"/>
                  <a:pt x="136963" y="2011452"/>
                  <a:pt x="136087" y="2045912"/>
                </a:cubicBezTo>
                <a:lnTo>
                  <a:pt x="136103" y="2045912"/>
                </a:lnTo>
                <a:cubicBezTo>
                  <a:pt x="135324" y="2079517"/>
                  <a:pt x="122181" y="2113219"/>
                  <a:pt x="96771" y="2138641"/>
                </a:cubicBezTo>
                <a:cubicBezTo>
                  <a:pt x="76230" y="2159096"/>
                  <a:pt x="50040" y="2172246"/>
                  <a:pt x="21321" y="2177213"/>
                </a:cubicBezTo>
                <a:lnTo>
                  <a:pt x="21321" y="2255916"/>
                </a:lnTo>
                <a:cubicBezTo>
                  <a:pt x="21321" y="2255916"/>
                  <a:pt x="21321" y="2255916"/>
                  <a:pt x="0" y="2234584"/>
                </a:cubicBezTo>
                <a:cubicBezTo>
                  <a:pt x="0" y="2234584"/>
                  <a:pt x="0" y="2234584"/>
                  <a:pt x="0" y="2095102"/>
                </a:cubicBezTo>
                <a:cubicBezTo>
                  <a:pt x="13922" y="2095102"/>
                  <a:pt x="27065" y="2090231"/>
                  <a:pt x="37676" y="2079517"/>
                </a:cubicBezTo>
                <a:cubicBezTo>
                  <a:pt x="47607" y="2070555"/>
                  <a:pt x="52474" y="2058186"/>
                  <a:pt x="53254" y="2045912"/>
                </a:cubicBezTo>
                <a:lnTo>
                  <a:pt x="53247" y="2045912"/>
                </a:lnTo>
                <a:cubicBezTo>
                  <a:pt x="53247" y="2032771"/>
                  <a:pt x="48380" y="2017974"/>
                  <a:pt x="37672" y="2008143"/>
                </a:cubicBezTo>
                <a:cubicBezTo>
                  <a:pt x="27062" y="1997532"/>
                  <a:pt x="13920" y="1992568"/>
                  <a:pt x="0" y="1992568"/>
                </a:cubicBezTo>
                <a:cubicBezTo>
                  <a:pt x="0" y="1992568"/>
                  <a:pt x="0" y="1992568"/>
                  <a:pt x="0" y="1908950"/>
                </a:cubicBezTo>
                <a:close/>
                <a:moveTo>
                  <a:pt x="2168364" y="1661040"/>
                </a:moveTo>
                <a:lnTo>
                  <a:pt x="2168364" y="1789915"/>
                </a:lnTo>
                <a:lnTo>
                  <a:pt x="1911437" y="2045912"/>
                </a:lnTo>
                <a:lnTo>
                  <a:pt x="1782632" y="2045912"/>
                </a:lnTo>
                <a:close/>
                <a:moveTo>
                  <a:pt x="0" y="1661040"/>
                </a:moveTo>
                <a:lnTo>
                  <a:pt x="385732" y="2045912"/>
                </a:lnTo>
                <a:lnTo>
                  <a:pt x="256830" y="2045912"/>
                </a:lnTo>
                <a:lnTo>
                  <a:pt x="0" y="1789915"/>
                </a:lnTo>
                <a:close/>
                <a:moveTo>
                  <a:pt x="635028" y="1659321"/>
                </a:moveTo>
                <a:lnTo>
                  <a:pt x="763788" y="1659321"/>
                </a:lnTo>
                <a:lnTo>
                  <a:pt x="1082181" y="1977811"/>
                </a:lnTo>
                <a:lnTo>
                  <a:pt x="1082961" y="1977811"/>
                </a:lnTo>
                <a:lnTo>
                  <a:pt x="1150944" y="2045912"/>
                </a:lnTo>
                <a:lnTo>
                  <a:pt x="1022184" y="2045912"/>
                </a:lnTo>
                <a:close/>
                <a:moveTo>
                  <a:pt x="379814" y="1659321"/>
                </a:moveTo>
                <a:lnTo>
                  <a:pt x="509534" y="1659321"/>
                </a:lnTo>
                <a:lnTo>
                  <a:pt x="896160" y="2045912"/>
                </a:lnTo>
                <a:lnTo>
                  <a:pt x="767317" y="2045912"/>
                </a:lnTo>
                <a:close/>
                <a:moveTo>
                  <a:pt x="1060830" y="1581944"/>
                </a:moveTo>
                <a:cubicBezTo>
                  <a:pt x="1047301" y="1581944"/>
                  <a:pt x="1033749" y="1587303"/>
                  <a:pt x="1023462" y="1598022"/>
                </a:cubicBezTo>
                <a:cubicBezTo>
                  <a:pt x="1002986" y="1618485"/>
                  <a:pt x="1002986" y="1652103"/>
                  <a:pt x="1023462" y="1672663"/>
                </a:cubicBezTo>
                <a:cubicBezTo>
                  <a:pt x="1044035" y="1693224"/>
                  <a:pt x="1077673" y="1693224"/>
                  <a:pt x="1098051" y="1672663"/>
                </a:cubicBezTo>
                <a:cubicBezTo>
                  <a:pt x="1119501" y="1652103"/>
                  <a:pt x="1119501" y="1618485"/>
                  <a:pt x="1098051" y="1598022"/>
                </a:cubicBezTo>
                <a:cubicBezTo>
                  <a:pt x="1087862" y="1587303"/>
                  <a:pt x="1074358" y="1581944"/>
                  <a:pt x="1060830" y="1581944"/>
                </a:cubicBezTo>
                <a:close/>
                <a:moveTo>
                  <a:pt x="1297338" y="1564319"/>
                </a:moveTo>
                <a:cubicBezTo>
                  <a:pt x="1310860" y="1564319"/>
                  <a:pt x="1324380" y="1569427"/>
                  <a:pt x="1335032" y="1579642"/>
                </a:cubicBezTo>
                <a:cubicBezTo>
                  <a:pt x="1355460" y="1600170"/>
                  <a:pt x="1355460" y="1633734"/>
                  <a:pt x="1335032" y="1654262"/>
                </a:cubicBezTo>
                <a:cubicBezTo>
                  <a:pt x="1313729" y="1674692"/>
                  <a:pt x="1280948" y="1674692"/>
                  <a:pt x="1259645" y="1654262"/>
                </a:cubicBezTo>
                <a:cubicBezTo>
                  <a:pt x="1239120" y="1633734"/>
                  <a:pt x="1239120" y="1600170"/>
                  <a:pt x="1259645" y="1579642"/>
                </a:cubicBezTo>
                <a:cubicBezTo>
                  <a:pt x="1270297" y="1569427"/>
                  <a:pt x="1283818" y="1564319"/>
                  <a:pt x="1297338" y="1564319"/>
                </a:cubicBezTo>
                <a:close/>
                <a:moveTo>
                  <a:pt x="624064" y="1500559"/>
                </a:moveTo>
                <a:cubicBezTo>
                  <a:pt x="637585" y="1500559"/>
                  <a:pt x="651106" y="1505924"/>
                  <a:pt x="661320" y="1516655"/>
                </a:cubicBezTo>
                <a:cubicBezTo>
                  <a:pt x="682623" y="1537141"/>
                  <a:pt x="682623" y="1570796"/>
                  <a:pt x="661320" y="1591379"/>
                </a:cubicBezTo>
                <a:cubicBezTo>
                  <a:pt x="640892" y="1611962"/>
                  <a:pt x="607236" y="1611962"/>
                  <a:pt x="586808" y="1591379"/>
                </a:cubicBezTo>
                <a:cubicBezTo>
                  <a:pt x="566284" y="1570796"/>
                  <a:pt x="566284" y="1537141"/>
                  <a:pt x="586808" y="1516655"/>
                </a:cubicBezTo>
                <a:cubicBezTo>
                  <a:pt x="597022" y="1505924"/>
                  <a:pt x="610543" y="1500559"/>
                  <a:pt x="624064" y="1500559"/>
                </a:cubicBezTo>
                <a:close/>
                <a:moveTo>
                  <a:pt x="487686" y="1500559"/>
                </a:moveTo>
                <a:cubicBezTo>
                  <a:pt x="501315" y="1500559"/>
                  <a:pt x="514847" y="1505924"/>
                  <a:pt x="525118" y="1516655"/>
                </a:cubicBezTo>
                <a:cubicBezTo>
                  <a:pt x="545563" y="1537141"/>
                  <a:pt x="545563" y="1570796"/>
                  <a:pt x="525118" y="1591379"/>
                </a:cubicBezTo>
                <a:cubicBezTo>
                  <a:pt x="504576" y="1611962"/>
                  <a:pt x="470989" y="1611962"/>
                  <a:pt x="449668" y="1591379"/>
                </a:cubicBezTo>
                <a:cubicBezTo>
                  <a:pt x="429224" y="1570796"/>
                  <a:pt x="429224" y="1537141"/>
                  <a:pt x="449668" y="1516655"/>
                </a:cubicBezTo>
                <a:cubicBezTo>
                  <a:pt x="460329" y="1505924"/>
                  <a:pt x="474056" y="1500559"/>
                  <a:pt x="487686" y="1500559"/>
                </a:cubicBezTo>
                <a:close/>
                <a:moveTo>
                  <a:pt x="350978" y="1500559"/>
                </a:moveTo>
                <a:cubicBezTo>
                  <a:pt x="364540" y="1500559"/>
                  <a:pt x="378102" y="1505924"/>
                  <a:pt x="388346" y="1516655"/>
                </a:cubicBezTo>
                <a:cubicBezTo>
                  <a:pt x="408933" y="1537141"/>
                  <a:pt x="408933" y="1570796"/>
                  <a:pt x="388346" y="1591379"/>
                </a:cubicBezTo>
                <a:cubicBezTo>
                  <a:pt x="367857" y="1611962"/>
                  <a:pt x="334099" y="1611962"/>
                  <a:pt x="313610" y="1591379"/>
                </a:cubicBezTo>
                <a:cubicBezTo>
                  <a:pt x="293024" y="1570796"/>
                  <a:pt x="293024" y="1537141"/>
                  <a:pt x="313610" y="1516655"/>
                </a:cubicBezTo>
                <a:cubicBezTo>
                  <a:pt x="323855" y="1505924"/>
                  <a:pt x="337417" y="1500559"/>
                  <a:pt x="350978" y="1500559"/>
                </a:cubicBezTo>
                <a:close/>
                <a:moveTo>
                  <a:pt x="1061195" y="1498631"/>
                </a:moveTo>
                <a:cubicBezTo>
                  <a:pt x="1097271" y="1498631"/>
                  <a:pt x="1131787" y="1512662"/>
                  <a:pt x="1157235" y="1538875"/>
                </a:cubicBezTo>
                <a:cubicBezTo>
                  <a:pt x="1210666" y="1592273"/>
                  <a:pt x="1210666" y="1678412"/>
                  <a:pt x="1157235" y="1731713"/>
                </a:cubicBezTo>
                <a:cubicBezTo>
                  <a:pt x="1136662" y="1752273"/>
                  <a:pt x="1110433" y="1765428"/>
                  <a:pt x="1081768" y="1769520"/>
                </a:cubicBezTo>
                <a:cubicBezTo>
                  <a:pt x="1081768" y="1769520"/>
                  <a:pt x="1081768" y="1769520"/>
                  <a:pt x="1081768" y="1849131"/>
                </a:cubicBezTo>
                <a:cubicBezTo>
                  <a:pt x="1081768" y="1849131"/>
                  <a:pt x="1081768" y="1849131"/>
                  <a:pt x="964376" y="1731713"/>
                </a:cubicBezTo>
                <a:cubicBezTo>
                  <a:pt x="911724" y="1678412"/>
                  <a:pt x="911724" y="1592273"/>
                  <a:pt x="964376" y="1538875"/>
                </a:cubicBezTo>
                <a:cubicBezTo>
                  <a:pt x="990604" y="1512662"/>
                  <a:pt x="1024242" y="1498631"/>
                  <a:pt x="1061195" y="1498631"/>
                </a:cubicBezTo>
                <a:close/>
                <a:moveTo>
                  <a:pt x="2167934" y="1405826"/>
                </a:moveTo>
                <a:lnTo>
                  <a:pt x="2167934" y="1534700"/>
                </a:lnTo>
                <a:lnTo>
                  <a:pt x="1655878" y="2045912"/>
                </a:lnTo>
                <a:lnTo>
                  <a:pt x="1656170" y="2045912"/>
                </a:lnTo>
                <a:lnTo>
                  <a:pt x="1594582" y="2112359"/>
                </a:lnTo>
                <a:lnTo>
                  <a:pt x="1531338" y="2175590"/>
                </a:lnTo>
                <a:lnTo>
                  <a:pt x="2040315" y="2684365"/>
                </a:lnTo>
                <a:lnTo>
                  <a:pt x="2168363" y="2557220"/>
                </a:lnTo>
                <a:lnTo>
                  <a:pt x="2168363" y="2686021"/>
                </a:lnTo>
                <a:lnTo>
                  <a:pt x="2105119" y="2749252"/>
                </a:lnTo>
                <a:lnTo>
                  <a:pt x="2168363" y="2812386"/>
                </a:lnTo>
                <a:lnTo>
                  <a:pt x="2168363" y="2941285"/>
                </a:lnTo>
                <a:lnTo>
                  <a:pt x="1467314" y="2240381"/>
                </a:lnTo>
                <a:lnTo>
                  <a:pt x="1404069" y="2303612"/>
                </a:lnTo>
                <a:lnTo>
                  <a:pt x="2168363" y="3067650"/>
                </a:lnTo>
                <a:lnTo>
                  <a:pt x="2168363" y="3196451"/>
                </a:lnTo>
                <a:lnTo>
                  <a:pt x="1367233" y="2395488"/>
                </a:lnTo>
                <a:lnTo>
                  <a:pt x="1367233" y="2394708"/>
                </a:lnTo>
                <a:lnTo>
                  <a:pt x="1293269" y="2319201"/>
                </a:lnTo>
                <a:lnTo>
                  <a:pt x="1276021" y="2301956"/>
                </a:lnTo>
                <a:lnTo>
                  <a:pt x="1527244" y="2045912"/>
                </a:lnTo>
                <a:lnTo>
                  <a:pt x="1526988" y="2045912"/>
                </a:lnTo>
                <a:close/>
                <a:moveTo>
                  <a:pt x="0" y="1405826"/>
                </a:moveTo>
                <a:lnTo>
                  <a:pt x="640946" y="2045912"/>
                </a:lnTo>
                <a:lnTo>
                  <a:pt x="512055" y="2045912"/>
                </a:lnTo>
                <a:lnTo>
                  <a:pt x="0" y="1534700"/>
                </a:lnTo>
                <a:close/>
                <a:moveTo>
                  <a:pt x="487686" y="1360258"/>
                </a:moveTo>
                <a:cubicBezTo>
                  <a:pt x="501315" y="1360258"/>
                  <a:pt x="514847" y="1365389"/>
                  <a:pt x="525118" y="1375652"/>
                </a:cubicBezTo>
                <a:cubicBezTo>
                  <a:pt x="545563" y="1396079"/>
                  <a:pt x="545563" y="1429736"/>
                  <a:pt x="525118" y="1450163"/>
                </a:cubicBezTo>
                <a:cubicBezTo>
                  <a:pt x="504576" y="1471466"/>
                  <a:pt x="470989" y="1471466"/>
                  <a:pt x="449668" y="1450163"/>
                </a:cubicBezTo>
                <a:cubicBezTo>
                  <a:pt x="429224" y="1429736"/>
                  <a:pt x="429224" y="1396079"/>
                  <a:pt x="449668" y="1375652"/>
                </a:cubicBezTo>
                <a:cubicBezTo>
                  <a:pt x="460329" y="1365389"/>
                  <a:pt x="474056" y="1360258"/>
                  <a:pt x="487686" y="1360258"/>
                </a:cubicBezTo>
                <a:close/>
                <a:moveTo>
                  <a:pt x="239698" y="1274957"/>
                </a:moveTo>
                <a:cubicBezTo>
                  <a:pt x="226150" y="1274957"/>
                  <a:pt x="212601" y="1280097"/>
                  <a:pt x="201928" y="1290378"/>
                </a:cubicBezTo>
                <a:cubicBezTo>
                  <a:pt x="181459" y="1310842"/>
                  <a:pt x="181459" y="1344558"/>
                  <a:pt x="201928" y="1365022"/>
                </a:cubicBezTo>
                <a:cubicBezTo>
                  <a:pt x="223274" y="1385583"/>
                  <a:pt x="256122" y="1385583"/>
                  <a:pt x="277468" y="1365022"/>
                </a:cubicBezTo>
                <a:cubicBezTo>
                  <a:pt x="298033" y="1344558"/>
                  <a:pt x="298033" y="1310842"/>
                  <a:pt x="277468" y="1290378"/>
                </a:cubicBezTo>
                <a:cubicBezTo>
                  <a:pt x="266795" y="1280097"/>
                  <a:pt x="253247" y="1274957"/>
                  <a:pt x="239698" y="1274957"/>
                </a:cubicBezTo>
                <a:close/>
                <a:moveTo>
                  <a:pt x="239747" y="1191859"/>
                </a:moveTo>
                <a:cubicBezTo>
                  <a:pt x="275810" y="1191859"/>
                  <a:pt x="310315" y="1205794"/>
                  <a:pt x="335755" y="1231228"/>
                </a:cubicBezTo>
                <a:cubicBezTo>
                  <a:pt x="389169" y="1284628"/>
                  <a:pt x="389169" y="1370772"/>
                  <a:pt x="335755" y="1424172"/>
                </a:cubicBezTo>
                <a:cubicBezTo>
                  <a:pt x="315286" y="1444637"/>
                  <a:pt x="288969" y="1457792"/>
                  <a:pt x="261092" y="1462761"/>
                </a:cubicBezTo>
                <a:cubicBezTo>
                  <a:pt x="261092" y="1462761"/>
                  <a:pt x="261092" y="1462761"/>
                  <a:pt x="261092" y="1541498"/>
                </a:cubicBezTo>
                <a:cubicBezTo>
                  <a:pt x="261092" y="1541498"/>
                  <a:pt x="261092" y="1541498"/>
                  <a:pt x="143641" y="1424172"/>
                </a:cubicBezTo>
                <a:cubicBezTo>
                  <a:pt x="90227" y="1370772"/>
                  <a:pt x="90227" y="1284628"/>
                  <a:pt x="143641" y="1231228"/>
                </a:cubicBezTo>
                <a:cubicBezTo>
                  <a:pt x="169081" y="1205794"/>
                  <a:pt x="203585" y="1191859"/>
                  <a:pt x="239747" y="1191859"/>
                </a:cubicBezTo>
                <a:close/>
                <a:moveTo>
                  <a:pt x="957014" y="1165220"/>
                </a:moveTo>
                <a:cubicBezTo>
                  <a:pt x="985690" y="1165220"/>
                  <a:pt x="1009588" y="1189117"/>
                  <a:pt x="1009588" y="1217794"/>
                </a:cubicBezTo>
                <a:cubicBezTo>
                  <a:pt x="1009588" y="1247447"/>
                  <a:pt x="985690" y="1271247"/>
                  <a:pt x="957014" y="1271247"/>
                </a:cubicBezTo>
                <a:cubicBezTo>
                  <a:pt x="927459" y="1271247"/>
                  <a:pt x="903561" y="1247447"/>
                  <a:pt x="903561" y="1217794"/>
                </a:cubicBezTo>
                <a:cubicBezTo>
                  <a:pt x="903561" y="1189117"/>
                  <a:pt x="927459" y="1165220"/>
                  <a:pt x="957014" y="1165220"/>
                </a:cubicBezTo>
                <a:close/>
                <a:moveTo>
                  <a:pt x="1835867" y="1073376"/>
                </a:moveTo>
                <a:lnTo>
                  <a:pt x="1964792" y="1073376"/>
                </a:lnTo>
                <a:lnTo>
                  <a:pt x="2041874" y="1150539"/>
                </a:lnTo>
                <a:lnTo>
                  <a:pt x="1276021" y="1916234"/>
                </a:lnTo>
                <a:lnTo>
                  <a:pt x="1339265" y="1979368"/>
                </a:lnTo>
                <a:lnTo>
                  <a:pt x="2168363" y="1150539"/>
                </a:lnTo>
                <a:lnTo>
                  <a:pt x="2168363" y="1279340"/>
                </a:lnTo>
                <a:lnTo>
                  <a:pt x="1404069" y="2043379"/>
                </a:lnTo>
                <a:lnTo>
                  <a:pt x="1400853" y="2045912"/>
                </a:lnTo>
                <a:lnTo>
                  <a:pt x="1328643" y="2045912"/>
                </a:lnTo>
                <a:lnTo>
                  <a:pt x="1277677" y="2045912"/>
                </a:lnTo>
                <a:lnTo>
                  <a:pt x="1146315" y="1914578"/>
                </a:lnTo>
                <a:lnTo>
                  <a:pt x="1913046" y="1150539"/>
                </a:lnTo>
                <a:close/>
                <a:moveTo>
                  <a:pt x="957014" y="1033316"/>
                </a:moveTo>
                <a:cubicBezTo>
                  <a:pt x="985690" y="1033316"/>
                  <a:pt x="1009588" y="1057134"/>
                  <a:pt x="1009588" y="1086808"/>
                </a:cubicBezTo>
                <a:cubicBezTo>
                  <a:pt x="1009588" y="1116385"/>
                  <a:pt x="985690" y="1140202"/>
                  <a:pt x="957014" y="1140202"/>
                </a:cubicBezTo>
                <a:cubicBezTo>
                  <a:pt x="927459" y="1140202"/>
                  <a:pt x="903561" y="1116385"/>
                  <a:pt x="903561" y="1086808"/>
                </a:cubicBezTo>
                <a:cubicBezTo>
                  <a:pt x="903561" y="1057134"/>
                  <a:pt x="927459" y="1033316"/>
                  <a:pt x="957014" y="1033316"/>
                </a:cubicBezTo>
                <a:close/>
                <a:moveTo>
                  <a:pt x="957054" y="954712"/>
                </a:moveTo>
                <a:lnTo>
                  <a:pt x="760938" y="1150729"/>
                </a:lnTo>
                <a:lnTo>
                  <a:pt x="957054" y="1346065"/>
                </a:lnTo>
                <a:lnTo>
                  <a:pt x="1152195" y="1150729"/>
                </a:lnTo>
                <a:close/>
                <a:moveTo>
                  <a:pt x="1812054" y="930630"/>
                </a:moveTo>
                <a:cubicBezTo>
                  <a:pt x="1841636" y="930630"/>
                  <a:pt x="1865458" y="954550"/>
                  <a:pt x="1865458" y="984132"/>
                </a:cubicBezTo>
                <a:cubicBezTo>
                  <a:pt x="1865458" y="1012835"/>
                  <a:pt x="1841636" y="1036656"/>
                  <a:pt x="1812054" y="1036656"/>
                </a:cubicBezTo>
                <a:cubicBezTo>
                  <a:pt x="1783253" y="1036656"/>
                  <a:pt x="1759431" y="1012835"/>
                  <a:pt x="1759431" y="984132"/>
                </a:cubicBezTo>
                <a:cubicBezTo>
                  <a:pt x="1759431" y="954550"/>
                  <a:pt x="1783253" y="930630"/>
                  <a:pt x="1812054" y="930630"/>
                </a:cubicBezTo>
                <a:close/>
                <a:moveTo>
                  <a:pt x="182950" y="839543"/>
                </a:moveTo>
                <a:lnTo>
                  <a:pt x="246954" y="903564"/>
                </a:lnTo>
                <a:lnTo>
                  <a:pt x="779" y="1150588"/>
                </a:lnTo>
                <a:lnTo>
                  <a:pt x="65659" y="1213733"/>
                </a:lnTo>
                <a:lnTo>
                  <a:pt x="64880" y="1214610"/>
                </a:lnTo>
                <a:lnTo>
                  <a:pt x="0" y="1279410"/>
                </a:lnTo>
                <a:lnTo>
                  <a:pt x="0" y="1150588"/>
                </a:lnTo>
                <a:lnTo>
                  <a:pt x="0" y="1021766"/>
                </a:lnTo>
                <a:close/>
                <a:moveTo>
                  <a:pt x="957054" y="836536"/>
                </a:moveTo>
                <a:lnTo>
                  <a:pt x="1271248" y="1150729"/>
                </a:lnTo>
                <a:lnTo>
                  <a:pt x="957054" y="1465020"/>
                </a:lnTo>
                <a:lnTo>
                  <a:pt x="642762" y="1150729"/>
                </a:lnTo>
                <a:close/>
                <a:moveTo>
                  <a:pt x="293629" y="738574"/>
                </a:moveTo>
                <a:cubicBezTo>
                  <a:pt x="323184" y="738574"/>
                  <a:pt x="346203" y="762375"/>
                  <a:pt x="346203" y="792027"/>
                </a:cubicBezTo>
                <a:cubicBezTo>
                  <a:pt x="346203" y="821582"/>
                  <a:pt x="323184" y="844601"/>
                  <a:pt x="293629" y="844601"/>
                </a:cubicBezTo>
                <a:cubicBezTo>
                  <a:pt x="263977" y="844601"/>
                  <a:pt x="240176" y="821582"/>
                  <a:pt x="240176" y="792027"/>
                </a:cubicBezTo>
                <a:cubicBezTo>
                  <a:pt x="240176" y="762375"/>
                  <a:pt x="263977" y="738574"/>
                  <a:pt x="293629" y="738574"/>
                </a:cubicBezTo>
                <a:close/>
                <a:moveTo>
                  <a:pt x="1308715" y="673267"/>
                </a:moveTo>
                <a:lnTo>
                  <a:pt x="1786402" y="1150932"/>
                </a:lnTo>
                <a:lnTo>
                  <a:pt x="1376038" y="1561263"/>
                </a:lnTo>
                <a:lnTo>
                  <a:pt x="1311249" y="1497243"/>
                </a:lnTo>
                <a:lnTo>
                  <a:pt x="1657505" y="1150932"/>
                </a:lnTo>
                <a:lnTo>
                  <a:pt x="1244706" y="738164"/>
                </a:lnTo>
                <a:close/>
                <a:moveTo>
                  <a:pt x="390731" y="641903"/>
                </a:moveTo>
                <a:cubicBezTo>
                  <a:pt x="419408" y="641903"/>
                  <a:pt x="443305" y="665817"/>
                  <a:pt x="443305" y="695394"/>
                </a:cubicBezTo>
                <a:cubicBezTo>
                  <a:pt x="443305" y="724971"/>
                  <a:pt x="419408" y="748788"/>
                  <a:pt x="390731" y="748788"/>
                </a:cubicBezTo>
                <a:cubicBezTo>
                  <a:pt x="361079" y="748788"/>
                  <a:pt x="337278" y="724971"/>
                  <a:pt x="337278" y="695394"/>
                </a:cubicBezTo>
                <a:cubicBezTo>
                  <a:pt x="337278" y="665817"/>
                  <a:pt x="361079" y="641903"/>
                  <a:pt x="390731" y="641903"/>
                </a:cubicBezTo>
                <a:close/>
                <a:moveTo>
                  <a:pt x="953535" y="578744"/>
                </a:moveTo>
                <a:lnTo>
                  <a:pt x="970780" y="595895"/>
                </a:lnTo>
                <a:lnTo>
                  <a:pt x="1180737" y="800341"/>
                </a:lnTo>
                <a:lnTo>
                  <a:pt x="1531188" y="1150766"/>
                </a:lnTo>
                <a:lnTo>
                  <a:pt x="1226723" y="1455292"/>
                </a:lnTo>
                <a:lnTo>
                  <a:pt x="1097826" y="1455292"/>
                </a:lnTo>
                <a:lnTo>
                  <a:pt x="1402387" y="1150766"/>
                </a:lnTo>
                <a:lnTo>
                  <a:pt x="956847" y="705134"/>
                </a:lnTo>
                <a:lnTo>
                  <a:pt x="511209" y="1150766"/>
                </a:lnTo>
                <a:lnTo>
                  <a:pt x="891960" y="1531594"/>
                </a:lnTo>
                <a:lnTo>
                  <a:pt x="827170" y="1596494"/>
                </a:lnTo>
                <a:lnTo>
                  <a:pt x="381532" y="1150766"/>
                </a:lnTo>
                <a:close/>
                <a:moveTo>
                  <a:pt x="487403" y="546090"/>
                </a:moveTo>
                <a:cubicBezTo>
                  <a:pt x="516079" y="546090"/>
                  <a:pt x="539977" y="569033"/>
                  <a:pt x="539977" y="598713"/>
                </a:cubicBezTo>
                <a:cubicBezTo>
                  <a:pt x="539977" y="628294"/>
                  <a:pt x="516079" y="652117"/>
                  <a:pt x="487403" y="652117"/>
                </a:cubicBezTo>
                <a:cubicBezTo>
                  <a:pt x="457750" y="652117"/>
                  <a:pt x="433950" y="628294"/>
                  <a:pt x="433950" y="598713"/>
                </a:cubicBezTo>
                <a:cubicBezTo>
                  <a:pt x="433950" y="569033"/>
                  <a:pt x="457750" y="546090"/>
                  <a:pt x="487403" y="546090"/>
                </a:cubicBezTo>
                <a:close/>
                <a:moveTo>
                  <a:pt x="1367175" y="476056"/>
                </a:moveTo>
                <a:lnTo>
                  <a:pt x="1786402" y="895300"/>
                </a:lnTo>
                <a:lnTo>
                  <a:pt x="1657536" y="895300"/>
                </a:lnTo>
                <a:lnTo>
                  <a:pt x="1366298" y="604050"/>
                </a:lnTo>
                <a:close/>
                <a:moveTo>
                  <a:pt x="1183796" y="431094"/>
                </a:moveTo>
                <a:cubicBezTo>
                  <a:pt x="1170257" y="431094"/>
                  <a:pt x="1156718" y="436210"/>
                  <a:pt x="1146442" y="446442"/>
                </a:cubicBezTo>
                <a:cubicBezTo>
                  <a:pt x="1125989" y="467003"/>
                  <a:pt x="1125989" y="500622"/>
                  <a:pt x="1146442" y="521184"/>
                </a:cubicBezTo>
                <a:cubicBezTo>
                  <a:pt x="1166994" y="542525"/>
                  <a:pt x="1200597" y="542525"/>
                  <a:pt x="1221148" y="521184"/>
                </a:cubicBezTo>
                <a:cubicBezTo>
                  <a:pt x="1241699" y="500622"/>
                  <a:pt x="1241699" y="467003"/>
                  <a:pt x="1221148" y="446442"/>
                </a:cubicBezTo>
                <a:cubicBezTo>
                  <a:pt x="1210873" y="436210"/>
                  <a:pt x="1197334" y="431094"/>
                  <a:pt x="1183796" y="431094"/>
                </a:cubicBezTo>
                <a:close/>
                <a:moveTo>
                  <a:pt x="2056196" y="390300"/>
                </a:moveTo>
                <a:cubicBezTo>
                  <a:pt x="2069815" y="390300"/>
                  <a:pt x="2083530" y="395629"/>
                  <a:pt x="2094133" y="406288"/>
                </a:cubicBezTo>
                <a:cubicBezTo>
                  <a:pt x="2114658" y="426729"/>
                  <a:pt x="2114658" y="460409"/>
                  <a:pt x="2094133" y="480850"/>
                </a:cubicBezTo>
                <a:cubicBezTo>
                  <a:pt x="2072927" y="502168"/>
                  <a:pt x="2039271" y="502168"/>
                  <a:pt x="2018843" y="480850"/>
                </a:cubicBezTo>
                <a:cubicBezTo>
                  <a:pt x="1998318" y="460409"/>
                  <a:pt x="1998318" y="426729"/>
                  <a:pt x="2018843" y="406288"/>
                </a:cubicBezTo>
                <a:cubicBezTo>
                  <a:pt x="2029057" y="395629"/>
                  <a:pt x="2042578" y="390300"/>
                  <a:pt x="2056196" y="390300"/>
                </a:cubicBezTo>
                <a:close/>
                <a:moveTo>
                  <a:pt x="1183455" y="348020"/>
                </a:moveTo>
                <a:cubicBezTo>
                  <a:pt x="1220369" y="348020"/>
                  <a:pt x="1254751" y="361956"/>
                  <a:pt x="1280172" y="387389"/>
                </a:cubicBezTo>
                <a:cubicBezTo>
                  <a:pt x="1333548" y="440692"/>
                  <a:pt x="1333548" y="527712"/>
                  <a:pt x="1280172" y="580236"/>
                </a:cubicBezTo>
                <a:cubicBezTo>
                  <a:pt x="1259718" y="600798"/>
                  <a:pt x="1233420" y="614733"/>
                  <a:pt x="1204785" y="618825"/>
                </a:cubicBezTo>
                <a:cubicBezTo>
                  <a:pt x="1204785" y="618825"/>
                  <a:pt x="1204785" y="618825"/>
                  <a:pt x="1204785" y="697660"/>
                </a:cubicBezTo>
                <a:cubicBezTo>
                  <a:pt x="1204785" y="697660"/>
                  <a:pt x="1204785" y="697660"/>
                  <a:pt x="1087419" y="580236"/>
                </a:cubicBezTo>
                <a:cubicBezTo>
                  <a:pt x="1055568" y="548274"/>
                  <a:pt x="1043199" y="503935"/>
                  <a:pt x="1049822" y="462130"/>
                </a:cubicBezTo>
                <a:cubicBezTo>
                  <a:pt x="1053913" y="434943"/>
                  <a:pt x="1066185" y="408730"/>
                  <a:pt x="1087419" y="387389"/>
                </a:cubicBezTo>
                <a:cubicBezTo>
                  <a:pt x="1104658" y="370921"/>
                  <a:pt x="1124333" y="359421"/>
                  <a:pt x="1146442" y="352893"/>
                </a:cubicBezTo>
                <a:cubicBezTo>
                  <a:pt x="1158812" y="349580"/>
                  <a:pt x="1171085" y="348020"/>
                  <a:pt x="1183455" y="348020"/>
                </a:cubicBezTo>
                <a:close/>
                <a:moveTo>
                  <a:pt x="2167935" y="277557"/>
                </a:moveTo>
                <a:cubicBezTo>
                  <a:pt x="2167935" y="277557"/>
                  <a:pt x="2167935" y="277557"/>
                  <a:pt x="2167935" y="383583"/>
                </a:cubicBezTo>
                <a:cubicBezTo>
                  <a:pt x="2154801" y="383583"/>
                  <a:pt x="2141669" y="378609"/>
                  <a:pt x="2131843" y="367977"/>
                </a:cubicBezTo>
                <a:cubicBezTo>
                  <a:pt x="2111317" y="347396"/>
                  <a:pt x="2111317" y="313744"/>
                  <a:pt x="2131843" y="293164"/>
                </a:cubicBezTo>
                <a:cubicBezTo>
                  <a:pt x="2141669" y="283312"/>
                  <a:pt x="2154801" y="277557"/>
                  <a:pt x="2167935" y="277557"/>
                </a:cubicBezTo>
                <a:close/>
                <a:moveTo>
                  <a:pt x="0" y="277557"/>
                </a:moveTo>
                <a:cubicBezTo>
                  <a:pt x="13969" y="277557"/>
                  <a:pt x="28035" y="282531"/>
                  <a:pt x="37802" y="293163"/>
                </a:cubicBezTo>
                <a:cubicBezTo>
                  <a:pt x="59194" y="313744"/>
                  <a:pt x="59194" y="347396"/>
                  <a:pt x="37802" y="367977"/>
                </a:cubicBezTo>
                <a:cubicBezTo>
                  <a:pt x="28035" y="378609"/>
                  <a:pt x="13969" y="383583"/>
                  <a:pt x="0" y="383583"/>
                </a:cubicBezTo>
                <a:cubicBezTo>
                  <a:pt x="0" y="383583"/>
                  <a:pt x="0" y="383583"/>
                  <a:pt x="0" y="277557"/>
                </a:cubicBezTo>
                <a:close/>
                <a:moveTo>
                  <a:pt x="1941803" y="169509"/>
                </a:moveTo>
                <a:cubicBezTo>
                  <a:pt x="1928268" y="169509"/>
                  <a:pt x="1914735" y="174624"/>
                  <a:pt x="1904511" y="184853"/>
                </a:cubicBezTo>
                <a:cubicBezTo>
                  <a:pt x="1883967" y="206188"/>
                  <a:pt x="1883967" y="239018"/>
                  <a:pt x="1904511" y="260353"/>
                </a:cubicBezTo>
                <a:cubicBezTo>
                  <a:pt x="1924958" y="280909"/>
                  <a:pt x="1958647" y="280909"/>
                  <a:pt x="1979094" y="260353"/>
                </a:cubicBezTo>
                <a:cubicBezTo>
                  <a:pt x="2000418" y="239018"/>
                  <a:pt x="2000418" y="206188"/>
                  <a:pt x="1979094" y="184853"/>
                </a:cubicBezTo>
                <a:cubicBezTo>
                  <a:pt x="1968871" y="174624"/>
                  <a:pt x="1955337" y="169509"/>
                  <a:pt x="1941803" y="169509"/>
                </a:cubicBezTo>
                <a:close/>
                <a:moveTo>
                  <a:pt x="1942192" y="86361"/>
                </a:moveTo>
                <a:cubicBezTo>
                  <a:pt x="1978315" y="86361"/>
                  <a:pt x="2012783" y="100390"/>
                  <a:pt x="2038196" y="126596"/>
                </a:cubicBezTo>
                <a:cubicBezTo>
                  <a:pt x="2091456" y="179105"/>
                  <a:pt x="2091456" y="266101"/>
                  <a:pt x="2038196" y="318610"/>
                </a:cubicBezTo>
                <a:cubicBezTo>
                  <a:pt x="2017652" y="339945"/>
                  <a:pt x="1991460" y="353096"/>
                  <a:pt x="1963516" y="357188"/>
                </a:cubicBezTo>
                <a:cubicBezTo>
                  <a:pt x="1963516" y="357188"/>
                  <a:pt x="1963516" y="357188"/>
                  <a:pt x="1963516" y="436001"/>
                </a:cubicBezTo>
                <a:cubicBezTo>
                  <a:pt x="1963516" y="436001"/>
                  <a:pt x="1963516" y="436001"/>
                  <a:pt x="1845410" y="318610"/>
                </a:cubicBezTo>
                <a:cubicBezTo>
                  <a:pt x="1813473" y="286657"/>
                  <a:pt x="1801107" y="242330"/>
                  <a:pt x="1807728" y="201316"/>
                </a:cubicBezTo>
                <a:cubicBezTo>
                  <a:pt x="1811818" y="173357"/>
                  <a:pt x="1824962" y="147151"/>
                  <a:pt x="1845410" y="126596"/>
                </a:cubicBezTo>
                <a:cubicBezTo>
                  <a:pt x="1862643" y="109352"/>
                  <a:pt x="1883188" y="97857"/>
                  <a:pt x="1905290" y="91329"/>
                </a:cubicBezTo>
                <a:cubicBezTo>
                  <a:pt x="1916779" y="88017"/>
                  <a:pt x="1929048" y="86361"/>
                  <a:pt x="1942192" y="86361"/>
                </a:cubicBezTo>
                <a:close/>
                <a:moveTo>
                  <a:pt x="1731240" y="65258"/>
                </a:moveTo>
                <a:cubicBezTo>
                  <a:pt x="1744770" y="65258"/>
                  <a:pt x="1758301" y="70366"/>
                  <a:pt x="1768521" y="80579"/>
                </a:cubicBezTo>
                <a:cubicBezTo>
                  <a:pt x="1789839" y="101979"/>
                  <a:pt x="1789839" y="135539"/>
                  <a:pt x="1768521" y="155966"/>
                </a:cubicBezTo>
                <a:cubicBezTo>
                  <a:pt x="1748080" y="176491"/>
                  <a:pt x="1714400" y="176491"/>
                  <a:pt x="1693959" y="155966"/>
                </a:cubicBezTo>
                <a:cubicBezTo>
                  <a:pt x="1672641" y="135539"/>
                  <a:pt x="1672641" y="101979"/>
                  <a:pt x="1693959" y="80579"/>
                </a:cubicBezTo>
                <a:cubicBezTo>
                  <a:pt x="1704179" y="70366"/>
                  <a:pt x="1717710" y="65258"/>
                  <a:pt x="1731240" y="65258"/>
                </a:cubicBezTo>
                <a:close/>
                <a:moveTo>
                  <a:pt x="1277832" y="1"/>
                </a:moveTo>
                <a:lnTo>
                  <a:pt x="1401003" y="1"/>
                </a:lnTo>
                <a:lnTo>
                  <a:pt x="256018" y="1150515"/>
                </a:lnTo>
                <a:lnTo>
                  <a:pt x="126318" y="1150515"/>
                </a:lnTo>
                <a:close/>
                <a:moveTo>
                  <a:pt x="1022174" y="1"/>
                </a:moveTo>
                <a:lnTo>
                  <a:pt x="1150944" y="1"/>
                </a:lnTo>
                <a:lnTo>
                  <a:pt x="598072" y="552437"/>
                </a:lnTo>
                <a:lnTo>
                  <a:pt x="533200" y="488414"/>
                </a:lnTo>
                <a:close/>
                <a:moveTo>
                  <a:pt x="767357" y="1"/>
                </a:moveTo>
                <a:lnTo>
                  <a:pt x="896160" y="1"/>
                </a:lnTo>
                <a:lnTo>
                  <a:pt x="0" y="895302"/>
                </a:lnTo>
                <a:lnTo>
                  <a:pt x="0" y="766413"/>
                </a:lnTo>
                <a:close/>
                <a:moveTo>
                  <a:pt x="256807" y="1"/>
                </a:moveTo>
                <a:lnTo>
                  <a:pt x="385697" y="1"/>
                </a:lnTo>
                <a:lnTo>
                  <a:pt x="222417" y="163287"/>
                </a:lnTo>
                <a:lnTo>
                  <a:pt x="285547" y="226516"/>
                </a:lnTo>
                <a:lnTo>
                  <a:pt x="512055" y="1"/>
                </a:lnTo>
                <a:lnTo>
                  <a:pt x="640946" y="1"/>
                </a:lnTo>
                <a:lnTo>
                  <a:pt x="0" y="640087"/>
                </a:lnTo>
                <a:lnTo>
                  <a:pt x="0" y="511290"/>
                </a:lnTo>
                <a:lnTo>
                  <a:pt x="220760" y="290525"/>
                </a:lnTo>
                <a:lnTo>
                  <a:pt x="157533" y="227295"/>
                </a:lnTo>
                <a:lnTo>
                  <a:pt x="93526" y="162508"/>
                </a:lnTo>
                <a:close/>
                <a:moveTo>
                  <a:pt x="2031831" y="0"/>
                </a:moveTo>
                <a:cubicBezTo>
                  <a:pt x="2031831" y="0"/>
                  <a:pt x="2031831" y="0"/>
                  <a:pt x="2115497" y="0"/>
                </a:cubicBezTo>
                <a:cubicBezTo>
                  <a:pt x="2115497" y="12263"/>
                  <a:pt x="2121140" y="24624"/>
                  <a:pt x="2130188" y="33578"/>
                </a:cubicBezTo>
                <a:cubicBezTo>
                  <a:pt x="2140889" y="44284"/>
                  <a:pt x="2153925" y="49150"/>
                  <a:pt x="2167935" y="49150"/>
                </a:cubicBezTo>
                <a:lnTo>
                  <a:pt x="2167935" y="188521"/>
                </a:lnTo>
                <a:cubicBezTo>
                  <a:pt x="2167935" y="188521"/>
                  <a:pt x="2167935" y="188521"/>
                  <a:pt x="2072010" y="92655"/>
                </a:cubicBezTo>
                <a:cubicBezTo>
                  <a:pt x="2072010" y="92655"/>
                  <a:pt x="2072010" y="92655"/>
                  <a:pt x="2071233" y="92655"/>
                </a:cubicBezTo>
                <a:cubicBezTo>
                  <a:pt x="2045743" y="67253"/>
                  <a:pt x="2032707" y="33578"/>
                  <a:pt x="2031831" y="0"/>
                </a:cubicBezTo>
                <a:close/>
                <a:moveTo>
                  <a:pt x="1527244" y="0"/>
                </a:moveTo>
                <a:lnTo>
                  <a:pt x="1656170" y="0"/>
                </a:lnTo>
                <a:lnTo>
                  <a:pt x="1594582" y="66447"/>
                </a:lnTo>
                <a:lnTo>
                  <a:pt x="1531338" y="129678"/>
                </a:lnTo>
                <a:lnTo>
                  <a:pt x="2040315" y="638453"/>
                </a:lnTo>
                <a:lnTo>
                  <a:pt x="2168363" y="511308"/>
                </a:lnTo>
                <a:lnTo>
                  <a:pt x="2168363" y="640109"/>
                </a:lnTo>
                <a:lnTo>
                  <a:pt x="2105119" y="703340"/>
                </a:lnTo>
                <a:lnTo>
                  <a:pt x="2168363" y="766474"/>
                </a:lnTo>
                <a:lnTo>
                  <a:pt x="2168363" y="895373"/>
                </a:lnTo>
                <a:lnTo>
                  <a:pt x="1467314" y="194469"/>
                </a:lnTo>
                <a:lnTo>
                  <a:pt x="1404069" y="257700"/>
                </a:lnTo>
                <a:lnTo>
                  <a:pt x="2168363" y="1021738"/>
                </a:lnTo>
                <a:lnTo>
                  <a:pt x="2168363" y="1150539"/>
                </a:lnTo>
                <a:lnTo>
                  <a:pt x="1367233" y="349576"/>
                </a:lnTo>
                <a:lnTo>
                  <a:pt x="1367233" y="348796"/>
                </a:lnTo>
                <a:lnTo>
                  <a:pt x="1293269" y="273288"/>
                </a:lnTo>
                <a:lnTo>
                  <a:pt x="1276021" y="256044"/>
                </a:lnTo>
                <a:close/>
                <a:moveTo>
                  <a:pt x="53254" y="0"/>
                </a:moveTo>
                <a:cubicBezTo>
                  <a:pt x="53254" y="0"/>
                  <a:pt x="53254" y="0"/>
                  <a:pt x="136103" y="0"/>
                </a:cubicBezTo>
                <a:cubicBezTo>
                  <a:pt x="135324" y="33605"/>
                  <a:pt x="122181" y="67307"/>
                  <a:pt x="96771" y="92729"/>
                </a:cubicBezTo>
                <a:cubicBezTo>
                  <a:pt x="76230" y="113184"/>
                  <a:pt x="50040" y="126334"/>
                  <a:pt x="21321" y="131301"/>
                </a:cubicBezTo>
                <a:lnTo>
                  <a:pt x="21321" y="210004"/>
                </a:lnTo>
                <a:cubicBezTo>
                  <a:pt x="21321" y="210004"/>
                  <a:pt x="21321" y="210004"/>
                  <a:pt x="0" y="188672"/>
                </a:cubicBezTo>
                <a:cubicBezTo>
                  <a:pt x="0" y="188672"/>
                  <a:pt x="0" y="188672"/>
                  <a:pt x="0" y="49190"/>
                </a:cubicBezTo>
                <a:cubicBezTo>
                  <a:pt x="13922" y="49190"/>
                  <a:pt x="27065" y="44319"/>
                  <a:pt x="37676" y="33605"/>
                </a:cubicBezTo>
                <a:cubicBezTo>
                  <a:pt x="47607" y="24643"/>
                  <a:pt x="52474" y="12273"/>
                  <a:pt x="53254" y="0"/>
                </a:cubicBezTo>
                <a:close/>
              </a:path>
            </a:pathLst>
          </a:custGeom>
          <a:solidFill>
            <a:schemeClr val="tx1"/>
          </a:solidFill>
          <a:ln>
            <a:noFill/>
          </a:ln>
          <a:effectLst/>
        </p:spPr>
        <p:txBody>
          <a:bodyPr wrap="square" anchor="ctr">
            <a:noAutofit/>
          </a:bodyPr>
          <a:lstStyle/>
          <a:p>
            <a:endParaRPr lang="en-US"/>
          </a:p>
        </p:txBody>
      </p:sp>
      <p:grpSp>
        <p:nvGrpSpPr>
          <p:cNvPr id="454" name="Grupo 238">
            <a:extLst>
              <a:ext uri="{FF2B5EF4-FFF2-40B4-BE49-F238E27FC236}">
                <a16:creationId xmlns:a16="http://schemas.microsoft.com/office/drawing/2014/main" id="{0925C5B9-B032-E04B-9B56-F8B8C94ECE24}"/>
              </a:ext>
            </a:extLst>
          </p:cNvPr>
          <p:cNvGrpSpPr/>
          <p:nvPr userDrawn="1"/>
        </p:nvGrpSpPr>
        <p:grpSpPr>
          <a:xfrm>
            <a:off x="1281715" y="4821940"/>
            <a:ext cx="613735" cy="681928"/>
            <a:chOff x="3875088" y="4119563"/>
            <a:chExt cx="238125" cy="238125"/>
          </a:xfrm>
        </p:grpSpPr>
        <p:sp>
          <p:nvSpPr>
            <p:cNvPr id="455" name="Freeform 294">
              <a:extLst>
                <a:ext uri="{FF2B5EF4-FFF2-40B4-BE49-F238E27FC236}">
                  <a16:creationId xmlns:a16="http://schemas.microsoft.com/office/drawing/2014/main" id="{DDCD2237-F15C-0F43-95DD-131527058705}"/>
                </a:ext>
              </a:extLst>
            </p:cNvPr>
            <p:cNvSpPr>
              <a:spLocks noChangeArrowheads="1"/>
            </p:cNvSpPr>
            <p:nvPr/>
          </p:nvSpPr>
          <p:spPr bwMode="auto">
            <a:xfrm>
              <a:off x="3878263" y="4122738"/>
              <a:ext cx="234950" cy="233362"/>
            </a:xfrm>
            <a:custGeom>
              <a:avLst/>
              <a:gdLst>
                <a:gd name="T0" fmla="*/ 650 w 651"/>
                <a:gd name="T1" fmla="*/ 325 h 650"/>
                <a:gd name="T2" fmla="*/ 650 w 651"/>
                <a:gd name="T3" fmla="*/ 325 h 650"/>
                <a:gd name="T4" fmla="*/ 325 w 651"/>
                <a:gd name="T5" fmla="*/ 649 h 650"/>
                <a:gd name="T6" fmla="*/ 0 w 651"/>
                <a:gd name="T7" fmla="*/ 325 h 650"/>
                <a:gd name="T8" fmla="*/ 325 w 651"/>
                <a:gd name="T9" fmla="*/ 0 h 650"/>
                <a:gd name="T10" fmla="*/ 650 w 651"/>
                <a:gd name="T11" fmla="*/ 325 h 650"/>
              </a:gdLst>
              <a:ahLst/>
              <a:cxnLst>
                <a:cxn ang="0">
                  <a:pos x="T0" y="T1"/>
                </a:cxn>
                <a:cxn ang="0">
                  <a:pos x="T2" y="T3"/>
                </a:cxn>
                <a:cxn ang="0">
                  <a:pos x="T4" y="T5"/>
                </a:cxn>
                <a:cxn ang="0">
                  <a:pos x="T6" y="T7"/>
                </a:cxn>
                <a:cxn ang="0">
                  <a:pos x="T8" y="T9"/>
                </a:cxn>
                <a:cxn ang="0">
                  <a:pos x="T10" y="T11"/>
                </a:cxn>
              </a:cxnLst>
              <a:rect l="0" t="0" r="r" b="b"/>
              <a:pathLst>
                <a:path w="651" h="650">
                  <a:moveTo>
                    <a:pt x="650" y="325"/>
                  </a:moveTo>
                  <a:lnTo>
                    <a:pt x="650" y="325"/>
                  </a:lnTo>
                  <a:cubicBezTo>
                    <a:pt x="650" y="504"/>
                    <a:pt x="504" y="649"/>
                    <a:pt x="325" y="649"/>
                  </a:cubicBezTo>
                  <a:cubicBezTo>
                    <a:pt x="145" y="649"/>
                    <a:pt x="0" y="504"/>
                    <a:pt x="0" y="325"/>
                  </a:cubicBezTo>
                  <a:cubicBezTo>
                    <a:pt x="0" y="145"/>
                    <a:pt x="145" y="0"/>
                    <a:pt x="325" y="0"/>
                  </a:cubicBezTo>
                  <a:cubicBezTo>
                    <a:pt x="504" y="0"/>
                    <a:pt x="650" y="145"/>
                    <a:pt x="650" y="32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456" name="Freeform 295">
              <a:extLst>
                <a:ext uri="{FF2B5EF4-FFF2-40B4-BE49-F238E27FC236}">
                  <a16:creationId xmlns:a16="http://schemas.microsoft.com/office/drawing/2014/main" id="{36A09B6C-77CE-8E45-84D9-A4E691C1C116}"/>
                </a:ext>
              </a:extLst>
            </p:cNvPr>
            <p:cNvSpPr>
              <a:spLocks noChangeArrowheads="1"/>
            </p:cNvSpPr>
            <p:nvPr/>
          </p:nvSpPr>
          <p:spPr bwMode="auto">
            <a:xfrm>
              <a:off x="3927475" y="4221163"/>
              <a:ext cx="42863" cy="41275"/>
            </a:xfrm>
            <a:custGeom>
              <a:avLst/>
              <a:gdLst>
                <a:gd name="T0" fmla="*/ 49 w 121"/>
                <a:gd name="T1" fmla="*/ 0 h 115"/>
                <a:gd name="T2" fmla="*/ 71 w 121"/>
                <a:gd name="T3" fmla="*/ 0 h 115"/>
                <a:gd name="T4" fmla="*/ 120 w 121"/>
                <a:gd name="T5" fmla="*/ 114 h 115"/>
                <a:gd name="T6" fmla="*/ 94 w 121"/>
                <a:gd name="T7" fmla="*/ 114 h 115"/>
                <a:gd name="T8" fmla="*/ 83 w 121"/>
                <a:gd name="T9" fmla="*/ 89 h 115"/>
                <a:gd name="T10" fmla="*/ 36 w 121"/>
                <a:gd name="T11" fmla="*/ 89 h 115"/>
                <a:gd name="T12" fmla="*/ 26 w 121"/>
                <a:gd name="T13" fmla="*/ 114 h 115"/>
                <a:gd name="T14" fmla="*/ 0 w 121"/>
                <a:gd name="T15" fmla="*/ 114 h 115"/>
                <a:gd name="T16" fmla="*/ 49 w 121"/>
                <a:gd name="T17" fmla="*/ 0 h 115"/>
                <a:gd name="T18" fmla="*/ 75 w 121"/>
                <a:gd name="T19" fmla="*/ 67 h 115"/>
                <a:gd name="T20" fmla="*/ 60 w 121"/>
                <a:gd name="T21" fmla="*/ 30 h 115"/>
                <a:gd name="T22" fmla="*/ 45 w 121"/>
                <a:gd name="T23" fmla="*/ 67 h 115"/>
                <a:gd name="T24" fmla="*/ 75 w 121"/>
                <a:gd name="T25" fmla="*/ 6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5">
                  <a:moveTo>
                    <a:pt x="49" y="0"/>
                  </a:moveTo>
                  <a:lnTo>
                    <a:pt x="71" y="0"/>
                  </a:lnTo>
                  <a:lnTo>
                    <a:pt x="120" y="114"/>
                  </a:lnTo>
                  <a:lnTo>
                    <a:pt x="94" y="114"/>
                  </a:lnTo>
                  <a:lnTo>
                    <a:pt x="83" y="89"/>
                  </a:lnTo>
                  <a:lnTo>
                    <a:pt x="36" y="89"/>
                  </a:lnTo>
                  <a:lnTo>
                    <a:pt x="26" y="114"/>
                  </a:lnTo>
                  <a:lnTo>
                    <a:pt x="0" y="114"/>
                  </a:lnTo>
                  <a:lnTo>
                    <a:pt x="49" y="0"/>
                  </a:lnTo>
                  <a:close/>
                  <a:moveTo>
                    <a:pt x="75" y="67"/>
                  </a:moveTo>
                  <a:lnTo>
                    <a:pt x="60" y="30"/>
                  </a:lnTo>
                  <a:lnTo>
                    <a:pt x="45" y="67"/>
                  </a:lnTo>
                  <a:lnTo>
                    <a:pt x="75" y="6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457" name="Freeform 296">
              <a:extLst>
                <a:ext uri="{FF2B5EF4-FFF2-40B4-BE49-F238E27FC236}">
                  <a16:creationId xmlns:a16="http://schemas.microsoft.com/office/drawing/2014/main" id="{487C5B73-1577-F744-8E08-AA19FE5F854C}"/>
                </a:ext>
              </a:extLst>
            </p:cNvPr>
            <p:cNvSpPr>
              <a:spLocks noChangeArrowheads="1"/>
            </p:cNvSpPr>
            <p:nvPr/>
          </p:nvSpPr>
          <p:spPr bwMode="auto">
            <a:xfrm>
              <a:off x="3973513" y="4221163"/>
              <a:ext cx="28575" cy="41275"/>
            </a:xfrm>
            <a:custGeom>
              <a:avLst/>
              <a:gdLst>
                <a:gd name="T0" fmla="*/ 0 w 81"/>
                <a:gd name="T1" fmla="*/ 0 h 113"/>
                <a:gd name="T2" fmla="*/ 25 w 81"/>
                <a:gd name="T3" fmla="*/ 0 h 113"/>
                <a:gd name="T4" fmla="*/ 25 w 81"/>
                <a:gd name="T5" fmla="*/ 90 h 113"/>
                <a:gd name="T6" fmla="*/ 80 w 81"/>
                <a:gd name="T7" fmla="*/ 90 h 113"/>
                <a:gd name="T8" fmla="*/ 80 w 81"/>
                <a:gd name="T9" fmla="*/ 112 h 113"/>
                <a:gd name="T10" fmla="*/ 0 w 81"/>
                <a:gd name="T11" fmla="*/ 112 h 113"/>
                <a:gd name="T12" fmla="*/ 0 w 81"/>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1" h="113">
                  <a:moveTo>
                    <a:pt x="0" y="0"/>
                  </a:moveTo>
                  <a:lnTo>
                    <a:pt x="25" y="0"/>
                  </a:lnTo>
                  <a:lnTo>
                    <a:pt x="25" y="90"/>
                  </a:lnTo>
                  <a:lnTo>
                    <a:pt x="80" y="90"/>
                  </a:lnTo>
                  <a:lnTo>
                    <a:pt x="80"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458" name="Freeform 297">
              <a:extLst>
                <a:ext uri="{FF2B5EF4-FFF2-40B4-BE49-F238E27FC236}">
                  <a16:creationId xmlns:a16="http://schemas.microsoft.com/office/drawing/2014/main" id="{C1AA3B72-B21F-5E40-A82B-B1AEF2C8EF49}"/>
                </a:ext>
              </a:extLst>
            </p:cNvPr>
            <p:cNvSpPr>
              <a:spLocks noChangeArrowheads="1"/>
            </p:cNvSpPr>
            <p:nvPr/>
          </p:nvSpPr>
          <p:spPr bwMode="auto">
            <a:xfrm>
              <a:off x="4006850" y="4221163"/>
              <a:ext cx="30163" cy="41275"/>
            </a:xfrm>
            <a:custGeom>
              <a:avLst/>
              <a:gdLst>
                <a:gd name="T0" fmla="*/ 0 w 83"/>
                <a:gd name="T1" fmla="*/ 0 h 113"/>
                <a:gd name="T2" fmla="*/ 24 w 83"/>
                <a:gd name="T3" fmla="*/ 0 h 113"/>
                <a:gd name="T4" fmla="*/ 24 w 83"/>
                <a:gd name="T5" fmla="*/ 90 h 113"/>
                <a:gd name="T6" fmla="*/ 82 w 83"/>
                <a:gd name="T7" fmla="*/ 90 h 113"/>
                <a:gd name="T8" fmla="*/ 82 w 83"/>
                <a:gd name="T9" fmla="*/ 112 h 113"/>
                <a:gd name="T10" fmla="*/ 0 w 83"/>
                <a:gd name="T11" fmla="*/ 112 h 113"/>
                <a:gd name="T12" fmla="*/ 0 w 83"/>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3" h="113">
                  <a:moveTo>
                    <a:pt x="0" y="0"/>
                  </a:moveTo>
                  <a:lnTo>
                    <a:pt x="24" y="0"/>
                  </a:lnTo>
                  <a:lnTo>
                    <a:pt x="24" y="90"/>
                  </a:lnTo>
                  <a:lnTo>
                    <a:pt x="82" y="90"/>
                  </a:lnTo>
                  <a:lnTo>
                    <a:pt x="82"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459" name="Freeform 298">
              <a:extLst>
                <a:ext uri="{FF2B5EF4-FFF2-40B4-BE49-F238E27FC236}">
                  <a16:creationId xmlns:a16="http://schemas.microsoft.com/office/drawing/2014/main" id="{695D754C-C21E-A64E-85CE-F5CC7C713F92}"/>
                </a:ext>
              </a:extLst>
            </p:cNvPr>
            <p:cNvSpPr>
              <a:spLocks noChangeArrowheads="1"/>
            </p:cNvSpPr>
            <p:nvPr/>
          </p:nvSpPr>
          <p:spPr bwMode="auto">
            <a:xfrm>
              <a:off x="4056063" y="4221163"/>
              <a:ext cx="9525" cy="41275"/>
            </a:xfrm>
            <a:custGeom>
              <a:avLst/>
              <a:gdLst>
                <a:gd name="T0" fmla="*/ 0 w 26"/>
                <a:gd name="T1" fmla="*/ 112 h 113"/>
                <a:gd name="T2" fmla="*/ 25 w 26"/>
                <a:gd name="T3" fmla="*/ 112 h 113"/>
                <a:gd name="T4" fmla="*/ 25 w 26"/>
                <a:gd name="T5" fmla="*/ 0 h 113"/>
                <a:gd name="T6" fmla="*/ 0 w 26"/>
                <a:gd name="T7" fmla="*/ 0 h 113"/>
                <a:gd name="T8" fmla="*/ 0 w 26"/>
                <a:gd name="T9" fmla="*/ 112 h 113"/>
              </a:gdLst>
              <a:ahLst/>
              <a:cxnLst>
                <a:cxn ang="0">
                  <a:pos x="T0" y="T1"/>
                </a:cxn>
                <a:cxn ang="0">
                  <a:pos x="T2" y="T3"/>
                </a:cxn>
                <a:cxn ang="0">
                  <a:pos x="T4" y="T5"/>
                </a:cxn>
                <a:cxn ang="0">
                  <a:pos x="T6" y="T7"/>
                </a:cxn>
                <a:cxn ang="0">
                  <a:pos x="T8" y="T9"/>
                </a:cxn>
              </a:cxnLst>
              <a:rect l="0" t="0" r="r" b="b"/>
              <a:pathLst>
                <a:path w="26" h="113">
                  <a:moveTo>
                    <a:pt x="0" y="112"/>
                  </a:moveTo>
                  <a:lnTo>
                    <a:pt x="25" y="112"/>
                  </a:lnTo>
                  <a:lnTo>
                    <a:pt x="25" y="0"/>
                  </a:lnTo>
                  <a:lnTo>
                    <a:pt x="0" y="0"/>
                  </a:lnTo>
                  <a:lnTo>
                    <a:pt x="0" y="11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460" name="Freeform 299">
              <a:extLst>
                <a:ext uri="{FF2B5EF4-FFF2-40B4-BE49-F238E27FC236}">
                  <a16:creationId xmlns:a16="http://schemas.microsoft.com/office/drawing/2014/main" id="{3665CE37-3BCD-FA4B-8631-2428CFF17BAC}"/>
                </a:ext>
              </a:extLst>
            </p:cNvPr>
            <p:cNvSpPr>
              <a:spLocks noChangeArrowheads="1"/>
            </p:cNvSpPr>
            <p:nvPr/>
          </p:nvSpPr>
          <p:spPr bwMode="auto">
            <a:xfrm>
              <a:off x="4073525" y="4221163"/>
              <a:ext cx="36513" cy="41275"/>
            </a:xfrm>
            <a:custGeom>
              <a:avLst/>
              <a:gdLst>
                <a:gd name="T0" fmla="*/ 0 w 102"/>
                <a:gd name="T1" fmla="*/ 0 h 113"/>
                <a:gd name="T2" fmla="*/ 24 w 102"/>
                <a:gd name="T3" fmla="*/ 0 h 113"/>
                <a:gd name="T4" fmla="*/ 77 w 102"/>
                <a:gd name="T5" fmla="*/ 69 h 113"/>
                <a:gd name="T6" fmla="*/ 77 w 102"/>
                <a:gd name="T7" fmla="*/ 0 h 113"/>
                <a:gd name="T8" fmla="*/ 101 w 102"/>
                <a:gd name="T9" fmla="*/ 0 h 113"/>
                <a:gd name="T10" fmla="*/ 101 w 102"/>
                <a:gd name="T11" fmla="*/ 112 h 113"/>
                <a:gd name="T12" fmla="*/ 80 w 102"/>
                <a:gd name="T13" fmla="*/ 112 h 113"/>
                <a:gd name="T14" fmla="*/ 25 w 102"/>
                <a:gd name="T15" fmla="*/ 41 h 113"/>
                <a:gd name="T16" fmla="*/ 25 w 102"/>
                <a:gd name="T17" fmla="*/ 112 h 113"/>
                <a:gd name="T18" fmla="*/ 0 w 102"/>
                <a:gd name="T19" fmla="*/ 112 h 113"/>
                <a:gd name="T20" fmla="*/ 0 w 102"/>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3">
                  <a:moveTo>
                    <a:pt x="0" y="0"/>
                  </a:moveTo>
                  <a:lnTo>
                    <a:pt x="24" y="0"/>
                  </a:lnTo>
                  <a:lnTo>
                    <a:pt x="77" y="69"/>
                  </a:lnTo>
                  <a:lnTo>
                    <a:pt x="77" y="0"/>
                  </a:lnTo>
                  <a:lnTo>
                    <a:pt x="101" y="0"/>
                  </a:lnTo>
                  <a:lnTo>
                    <a:pt x="101" y="112"/>
                  </a:lnTo>
                  <a:lnTo>
                    <a:pt x="80" y="112"/>
                  </a:lnTo>
                  <a:lnTo>
                    <a:pt x="25" y="41"/>
                  </a:lnTo>
                  <a:lnTo>
                    <a:pt x="25"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461" name="Freeform 300">
              <a:extLst>
                <a:ext uri="{FF2B5EF4-FFF2-40B4-BE49-F238E27FC236}">
                  <a16:creationId xmlns:a16="http://schemas.microsoft.com/office/drawing/2014/main" id="{5AF3D95D-113E-7B48-BD21-EE92B1DD67E5}"/>
                </a:ext>
              </a:extLst>
            </p:cNvPr>
            <p:cNvSpPr>
              <a:spLocks noChangeArrowheads="1"/>
            </p:cNvSpPr>
            <p:nvPr/>
          </p:nvSpPr>
          <p:spPr bwMode="auto">
            <a:xfrm>
              <a:off x="3875088" y="4119563"/>
              <a:ext cx="231775" cy="238125"/>
            </a:xfrm>
            <a:custGeom>
              <a:avLst/>
              <a:gdLst>
                <a:gd name="T0" fmla="*/ 607 w 644"/>
                <a:gd name="T1" fmla="*/ 434 h 660"/>
                <a:gd name="T2" fmla="*/ 607 w 644"/>
                <a:gd name="T3" fmla="*/ 434 h 660"/>
                <a:gd name="T4" fmla="*/ 505 w 644"/>
                <a:gd name="T5" fmla="*/ 569 h 660"/>
                <a:gd name="T6" fmla="*/ 329 w 644"/>
                <a:gd name="T7" fmla="*/ 626 h 660"/>
                <a:gd name="T8" fmla="*/ 119 w 644"/>
                <a:gd name="T9" fmla="*/ 539 h 660"/>
                <a:gd name="T10" fmla="*/ 32 w 644"/>
                <a:gd name="T11" fmla="*/ 330 h 660"/>
                <a:gd name="T12" fmla="*/ 119 w 644"/>
                <a:gd name="T13" fmla="*/ 120 h 660"/>
                <a:gd name="T14" fmla="*/ 329 w 644"/>
                <a:gd name="T15" fmla="*/ 34 h 660"/>
                <a:gd name="T16" fmla="*/ 505 w 644"/>
                <a:gd name="T17" fmla="*/ 91 h 660"/>
                <a:gd name="T18" fmla="*/ 570 w 644"/>
                <a:gd name="T19" fmla="*/ 157 h 660"/>
                <a:gd name="T20" fmla="*/ 607 w 644"/>
                <a:gd name="T21" fmla="*/ 227 h 660"/>
                <a:gd name="T22" fmla="*/ 643 w 644"/>
                <a:gd name="T23" fmla="*/ 227 h 660"/>
                <a:gd name="T24" fmla="*/ 598 w 644"/>
                <a:gd name="T25" fmla="*/ 137 h 660"/>
                <a:gd name="T26" fmla="*/ 525 w 644"/>
                <a:gd name="T27" fmla="*/ 64 h 660"/>
                <a:gd name="T28" fmla="*/ 329 w 644"/>
                <a:gd name="T29" fmla="*/ 0 h 660"/>
                <a:gd name="T30" fmla="*/ 96 w 644"/>
                <a:gd name="T31" fmla="*/ 97 h 660"/>
                <a:gd name="T32" fmla="*/ 0 w 644"/>
                <a:gd name="T33" fmla="*/ 330 h 660"/>
                <a:gd name="T34" fmla="*/ 96 w 644"/>
                <a:gd name="T35" fmla="*/ 562 h 660"/>
                <a:gd name="T36" fmla="*/ 329 w 644"/>
                <a:gd name="T37" fmla="*/ 659 h 660"/>
                <a:gd name="T38" fmla="*/ 524 w 644"/>
                <a:gd name="T39" fmla="*/ 595 h 660"/>
                <a:gd name="T40" fmla="*/ 596 w 644"/>
                <a:gd name="T41" fmla="*/ 524 h 660"/>
                <a:gd name="T42" fmla="*/ 643 w 644"/>
                <a:gd name="T43" fmla="*/ 434 h 660"/>
                <a:gd name="T44" fmla="*/ 607 w 644"/>
                <a:gd name="T45" fmla="*/ 43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4" h="660">
                  <a:moveTo>
                    <a:pt x="607" y="434"/>
                  </a:moveTo>
                  <a:lnTo>
                    <a:pt x="607" y="434"/>
                  </a:lnTo>
                  <a:cubicBezTo>
                    <a:pt x="587" y="487"/>
                    <a:pt x="551" y="533"/>
                    <a:pt x="505" y="569"/>
                  </a:cubicBezTo>
                  <a:cubicBezTo>
                    <a:pt x="453" y="605"/>
                    <a:pt x="393" y="626"/>
                    <a:pt x="329" y="626"/>
                  </a:cubicBezTo>
                  <a:cubicBezTo>
                    <a:pt x="250" y="626"/>
                    <a:pt x="175" y="595"/>
                    <a:pt x="119" y="539"/>
                  </a:cubicBezTo>
                  <a:cubicBezTo>
                    <a:pt x="63" y="483"/>
                    <a:pt x="32" y="408"/>
                    <a:pt x="32" y="330"/>
                  </a:cubicBezTo>
                  <a:cubicBezTo>
                    <a:pt x="32" y="251"/>
                    <a:pt x="63" y="176"/>
                    <a:pt x="119" y="120"/>
                  </a:cubicBezTo>
                  <a:cubicBezTo>
                    <a:pt x="175" y="64"/>
                    <a:pt x="250" y="34"/>
                    <a:pt x="329" y="34"/>
                  </a:cubicBezTo>
                  <a:cubicBezTo>
                    <a:pt x="393" y="34"/>
                    <a:pt x="454" y="53"/>
                    <a:pt x="505" y="91"/>
                  </a:cubicBezTo>
                  <a:cubicBezTo>
                    <a:pt x="531" y="110"/>
                    <a:pt x="553" y="132"/>
                    <a:pt x="570" y="157"/>
                  </a:cubicBezTo>
                  <a:cubicBezTo>
                    <a:pt x="585" y="178"/>
                    <a:pt x="598" y="202"/>
                    <a:pt x="607" y="227"/>
                  </a:cubicBezTo>
                  <a:cubicBezTo>
                    <a:pt x="643" y="227"/>
                    <a:pt x="643" y="227"/>
                    <a:pt x="643" y="227"/>
                  </a:cubicBezTo>
                  <a:cubicBezTo>
                    <a:pt x="633" y="195"/>
                    <a:pt x="617" y="165"/>
                    <a:pt x="598" y="137"/>
                  </a:cubicBezTo>
                  <a:cubicBezTo>
                    <a:pt x="577" y="109"/>
                    <a:pt x="553" y="84"/>
                    <a:pt x="525" y="64"/>
                  </a:cubicBezTo>
                  <a:cubicBezTo>
                    <a:pt x="468" y="22"/>
                    <a:pt x="400" y="0"/>
                    <a:pt x="329" y="0"/>
                  </a:cubicBezTo>
                  <a:cubicBezTo>
                    <a:pt x="240" y="0"/>
                    <a:pt x="157" y="34"/>
                    <a:pt x="96" y="97"/>
                  </a:cubicBezTo>
                  <a:cubicBezTo>
                    <a:pt x="33" y="159"/>
                    <a:pt x="0" y="241"/>
                    <a:pt x="0" y="330"/>
                  </a:cubicBezTo>
                  <a:cubicBezTo>
                    <a:pt x="0" y="417"/>
                    <a:pt x="33" y="500"/>
                    <a:pt x="96" y="562"/>
                  </a:cubicBezTo>
                  <a:cubicBezTo>
                    <a:pt x="157" y="625"/>
                    <a:pt x="240" y="659"/>
                    <a:pt x="329" y="659"/>
                  </a:cubicBezTo>
                  <a:cubicBezTo>
                    <a:pt x="400" y="659"/>
                    <a:pt x="468" y="637"/>
                    <a:pt x="524" y="595"/>
                  </a:cubicBezTo>
                  <a:cubicBezTo>
                    <a:pt x="551" y="575"/>
                    <a:pt x="576" y="551"/>
                    <a:pt x="596" y="524"/>
                  </a:cubicBezTo>
                  <a:cubicBezTo>
                    <a:pt x="617" y="496"/>
                    <a:pt x="632" y="465"/>
                    <a:pt x="643" y="434"/>
                  </a:cubicBezTo>
                  <a:lnTo>
                    <a:pt x="607" y="43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grpSp>
      <p:pic>
        <p:nvPicPr>
          <p:cNvPr id="223" name="Picture 222">
            <a:extLst>
              <a:ext uri="{FF2B5EF4-FFF2-40B4-BE49-F238E27FC236}">
                <a16:creationId xmlns:a16="http://schemas.microsoft.com/office/drawing/2014/main" id="{D2A75A8B-0225-E24C-A850-F9C0EA11A25D}"/>
              </a:ext>
            </a:extLst>
          </p:cNvPr>
          <p:cNvPicPr>
            <a:picLocks noChangeAspect="1"/>
          </p:cNvPicPr>
          <p:nvPr userDrawn="1"/>
        </p:nvPicPr>
        <p:blipFill>
          <a:blip r:embed="rId2"/>
          <a:srcRect/>
          <a:stretch/>
        </p:blipFill>
        <p:spPr>
          <a:xfrm>
            <a:off x="7716877" y="5389898"/>
            <a:ext cx="1083302" cy="272965"/>
          </a:xfrm>
          <a:prstGeom prst="rect">
            <a:avLst/>
          </a:prstGeom>
        </p:spPr>
      </p:pic>
    </p:spTree>
    <p:extLst>
      <p:ext uri="{BB962C8B-B14F-4D97-AF65-F5344CB8AC3E}">
        <p14:creationId xmlns:p14="http://schemas.microsoft.com/office/powerpoint/2010/main" val="28359986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_Blank">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l="-2889" t="2" b="-2"/>
          <a:stretch/>
        </p:blipFill>
        <p:spPr>
          <a:xfrm>
            <a:off x="-23812" y="920388"/>
            <a:ext cx="757310" cy="94709"/>
          </a:xfrm>
          <a:prstGeom prst="rect">
            <a:avLst/>
          </a:prstGeom>
        </p:spPr>
      </p:pic>
      <p:sp>
        <p:nvSpPr>
          <p:cNvPr id="2" name="Title 1"/>
          <p:cNvSpPr>
            <a:spLocks noGrp="1"/>
          </p:cNvSpPr>
          <p:nvPr>
            <p:ph type="title"/>
          </p:nvPr>
        </p:nvSpPr>
        <p:spPr>
          <a:xfrm>
            <a:off x="831674" y="304271"/>
            <a:ext cx="7547945" cy="1104636"/>
          </a:xfrm>
        </p:spPr>
        <p:txBody>
          <a:bodyPr>
            <a:normAutofit/>
          </a:bodyPr>
          <a:lstStyle>
            <a:lvl1pPr>
              <a:defRPr sz="3600" baseline="0">
                <a:latin typeface="Times New Roman Bold" charset="0"/>
              </a:defRPr>
            </a:lvl1pPr>
          </a:lstStyle>
          <a:p>
            <a:r>
              <a:rPr lang="en-US" dirty="0"/>
              <a:t>Click to edit Master title style</a:t>
            </a:r>
          </a:p>
        </p:txBody>
      </p:sp>
      <p:sp>
        <p:nvSpPr>
          <p:cNvPr id="3" name="Content Placeholder 2"/>
          <p:cNvSpPr>
            <a:spLocks noGrp="1"/>
          </p:cNvSpPr>
          <p:nvPr>
            <p:ph idx="1"/>
          </p:nvPr>
        </p:nvSpPr>
        <p:spPr>
          <a:xfrm>
            <a:off x="831674" y="1521354"/>
            <a:ext cx="7547945" cy="3626115"/>
          </a:xfrm>
        </p:spPr>
        <p:txBody>
          <a:bodyPr>
            <a:normAutofit/>
          </a:bodyPr>
          <a:lstStyle>
            <a:lvl1pPr marL="0" indent="0">
              <a:buNone/>
              <a:defRPr sz="1800" baseline="0">
                <a:solidFill>
                  <a:schemeClr val="accent6"/>
                </a:solidFill>
                <a:latin typeface="Verdana" charset="0"/>
              </a:defRPr>
            </a:lvl1pPr>
            <a:lvl2pPr>
              <a:defRPr sz="1500" baseline="0">
                <a:solidFill>
                  <a:schemeClr val="accent6"/>
                </a:solidFill>
                <a:latin typeface="Verdana" charset="0"/>
              </a:defRPr>
            </a:lvl2pPr>
            <a:lvl3pPr>
              <a:defRPr sz="1500" baseline="0">
                <a:solidFill>
                  <a:schemeClr val="accent6"/>
                </a:solidFill>
                <a:latin typeface="Verdana" charset="0"/>
              </a:defRPr>
            </a:lvl3pPr>
            <a:lvl4pPr>
              <a:defRPr sz="1500" baseline="0">
                <a:solidFill>
                  <a:schemeClr val="accent6"/>
                </a:solidFill>
                <a:latin typeface="Verdana" charset="0"/>
              </a:defRPr>
            </a:lvl4pPr>
            <a:lvl5pPr>
              <a:defRPr sz="1500" baseline="0">
                <a:solidFill>
                  <a:schemeClr val="accent6"/>
                </a:solidFill>
                <a:latin typeface="Verdana" charset="0"/>
              </a:defRPr>
            </a:lvl5pPr>
          </a:lstStyle>
          <a:p>
            <a:pPr lvl="0"/>
            <a:r>
              <a:rPr lang="en-US" dirty="0"/>
              <a:t>Click to edit Master text styles</a:t>
            </a:r>
          </a:p>
        </p:txBody>
      </p:sp>
      <p:pic>
        <p:nvPicPr>
          <p:cNvPr id="5" name="Picture 4">
            <a:extLst>
              <a:ext uri="{FF2B5EF4-FFF2-40B4-BE49-F238E27FC236}">
                <a16:creationId xmlns:a16="http://schemas.microsoft.com/office/drawing/2014/main" id="{C1127258-11A1-284F-B94D-C8DB70F8D008}"/>
              </a:ext>
            </a:extLst>
          </p:cNvPr>
          <p:cNvPicPr>
            <a:picLocks noChangeAspect="1"/>
          </p:cNvPicPr>
          <p:nvPr userDrawn="1"/>
        </p:nvPicPr>
        <p:blipFill>
          <a:blip r:embed="rId3"/>
          <a:srcRect/>
          <a:stretch/>
        </p:blipFill>
        <p:spPr>
          <a:xfrm>
            <a:off x="7716877" y="5389898"/>
            <a:ext cx="1083302" cy="272965"/>
          </a:xfrm>
          <a:prstGeom prst="rect">
            <a:avLst/>
          </a:prstGeom>
        </p:spPr>
      </p:pic>
    </p:spTree>
    <p:extLst>
      <p:ext uri="{BB962C8B-B14F-4D97-AF65-F5344CB8AC3E}">
        <p14:creationId xmlns:p14="http://schemas.microsoft.com/office/powerpoint/2010/main" val="1897224885"/>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52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 Subtitle - Content ">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a:ext>
            </a:extLst>
          </a:blip>
          <a:srcRect l="-2889" t="2" b="-2"/>
          <a:stretch/>
        </p:blipFill>
        <p:spPr>
          <a:xfrm>
            <a:off x="-23812" y="920388"/>
            <a:ext cx="757310" cy="94709"/>
          </a:xfrm>
          <a:prstGeom prst="rect">
            <a:avLst/>
          </a:prstGeom>
        </p:spPr>
      </p:pic>
      <p:sp>
        <p:nvSpPr>
          <p:cNvPr id="2" name="Title 1"/>
          <p:cNvSpPr>
            <a:spLocks noGrp="1"/>
          </p:cNvSpPr>
          <p:nvPr>
            <p:ph type="title"/>
          </p:nvPr>
        </p:nvSpPr>
        <p:spPr>
          <a:xfrm>
            <a:off x="831674" y="459288"/>
            <a:ext cx="7547945" cy="794603"/>
          </a:xfrm>
        </p:spPr>
        <p:txBody>
          <a:bodyPr>
            <a:normAutofit/>
          </a:bodyPr>
          <a:lstStyle>
            <a:lvl1pPr>
              <a:defRPr sz="3600" baseline="0">
                <a:latin typeface="Times New Roman Bold" charset="0"/>
              </a:defRPr>
            </a:lvl1pPr>
          </a:lstStyle>
          <a:p>
            <a:r>
              <a:rPr lang="en-US" dirty="0"/>
              <a:t>Click to edit Master title style</a:t>
            </a:r>
          </a:p>
        </p:txBody>
      </p:sp>
      <p:sp>
        <p:nvSpPr>
          <p:cNvPr id="3" name="Content Placeholder 2"/>
          <p:cNvSpPr>
            <a:spLocks noGrp="1"/>
          </p:cNvSpPr>
          <p:nvPr>
            <p:ph idx="1"/>
          </p:nvPr>
        </p:nvSpPr>
        <p:spPr>
          <a:xfrm>
            <a:off x="831674" y="1772093"/>
            <a:ext cx="7547945" cy="3375376"/>
          </a:xfrm>
        </p:spPr>
        <p:txBody>
          <a:bodyPr>
            <a:normAutofit/>
          </a:bodyPr>
          <a:lstStyle>
            <a:lvl1pPr marL="0" indent="0">
              <a:buNone/>
              <a:defRPr sz="1800" baseline="0">
                <a:solidFill>
                  <a:schemeClr val="accent6"/>
                </a:solidFill>
                <a:latin typeface="Verdana" charset="0"/>
              </a:defRPr>
            </a:lvl1pPr>
            <a:lvl2pPr>
              <a:defRPr sz="1500" baseline="0">
                <a:solidFill>
                  <a:schemeClr val="accent6"/>
                </a:solidFill>
                <a:latin typeface="Verdana" charset="0"/>
              </a:defRPr>
            </a:lvl2pPr>
            <a:lvl3pPr>
              <a:defRPr sz="1500" baseline="0">
                <a:solidFill>
                  <a:schemeClr val="accent6"/>
                </a:solidFill>
                <a:latin typeface="Verdana" charset="0"/>
              </a:defRPr>
            </a:lvl3pPr>
            <a:lvl4pPr>
              <a:defRPr sz="1500" baseline="0">
                <a:solidFill>
                  <a:schemeClr val="accent6"/>
                </a:solidFill>
                <a:latin typeface="Verdana" charset="0"/>
              </a:defRPr>
            </a:lvl4pPr>
            <a:lvl5pPr>
              <a:defRPr sz="1500" baseline="0">
                <a:solidFill>
                  <a:schemeClr val="accent6"/>
                </a:solidFill>
                <a:latin typeface="Verdana" charset="0"/>
              </a:defRPr>
            </a:lvl5pPr>
          </a:lstStyle>
          <a:p>
            <a:pPr lvl="0"/>
            <a:r>
              <a:rPr lang="en-US" dirty="0"/>
              <a:t>Click to edit Master text styles</a:t>
            </a:r>
          </a:p>
        </p:txBody>
      </p:sp>
      <p:sp>
        <p:nvSpPr>
          <p:cNvPr id="5" name="Text Placeholder 2">
            <a:extLst>
              <a:ext uri="{FF2B5EF4-FFF2-40B4-BE49-F238E27FC236}">
                <a16:creationId xmlns:a16="http://schemas.microsoft.com/office/drawing/2014/main" id="{60C45962-F5FB-0145-9AA4-6E606CF47290}"/>
              </a:ext>
            </a:extLst>
          </p:cNvPr>
          <p:cNvSpPr>
            <a:spLocks noGrp="1"/>
          </p:cNvSpPr>
          <p:nvPr>
            <p:ph type="body" idx="10"/>
          </p:nvPr>
        </p:nvSpPr>
        <p:spPr>
          <a:xfrm>
            <a:off x="844624" y="1294643"/>
            <a:ext cx="7560413" cy="335682"/>
          </a:xfrm>
        </p:spPr>
        <p:txBody>
          <a:bodyPr anchor="b">
            <a:noAutofit/>
          </a:bodyPr>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pic>
        <p:nvPicPr>
          <p:cNvPr id="6" name="Picture 5">
            <a:extLst>
              <a:ext uri="{FF2B5EF4-FFF2-40B4-BE49-F238E27FC236}">
                <a16:creationId xmlns:a16="http://schemas.microsoft.com/office/drawing/2014/main" id="{DC089D96-FF4E-304A-BF76-E19711BACC7E}"/>
              </a:ext>
            </a:extLst>
          </p:cNvPr>
          <p:cNvPicPr>
            <a:picLocks noChangeAspect="1"/>
          </p:cNvPicPr>
          <p:nvPr userDrawn="1"/>
        </p:nvPicPr>
        <p:blipFill>
          <a:blip r:embed="rId3"/>
          <a:srcRect/>
          <a:stretch/>
        </p:blipFill>
        <p:spPr>
          <a:xfrm>
            <a:off x="7716877" y="5389898"/>
            <a:ext cx="1083302" cy="272965"/>
          </a:xfrm>
          <a:prstGeom prst="rect">
            <a:avLst/>
          </a:prstGeom>
        </p:spPr>
      </p:pic>
    </p:spTree>
    <p:extLst>
      <p:ext uri="{BB962C8B-B14F-4D97-AF65-F5344CB8AC3E}">
        <p14:creationId xmlns:p14="http://schemas.microsoft.com/office/powerpoint/2010/main" val="2354027483"/>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52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 A">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srcRect l="-3876" t="6638" r="52509" b="6695"/>
          <a:stretch/>
        </p:blipFill>
        <p:spPr>
          <a:xfrm>
            <a:off x="5848350" y="-1"/>
            <a:ext cx="3295650" cy="5715001"/>
          </a:xfrm>
          <a:prstGeom prst="rect">
            <a:avLst/>
          </a:prstGeom>
        </p:spPr>
      </p:pic>
      <p:sp>
        <p:nvSpPr>
          <p:cNvPr id="2" name="Title 1"/>
          <p:cNvSpPr>
            <a:spLocks noGrp="1"/>
          </p:cNvSpPr>
          <p:nvPr>
            <p:ph type="title"/>
          </p:nvPr>
        </p:nvSpPr>
        <p:spPr>
          <a:xfrm>
            <a:off x="831674" y="304271"/>
            <a:ext cx="7547945" cy="1104636"/>
          </a:xfrm>
        </p:spPr>
        <p:txBody>
          <a:bodyPr>
            <a:normAutofit/>
          </a:bodyPr>
          <a:lstStyle>
            <a:lvl1pPr>
              <a:defRPr sz="3600" baseline="0">
                <a:latin typeface="Times New Roman Bold" charset="0"/>
              </a:defRPr>
            </a:lvl1pPr>
          </a:lstStyle>
          <a:p>
            <a:r>
              <a:rPr lang="en-US" dirty="0"/>
              <a:t>Click to edit Master title style</a:t>
            </a:r>
          </a:p>
        </p:txBody>
      </p:sp>
      <p:sp>
        <p:nvSpPr>
          <p:cNvPr id="3" name="Content Placeholder 2"/>
          <p:cNvSpPr>
            <a:spLocks noGrp="1"/>
          </p:cNvSpPr>
          <p:nvPr>
            <p:ph idx="1"/>
          </p:nvPr>
        </p:nvSpPr>
        <p:spPr>
          <a:xfrm>
            <a:off x="831674" y="1521354"/>
            <a:ext cx="7547945" cy="3626115"/>
          </a:xfrm>
        </p:spPr>
        <p:txBody>
          <a:bodyPr>
            <a:normAutofit/>
          </a:bodyPr>
          <a:lstStyle>
            <a:lvl1pPr>
              <a:defRPr sz="1800" baseline="0">
                <a:solidFill>
                  <a:schemeClr val="accent6"/>
                </a:solidFill>
                <a:latin typeface="Verdana" charset="0"/>
              </a:defRPr>
            </a:lvl1pPr>
            <a:lvl2pPr marL="514350" marR="0" indent="-171450" algn="l" defTabSz="685800" rtl="0" eaLnBrk="1" fontAlgn="auto" latinLnBrk="0" hangingPunct="1">
              <a:lnSpc>
                <a:spcPct val="100000"/>
              </a:lnSpc>
              <a:spcBef>
                <a:spcPts val="375"/>
              </a:spcBef>
              <a:spcAft>
                <a:spcPts val="0"/>
              </a:spcAft>
              <a:buClrTx/>
              <a:buSzTx/>
              <a:buFont typeface="Arial"/>
              <a:buChar char="•"/>
              <a:tabLst/>
              <a:defRPr sz="1500" baseline="0">
                <a:solidFill>
                  <a:schemeClr val="accent6"/>
                </a:solidFill>
                <a:latin typeface="Verdana" charset="0"/>
              </a:defRPr>
            </a:lvl2pPr>
            <a:lvl3pPr>
              <a:defRPr sz="1400" baseline="0">
                <a:solidFill>
                  <a:schemeClr val="accent6"/>
                </a:solidFill>
                <a:latin typeface="Verdana" charset="0"/>
              </a:defRPr>
            </a:lvl3pPr>
            <a:lvl4pPr>
              <a:defRPr sz="1100" baseline="0">
                <a:solidFill>
                  <a:schemeClr val="accent6"/>
                </a:solidFill>
                <a:latin typeface="Verdana" charset="0"/>
              </a:defRPr>
            </a:lvl4pPr>
            <a:lvl5pPr>
              <a:defRPr sz="1500" baseline="0">
                <a:solidFill>
                  <a:schemeClr val="accent6"/>
                </a:solidFill>
                <a:latin typeface="Verdana" charset="0"/>
              </a:defRPr>
            </a:lvl5pPr>
          </a:lstStyle>
          <a:p>
            <a:pPr lvl="0"/>
            <a:r>
              <a:rPr lang="en-US" dirty="0"/>
              <a:t>Click to edit Master text styles</a:t>
            </a:r>
          </a:p>
          <a:p>
            <a:pPr marL="514350" marR="0" lvl="1" indent="-171450" algn="l" defTabSz="685800" rtl="0" eaLnBrk="1" fontAlgn="auto" latinLnBrk="0" hangingPunct="1">
              <a:lnSpc>
                <a:spcPct val="100000"/>
              </a:lnSpc>
              <a:spcBef>
                <a:spcPts val="375"/>
              </a:spcBef>
              <a:spcAft>
                <a:spcPts val="0"/>
              </a:spcAft>
              <a:buClrTx/>
              <a:buSzTx/>
              <a:buFont typeface="Arial"/>
              <a:buChar char="•"/>
              <a:tabLst/>
              <a:defRPr/>
            </a:pPr>
            <a:r>
              <a:rPr lang="en-US" dirty="0"/>
              <a:t>Click to edit Master text styles</a:t>
            </a:r>
          </a:p>
          <a:p>
            <a:pPr marL="857250" marR="0" lvl="2" indent="-171450" algn="l" defTabSz="685800" rtl="0" eaLnBrk="1" fontAlgn="auto" latinLnBrk="0" hangingPunct="1">
              <a:lnSpc>
                <a:spcPct val="100000"/>
              </a:lnSpc>
              <a:spcBef>
                <a:spcPts val="375"/>
              </a:spcBef>
              <a:spcAft>
                <a:spcPts val="0"/>
              </a:spcAft>
              <a:buClrTx/>
              <a:buSzTx/>
              <a:buFont typeface="Arial"/>
              <a:buChar char="•"/>
              <a:tabLst/>
              <a:defRPr/>
            </a:pPr>
            <a:r>
              <a:rPr lang="en-US" dirty="0"/>
              <a:t>Click to edit Master text styles</a:t>
            </a:r>
          </a:p>
          <a:p>
            <a:pPr marL="1200150" marR="0" lvl="3" indent="-171450" algn="l" defTabSz="685800" rtl="0" eaLnBrk="1" fontAlgn="auto" latinLnBrk="0" hangingPunct="1">
              <a:lnSpc>
                <a:spcPct val="100000"/>
              </a:lnSpc>
              <a:spcBef>
                <a:spcPts val="375"/>
              </a:spcBef>
              <a:spcAft>
                <a:spcPts val="0"/>
              </a:spcAft>
              <a:buClrTx/>
              <a:buSzTx/>
              <a:buFont typeface="Arial"/>
              <a:buChar char="•"/>
              <a:tabLst/>
              <a:defRPr/>
            </a:pPr>
            <a:r>
              <a:rPr lang="en-US" dirty="0"/>
              <a:t>Click to edit Master text styles</a:t>
            </a:r>
          </a:p>
          <a:p>
            <a:pPr lvl="1"/>
            <a:endParaRPr lang="en-US" dirty="0"/>
          </a:p>
          <a:p>
            <a:pPr lvl="2"/>
            <a:endParaRPr lang="en-US" dirty="0"/>
          </a:p>
          <a:p>
            <a:pPr lvl="3"/>
            <a:endParaRPr lang="en-US" dirty="0"/>
          </a:p>
          <a:p>
            <a:pPr lvl="3"/>
            <a:endParaRPr lang="en-US" dirty="0"/>
          </a:p>
        </p:txBody>
      </p:sp>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l="-2889" t="2" b="-2"/>
          <a:stretch/>
        </p:blipFill>
        <p:spPr>
          <a:xfrm>
            <a:off x="-23812" y="920388"/>
            <a:ext cx="757310" cy="94709"/>
          </a:xfrm>
          <a:prstGeom prst="rect">
            <a:avLst/>
          </a:prstGeom>
        </p:spPr>
      </p:pic>
      <p:pic>
        <p:nvPicPr>
          <p:cNvPr id="6" name="Picture 5">
            <a:extLst>
              <a:ext uri="{FF2B5EF4-FFF2-40B4-BE49-F238E27FC236}">
                <a16:creationId xmlns:a16="http://schemas.microsoft.com/office/drawing/2014/main" id="{A6EAE4C9-A62D-BC4A-91EC-4E0284B1F308}"/>
              </a:ext>
            </a:extLst>
          </p:cNvPr>
          <p:cNvPicPr>
            <a:picLocks noChangeAspect="1"/>
          </p:cNvPicPr>
          <p:nvPr userDrawn="1"/>
        </p:nvPicPr>
        <p:blipFill>
          <a:blip r:embed="rId4"/>
          <a:srcRect/>
          <a:stretch/>
        </p:blipFill>
        <p:spPr>
          <a:xfrm>
            <a:off x="7716877" y="5389898"/>
            <a:ext cx="1083302" cy="272965"/>
          </a:xfrm>
          <a:prstGeom prst="rect">
            <a:avLst/>
          </a:prstGeom>
        </p:spPr>
      </p:pic>
    </p:spTree>
    <p:extLst>
      <p:ext uri="{BB962C8B-B14F-4D97-AF65-F5344CB8AC3E}">
        <p14:creationId xmlns:p14="http://schemas.microsoft.com/office/powerpoint/2010/main" val="3927669222"/>
      </p:ext>
    </p:extLst>
  </p:cSld>
  <p:clrMapOvr>
    <a:masterClrMapping/>
  </p:clrMapOvr>
  <p:extLst>
    <p:ext uri="{DCECCB84-F9BA-43D5-87BE-67443E8EF086}">
      <p15:sldGuideLst xmlns:p15="http://schemas.microsoft.com/office/powerpoint/2012/main">
        <p15:guide id="1" orient="horz" pos="640" userDrawn="1">
          <p15:clr>
            <a:srgbClr val="FBAE40"/>
          </p15:clr>
        </p15:guide>
        <p15:guide id="2" pos="52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s and Content">
    <p:bg>
      <p:bgPr>
        <a:solidFill>
          <a:schemeClr val="accent6">
            <a:lumMod val="50000"/>
          </a:schemeClr>
        </a:solidFill>
        <a:effectLst/>
      </p:bgPr>
    </p:bg>
    <p:spTree>
      <p:nvGrpSpPr>
        <p:cNvPr id="1" name=""/>
        <p:cNvGrpSpPr/>
        <p:nvPr/>
      </p:nvGrpSpPr>
      <p:grpSpPr>
        <a:xfrm>
          <a:off x="0" y="0"/>
          <a:ext cx="0" cy="0"/>
          <a:chOff x="0" y="0"/>
          <a:chExt cx="0" cy="0"/>
        </a:xfrm>
      </p:grpSpPr>
      <p:sp>
        <p:nvSpPr>
          <p:cNvPr id="97" name="Marcador de texto 96">
            <a:extLst>
              <a:ext uri="{FF2B5EF4-FFF2-40B4-BE49-F238E27FC236}">
                <a16:creationId xmlns:a16="http://schemas.microsoft.com/office/drawing/2014/main" id="{C5853F1A-F67E-E74E-A6AC-AF15F2C40747}"/>
              </a:ext>
            </a:extLst>
          </p:cNvPr>
          <p:cNvSpPr>
            <a:spLocks noGrp="1"/>
          </p:cNvSpPr>
          <p:nvPr userDrawn="1">
            <p:ph type="body" sz="quarter" idx="14" hasCustomPrompt="1"/>
          </p:nvPr>
        </p:nvSpPr>
        <p:spPr>
          <a:xfrm>
            <a:off x="4102768" y="1598304"/>
            <a:ext cx="3329708" cy="1170781"/>
          </a:xfrm>
          <a:prstGeom prst="rect">
            <a:avLst/>
          </a:prstGeom>
        </p:spPr>
        <p:txBody>
          <a:bodyPr>
            <a:noAutofit/>
          </a:bodyPr>
          <a:lstStyle>
            <a:lvl1pPr marL="0" indent="0">
              <a:buNone/>
              <a:defRPr sz="1200">
                <a:solidFill>
                  <a:schemeClr val="bg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Diam</a:t>
            </a:r>
            <a:r>
              <a:rPr lang="es-ES" dirty="0"/>
              <a:t> in </a:t>
            </a:r>
            <a:r>
              <a:rPr lang="es-ES" dirty="0" err="1"/>
              <a:t>arcu</a:t>
            </a:r>
            <a:r>
              <a:rPr lang="es-ES" dirty="0"/>
              <a:t> </a:t>
            </a:r>
            <a:r>
              <a:rPr lang="es-ES" dirty="0" err="1"/>
              <a:t>cursus</a:t>
            </a:r>
            <a:r>
              <a:rPr lang="es-ES" dirty="0"/>
              <a:t> </a:t>
            </a:r>
            <a:r>
              <a:rPr lang="es-ES" dirty="0" err="1"/>
              <a:t>euismod</a:t>
            </a:r>
            <a:r>
              <a:rPr lang="es-ES" dirty="0"/>
              <a:t> </a:t>
            </a:r>
            <a:r>
              <a:rPr lang="es-ES" dirty="0" err="1"/>
              <a:t>quis</a:t>
            </a:r>
            <a:r>
              <a:rPr lang="es-ES" dirty="0"/>
              <a:t> </a:t>
            </a:r>
            <a:r>
              <a:rPr lang="es-ES" dirty="0" err="1"/>
              <a:t>viverra</a:t>
            </a:r>
            <a:r>
              <a:rPr lang="es-ES" dirty="0"/>
              <a:t> </a:t>
            </a:r>
            <a:r>
              <a:rPr lang="es-ES" dirty="0" err="1"/>
              <a:t>nibh</a:t>
            </a:r>
            <a:r>
              <a:rPr lang="es-ES" dirty="0"/>
              <a:t>. Odio ut </a:t>
            </a:r>
            <a:r>
              <a:rPr lang="es-ES" dirty="0" err="1"/>
              <a:t>enim</a:t>
            </a:r>
            <a:r>
              <a:rPr lang="es-ES" dirty="0"/>
              <a:t> </a:t>
            </a:r>
            <a:r>
              <a:rPr lang="es-ES" dirty="0" err="1"/>
              <a:t>blandit</a:t>
            </a:r>
            <a:r>
              <a:rPr lang="es-ES" dirty="0"/>
              <a:t> </a:t>
            </a:r>
            <a:r>
              <a:rPr lang="es-ES" dirty="0" err="1"/>
              <a:t>volutpat</a:t>
            </a:r>
            <a:r>
              <a:rPr lang="es-ES" dirty="0"/>
              <a:t> </a:t>
            </a:r>
            <a:r>
              <a:rPr lang="es-ES" dirty="0" err="1"/>
              <a:t>maecenas</a:t>
            </a:r>
            <a:r>
              <a:rPr lang="es-ES" dirty="0"/>
              <a:t> </a:t>
            </a:r>
            <a:r>
              <a:rPr lang="es-ES" dirty="0" err="1"/>
              <a:t>volutpat</a:t>
            </a:r>
            <a:r>
              <a:rPr lang="es-ES" dirty="0"/>
              <a:t> </a:t>
            </a:r>
            <a:r>
              <a:rPr lang="es-ES" dirty="0" err="1"/>
              <a:t>blandit</a:t>
            </a:r>
            <a:r>
              <a:rPr lang="es-ES" dirty="0"/>
              <a:t>. Massa </a:t>
            </a:r>
            <a:r>
              <a:rPr lang="es-ES" dirty="0" err="1"/>
              <a:t>sapien</a:t>
            </a:r>
            <a:r>
              <a:rPr lang="es-ES" dirty="0"/>
              <a:t> </a:t>
            </a:r>
            <a:r>
              <a:rPr lang="es-ES" dirty="0" err="1"/>
              <a:t>faucibus</a:t>
            </a:r>
            <a:r>
              <a:rPr lang="es-ES" dirty="0"/>
              <a:t> Massa </a:t>
            </a:r>
            <a:r>
              <a:rPr lang="es-ES" dirty="0" err="1"/>
              <a:t>sapien</a:t>
            </a:r>
            <a:r>
              <a:rPr lang="es-ES" dirty="0"/>
              <a:t> </a:t>
            </a:r>
            <a:r>
              <a:rPr lang="es-ES" dirty="0" err="1"/>
              <a:t>faucibus</a:t>
            </a:r>
            <a:r>
              <a:rPr lang="es-ES" dirty="0"/>
              <a:t> Massa </a:t>
            </a:r>
            <a:r>
              <a:rPr lang="es-ES" dirty="0" err="1"/>
              <a:t>sapien</a:t>
            </a:r>
            <a:r>
              <a:rPr lang="es-ES" dirty="0"/>
              <a:t> </a:t>
            </a:r>
            <a:r>
              <a:rPr lang="es-ES" dirty="0" err="1"/>
              <a:t>faucibus</a:t>
            </a:r>
            <a:r>
              <a:rPr lang="es-ES" dirty="0"/>
              <a:t> et </a:t>
            </a:r>
            <a:r>
              <a:rPr lang="es-ES" dirty="0" err="1"/>
              <a:t>molestie</a:t>
            </a:r>
            <a:r>
              <a:rPr lang="es-ES" dirty="0"/>
              <a:t>.</a:t>
            </a:r>
            <a:endParaRPr lang="es-CO" dirty="0"/>
          </a:p>
        </p:txBody>
      </p:sp>
      <p:sp>
        <p:nvSpPr>
          <p:cNvPr id="107" name="Marcador de texto 96">
            <a:extLst>
              <a:ext uri="{FF2B5EF4-FFF2-40B4-BE49-F238E27FC236}">
                <a16:creationId xmlns:a16="http://schemas.microsoft.com/office/drawing/2014/main" id="{EA277D2D-8CB5-4A42-9C77-E5E3977284C8}"/>
              </a:ext>
            </a:extLst>
          </p:cNvPr>
          <p:cNvSpPr>
            <a:spLocks noGrp="1"/>
          </p:cNvSpPr>
          <p:nvPr>
            <p:ph type="body" sz="quarter" idx="15" hasCustomPrompt="1"/>
          </p:nvPr>
        </p:nvSpPr>
        <p:spPr>
          <a:xfrm>
            <a:off x="4102768" y="659264"/>
            <a:ext cx="3329708" cy="714060"/>
          </a:xfrm>
          <a:prstGeom prst="rect">
            <a:avLst/>
          </a:prstGeom>
        </p:spPr>
        <p:txBody>
          <a:bodyPr>
            <a:noAutofit/>
          </a:bodyPr>
          <a:lstStyle>
            <a:lvl1pPr marL="0" indent="0">
              <a:buNone/>
              <a:defRPr sz="2300" b="1">
                <a:solidFill>
                  <a:schemeClr val="bg1"/>
                </a:solidFill>
                <a:latin typeface="Times" pitchFamily="2"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Title</a:t>
            </a:r>
            <a:br>
              <a:rPr lang="es-CO" dirty="0"/>
            </a:br>
            <a:r>
              <a:rPr lang="es-CO" dirty="0"/>
              <a:t>2 Lines</a:t>
            </a:r>
            <a:endParaRPr lang="es-ES" dirty="0"/>
          </a:p>
        </p:txBody>
      </p:sp>
      <p:sp>
        <p:nvSpPr>
          <p:cNvPr id="108" name="Marcador de texto 96">
            <a:extLst>
              <a:ext uri="{FF2B5EF4-FFF2-40B4-BE49-F238E27FC236}">
                <a16:creationId xmlns:a16="http://schemas.microsoft.com/office/drawing/2014/main" id="{70D5AA35-FEFB-BD40-BA45-6B74A21CA8E2}"/>
              </a:ext>
            </a:extLst>
          </p:cNvPr>
          <p:cNvSpPr>
            <a:spLocks noGrp="1"/>
          </p:cNvSpPr>
          <p:nvPr>
            <p:ph type="body" sz="quarter" idx="16" hasCustomPrompt="1"/>
          </p:nvPr>
        </p:nvSpPr>
        <p:spPr>
          <a:xfrm>
            <a:off x="4102768" y="4004620"/>
            <a:ext cx="3329708" cy="1170781"/>
          </a:xfrm>
          <a:prstGeom prst="rect">
            <a:avLst/>
          </a:prstGeom>
        </p:spPr>
        <p:txBody>
          <a:bodyPr>
            <a:noAutofit/>
          </a:bodyPr>
          <a:lstStyle>
            <a:lvl1pPr marL="0" indent="0">
              <a:buNone/>
              <a:defRPr sz="1200">
                <a:solidFill>
                  <a:schemeClr val="bg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Diam</a:t>
            </a:r>
            <a:r>
              <a:rPr lang="es-ES" dirty="0"/>
              <a:t> in </a:t>
            </a:r>
            <a:r>
              <a:rPr lang="es-ES" dirty="0" err="1"/>
              <a:t>arcu</a:t>
            </a:r>
            <a:r>
              <a:rPr lang="es-ES" dirty="0"/>
              <a:t> </a:t>
            </a:r>
            <a:r>
              <a:rPr lang="es-ES" dirty="0" err="1"/>
              <a:t>cursus</a:t>
            </a:r>
            <a:r>
              <a:rPr lang="es-ES" dirty="0"/>
              <a:t> </a:t>
            </a:r>
            <a:r>
              <a:rPr lang="es-ES" dirty="0" err="1"/>
              <a:t>euismod</a:t>
            </a:r>
            <a:r>
              <a:rPr lang="es-ES" dirty="0"/>
              <a:t> </a:t>
            </a:r>
            <a:r>
              <a:rPr lang="es-ES" dirty="0" err="1"/>
              <a:t>quis</a:t>
            </a:r>
            <a:r>
              <a:rPr lang="es-ES" dirty="0"/>
              <a:t> </a:t>
            </a:r>
            <a:r>
              <a:rPr lang="es-ES" dirty="0" err="1"/>
              <a:t>viverra</a:t>
            </a:r>
            <a:r>
              <a:rPr lang="es-ES" dirty="0"/>
              <a:t> </a:t>
            </a:r>
            <a:r>
              <a:rPr lang="es-ES" dirty="0" err="1"/>
              <a:t>nibh</a:t>
            </a:r>
            <a:r>
              <a:rPr lang="es-ES" dirty="0"/>
              <a:t>. Odio ut </a:t>
            </a:r>
            <a:r>
              <a:rPr lang="es-ES" dirty="0" err="1"/>
              <a:t>enim</a:t>
            </a:r>
            <a:r>
              <a:rPr lang="es-ES" dirty="0"/>
              <a:t> </a:t>
            </a:r>
            <a:r>
              <a:rPr lang="es-ES" dirty="0" err="1"/>
              <a:t>blandit</a:t>
            </a:r>
            <a:r>
              <a:rPr lang="es-ES" dirty="0"/>
              <a:t> </a:t>
            </a:r>
            <a:r>
              <a:rPr lang="es-ES" dirty="0" err="1"/>
              <a:t>volutpat</a:t>
            </a:r>
            <a:r>
              <a:rPr lang="es-ES" dirty="0"/>
              <a:t> </a:t>
            </a:r>
            <a:r>
              <a:rPr lang="es-ES" dirty="0" err="1"/>
              <a:t>maecenas</a:t>
            </a:r>
            <a:r>
              <a:rPr lang="es-ES" dirty="0"/>
              <a:t> </a:t>
            </a:r>
            <a:r>
              <a:rPr lang="es-ES" dirty="0" err="1"/>
              <a:t>volutpat</a:t>
            </a:r>
            <a:r>
              <a:rPr lang="es-ES" dirty="0"/>
              <a:t> </a:t>
            </a:r>
            <a:r>
              <a:rPr lang="es-ES" dirty="0" err="1"/>
              <a:t>blandit</a:t>
            </a:r>
            <a:r>
              <a:rPr lang="es-ES" dirty="0"/>
              <a:t>. Massa </a:t>
            </a:r>
            <a:r>
              <a:rPr lang="es-ES" dirty="0" err="1"/>
              <a:t>sapien</a:t>
            </a:r>
            <a:r>
              <a:rPr lang="es-ES" dirty="0"/>
              <a:t> </a:t>
            </a:r>
            <a:r>
              <a:rPr lang="es-ES" dirty="0" err="1"/>
              <a:t>faucibus</a:t>
            </a:r>
            <a:r>
              <a:rPr lang="es-ES" dirty="0"/>
              <a:t> Massa </a:t>
            </a:r>
            <a:r>
              <a:rPr lang="es-ES" dirty="0" err="1"/>
              <a:t>sapien</a:t>
            </a:r>
            <a:r>
              <a:rPr lang="es-ES" dirty="0"/>
              <a:t> </a:t>
            </a:r>
            <a:r>
              <a:rPr lang="es-ES" dirty="0" err="1"/>
              <a:t>faucibus</a:t>
            </a:r>
            <a:r>
              <a:rPr lang="es-ES" dirty="0"/>
              <a:t> Massa </a:t>
            </a:r>
            <a:r>
              <a:rPr lang="es-ES" dirty="0" err="1"/>
              <a:t>sapien</a:t>
            </a:r>
            <a:r>
              <a:rPr lang="es-ES" dirty="0"/>
              <a:t> </a:t>
            </a:r>
            <a:r>
              <a:rPr lang="es-ES" dirty="0" err="1"/>
              <a:t>faucibus</a:t>
            </a:r>
            <a:r>
              <a:rPr lang="es-ES" dirty="0"/>
              <a:t> et </a:t>
            </a:r>
            <a:r>
              <a:rPr lang="es-ES" dirty="0" err="1"/>
              <a:t>molestie</a:t>
            </a:r>
            <a:r>
              <a:rPr lang="es-ES" dirty="0"/>
              <a:t>.</a:t>
            </a:r>
            <a:endParaRPr lang="es-CO" dirty="0"/>
          </a:p>
        </p:txBody>
      </p:sp>
      <p:sp>
        <p:nvSpPr>
          <p:cNvPr id="109" name="Marcador de texto 96">
            <a:extLst>
              <a:ext uri="{FF2B5EF4-FFF2-40B4-BE49-F238E27FC236}">
                <a16:creationId xmlns:a16="http://schemas.microsoft.com/office/drawing/2014/main" id="{AF9437D3-43E0-F24D-985C-F4C8A4197824}"/>
              </a:ext>
            </a:extLst>
          </p:cNvPr>
          <p:cNvSpPr>
            <a:spLocks noGrp="1"/>
          </p:cNvSpPr>
          <p:nvPr>
            <p:ph type="body" sz="quarter" idx="17" hasCustomPrompt="1"/>
          </p:nvPr>
        </p:nvSpPr>
        <p:spPr>
          <a:xfrm>
            <a:off x="4102768" y="3065580"/>
            <a:ext cx="3329708" cy="714060"/>
          </a:xfrm>
          <a:prstGeom prst="rect">
            <a:avLst/>
          </a:prstGeom>
        </p:spPr>
        <p:txBody>
          <a:bodyPr>
            <a:noAutofit/>
          </a:bodyPr>
          <a:lstStyle>
            <a:lvl1pPr marL="0" indent="0">
              <a:buNone/>
              <a:defRPr sz="2300" b="1">
                <a:solidFill>
                  <a:schemeClr val="bg1"/>
                </a:solidFill>
                <a:latin typeface="Times" pitchFamily="2"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Title</a:t>
            </a:r>
            <a:br>
              <a:rPr lang="es-ES" dirty="0"/>
            </a:br>
            <a:r>
              <a:rPr lang="es-ES" dirty="0"/>
              <a:t>2 </a:t>
            </a:r>
            <a:r>
              <a:rPr lang="es-ES" dirty="0" err="1"/>
              <a:t>Lines</a:t>
            </a:r>
            <a:endParaRPr lang="es-CO" dirty="0"/>
          </a:p>
        </p:txBody>
      </p:sp>
      <p:pic>
        <p:nvPicPr>
          <p:cNvPr id="7" name="Picture 6">
            <a:extLst>
              <a:ext uri="{FF2B5EF4-FFF2-40B4-BE49-F238E27FC236}">
                <a16:creationId xmlns:a16="http://schemas.microsoft.com/office/drawing/2014/main" id="{9B9CB266-975B-BE4B-9CA2-21E690D0A4A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600"/>
          <a:stretch/>
        </p:blipFill>
        <p:spPr>
          <a:xfrm flipH="1">
            <a:off x="5" y="0"/>
            <a:ext cx="3293916" cy="5749258"/>
          </a:xfrm>
          <a:prstGeom prst="rect">
            <a:avLst/>
          </a:prstGeom>
        </p:spPr>
      </p:pic>
      <p:sp>
        <p:nvSpPr>
          <p:cNvPr id="8" name="Freeform 7">
            <a:extLst>
              <a:ext uri="{FF2B5EF4-FFF2-40B4-BE49-F238E27FC236}">
                <a16:creationId xmlns:a16="http://schemas.microsoft.com/office/drawing/2014/main" id="{568C823A-6017-9647-825D-BC5DAEC1F6DD}"/>
              </a:ext>
            </a:extLst>
          </p:cNvPr>
          <p:cNvSpPr>
            <a:spLocks noChangeArrowheads="1"/>
          </p:cNvSpPr>
          <p:nvPr userDrawn="1"/>
        </p:nvSpPr>
        <p:spPr bwMode="auto">
          <a:xfrm flipV="1">
            <a:off x="1406759" y="-7336"/>
            <a:ext cx="2103937" cy="3661026"/>
          </a:xfrm>
          <a:custGeom>
            <a:avLst/>
            <a:gdLst>
              <a:gd name="connsiteX0" fmla="*/ 2567240 w 2805249"/>
              <a:gd name="connsiteY0" fmla="*/ 1375774 h 4393231"/>
              <a:gd name="connsiteX1" fmla="*/ 2795245 w 2805249"/>
              <a:gd name="connsiteY1" fmla="*/ 1375774 h 4393231"/>
              <a:gd name="connsiteX2" fmla="*/ 2805249 w 2805249"/>
              <a:gd name="connsiteY2" fmla="*/ 1375774 h 4393231"/>
              <a:gd name="connsiteX3" fmla="*/ 2805249 w 2805249"/>
              <a:gd name="connsiteY3" fmla="*/ 1142604 h 4393231"/>
              <a:gd name="connsiteX4" fmla="*/ 2578810 w 2805249"/>
              <a:gd name="connsiteY4" fmla="*/ 1358074 h 4393231"/>
              <a:gd name="connsiteX5" fmla="*/ 2567240 w 2805249"/>
              <a:gd name="connsiteY5" fmla="*/ 1375774 h 4393231"/>
              <a:gd name="connsiteX6" fmla="*/ 2805249 w 2805249"/>
              <a:gd name="connsiteY6" fmla="*/ 1889858 h 4393231"/>
              <a:gd name="connsiteX7" fmla="*/ 2805249 w 2805249"/>
              <a:gd name="connsiteY7" fmla="*/ 1602875 h 4393231"/>
              <a:gd name="connsiteX8" fmla="*/ 2584363 w 2805249"/>
              <a:gd name="connsiteY8" fmla="*/ 1393418 h 4393231"/>
              <a:gd name="connsiteX9" fmla="*/ 2566892 w 2805249"/>
              <a:gd name="connsiteY9" fmla="*/ 1375950 h 4393231"/>
              <a:gd name="connsiteX10" fmla="*/ 2549194 w 2805249"/>
              <a:gd name="connsiteY10" fmla="*/ 1375950 h 4393231"/>
              <a:gd name="connsiteX11" fmla="*/ 2265301 w 2805249"/>
              <a:gd name="connsiteY11" fmla="*/ 1375950 h 4393231"/>
              <a:gd name="connsiteX12" fmla="*/ 2277371 w 2805249"/>
              <a:gd name="connsiteY12" fmla="*/ 1390469 h 4393231"/>
              <a:gd name="connsiteX13" fmla="*/ 2805249 w 2805249"/>
              <a:gd name="connsiteY13" fmla="*/ 3099207 h 4393231"/>
              <a:gd name="connsiteX14" fmla="*/ 2805249 w 2805249"/>
              <a:gd name="connsiteY14" fmla="*/ 2869674 h 4393231"/>
              <a:gd name="connsiteX15" fmla="*/ 2581753 w 2805249"/>
              <a:gd name="connsiteY15" fmla="*/ 3083904 h 4393231"/>
              <a:gd name="connsiteX16" fmla="*/ 2573391 w 2805249"/>
              <a:gd name="connsiteY16" fmla="*/ 3091649 h 4393231"/>
              <a:gd name="connsiteX17" fmla="*/ 2569062 w 2805249"/>
              <a:gd name="connsiteY17" fmla="*/ 3098657 h 4393231"/>
              <a:gd name="connsiteX18" fmla="*/ 2792192 w 2805249"/>
              <a:gd name="connsiteY18" fmla="*/ 3098657 h 4393231"/>
              <a:gd name="connsiteX19" fmla="*/ 2805249 w 2805249"/>
              <a:gd name="connsiteY19" fmla="*/ 3615030 h 4393231"/>
              <a:gd name="connsiteX20" fmla="*/ 2805249 w 2805249"/>
              <a:gd name="connsiteY20" fmla="*/ 3326361 h 4393231"/>
              <a:gd name="connsiteX21" fmla="*/ 2581684 w 2805249"/>
              <a:gd name="connsiteY21" fmla="*/ 3115294 h 4393231"/>
              <a:gd name="connsiteX22" fmla="*/ 2573321 w 2805249"/>
              <a:gd name="connsiteY22" fmla="*/ 3107669 h 4393231"/>
              <a:gd name="connsiteX23" fmla="*/ 2568378 w 2805249"/>
              <a:gd name="connsiteY23" fmla="*/ 3099765 h 4393231"/>
              <a:gd name="connsiteX24" fmla="*/ 2569062 w 2805249"/>
              <a:gd name="connsiteY24" fmla="*/ 3098657 h 4393231"/>
              <a:gd name="connsiteX25" fmla="*/ 2567685 w 2805249"/>
              <a:gd name="connsiteY25" fmla="*/ 3098657 h 4393231"/>
              <a:gd name="connsiteX26" fmla="*/ 2567169 w 2805249"/>
              <a:gd name="connsiteY26" fmla="*/ 3097833 h 4393231"/>
              <a:gd name="connsiteX27" fmla="*/ 2567169 w 2805249"/>
              <a:gd name="connsiteY27" fmla="*/ 3100781 h 4393231"/>
              <a:gd name="connsiteX28" fmla="*/ 2263299 w 2805249"/>
              <a:gd name="connsiteY28" fmla="*/ 3097863 h 4393231"/>
              <a:gd name="connsiteX29" fmla="*/ 2333346 w 2805249"/>
              <a:gd name="connsiteY29" fmla="*/ 3164957 h 4393231"/>
              <a:gd name="connsiteX30" fmla="*/ 2409163 w 2805249"/>
              <a:gd name="connsiteY30" fmla="*/ 4390230 h 4393231"/>
              <a:gd name="connsiteX31" fmla="*/ 2689745 w 2805249"/>
              <a:gd name="connsiteY31" fmla="*/ 4390230 h 4393231"/>
              <a:gd name="connsiteX32" fmla="*/ 2724903 w 2805249"/>
              <a:gd name="connsiteY32" fmla="*/ 4378429 h 4393231"/>
              <a:gd name="connsiteX33" fmla="*/ 2805249 w 2805249"/>
              <a:gd name="connsiteY33" fmla="*/ 4301875 h 4393231"/>
              <a:gd name="connsiteX34" fmla="*/ 2805249 w 2805249"/>
              <a:gd name="connsiteY34" fmla="*/ 4014754 h 4393231"/>
              <a:gd name="connsiteX35" fmla="*/ 2426629 w 2805249"/>
              <a:gd name="connsiteY35" fmla="*/ 4372529 h 4393231"/>
              <a:gd name="connsiteX36" fmla="*/ 2409163 w 2805249"/>
              <a:gd name="connsiteY36" fmla="*/ 4390230 h 4393231"/>
              <a:gd name="connsiteX37" fmla="*/ 915003 w 2805249"/>
              <a:gd name="connsiteY37" fmla="*/ 4390230 h 4393231"/>
              <a:gd name="connsiteX38" fmla="*/ 1181141 w 2805249"/>
              <a:gd name="connsiteY38" fmla="*/ 4390230 h 4393231"/>
              <a:gd name="connsiteX39" fmla="*/ 1195662 w 2805249"/>
              <a:gd name="connsiteY39" fmla="*/ 4390230 h 4393231"/>
              <a:gd name="connsiteX40" fmla="*/ 1198611 w 2805249"/>
              <a:gd name="connsiteY40" fmla="*/ 4384331 h 4393231"/>
              <a:gd name="connsiteX41" fmla="*/ 748242 w 2805249"/>
              <a:gd name="connsiteY41" fmla="*/ 3957361 h 4393231"/>
              <a:gd name="connsiteX42" fmla="*/ 760040 w 2805249"/>
              <a:gd name="connsiteY42" fmla="*/ 3945791 h 4393231"/>
              <a:gd name="connsiteX43" fmla="*/ 2125441 w 2805249"/>
              <a:gd name="connsiteY43" fmla="*/ 2647639 h 4393231"/>
              <a:gd name="connsiteX44" fmla="*/ 2546542 w 2805249"/>
              <a:gd name="connsiteY44" fmla="*/ 2249936 h 4393231"/>
              <a:gd name="connsiteX45" fmla="*/ 2554086 w 2805249"/>
              <a:gd name="connsiteY45" fmla="*/ 2243782 h 4393231"/>
              <a:gd name="connsiteX46" fmla="*/ 2563947 w 2805249"/>
              <a:gd name="connsiteY46" fmla="*/ 2235471 h 4393231"/>
              <a:gd name="connsiteX47" fmla="*/ 2564032 w 2805249"/>
              <a:gd name="connsiteY47" fmla="*/ 2235551 h 4393231"/>
              <a:gd name="connsiteX48" fmla="*/ 2587401 w 2805249"/>
              <a:gd name="connsiteY48" fmla="*/ 2235551 h 4393231"/>
              <a:gd name="connsiteX49" fmla="*/ 2805249 w 2805249"/>
              <a:gd name="connsiteY49" fmla="*/ 2235551 h 4393231"/>
              <a:gd name="connsiteX50" fmla="*/ 2805249 w 2805249"/>
              <a:gd name="connsiteY50" fmla="*/ 2177738 h 4393231"/>
              <a:gd name="connsiteX51" fmla="*/ 2268631 w 2805249"/>
              <a:gd name="connsiteY51" fmla="*/ 1668026 h 4393231"/>
              <a:gd name="connsiteX52" fmla="*/ 2257060 w 2805249"/>
              <a:gd name="connsiteY52" fmla="*/ 1659403 h 4393231"/>
              <a:gd name="connsiteX53" fmla="*/ 1356563 w 2805249"/>
              <a:gd name="connsiteY53" fmla="*/ 2519199 h 4393231"/>
              <a:gd name="connsiteX54" fmla="*/ 1350664 w 2805249"/>
              <a:gd name="connsiteY54" fmla="*/ 2516249 h 4393231"/>
              <a:gd name="connsiteX55" fmla="*/ 1350664 w 2805249"/>
              <a:gd name="connsiteY55" fmla="*/ 2484027 h 4393231"/>
              <a:gd name="connsiteX56" fmla="*/ 1350664 w 2805249"/>
              <a:gd name="connsiteY56" fmla="*/ 2267546 h 4393231"/>
              <a:gd name="connsiteX57" fmla="*/ 1374259 w 2805249"/>
              <a:gd name="connsiteY57" fmla="*/ 2215128 h 4393231"/>
              <a:gd name="connsiteX58" fmla="*/ 2239363 w 2805249"/>
              <a:gd name="connsiteY58" fmla="*/ 1393227 h 4393231"/>
              <a:gd name="connsiteX59" fmla="*/ 2262959 w 2805249"/>
              <a:gd name="connsiteY59" fmla="*/ 1372805 h 4393231"/>
              <a:gd name="connsiteX60" fmla="*/ 2262959 w 2805249"/>
              <a:gd name="connsiteY60" fmla="*/ 1373132 h 4393231"/>
              <a:gd name="connsiteX61" fmla="*/ 2262850 w 2805249"/>
              <a:gd name="connsiteY61" fmla="*/ 1373001 h 4393231"/>
              <a:gd name="connsiteX62" fmla="*/ 2262850 w 2805249"/>
              <a:gd name="connsiteY62" fmla="*/ 1375950 h 4393231"/>
              <a:gd name="connsiteX63" fmla="*/ 2265301 w 2805249"/>
              <a:gd name="connsiteY63" fmla="*/ 1375950 h 4393231"/>
              <a:gd name="connsiteX64" fmla="*/ 2263881 w 2805249"/>
              <a:gd name="connsiteY64" fmla="*/ 1374242 h 4393231"/>
              <a:gd name="connsiteX65" fmla="*/ 2269028 w 2805249"/>
              <a:gd name="connsiteY65" fmla="*/ 1365798 h 4393231"/>
              <a:gd name="connsiteX66" fmla="*/ 2277479 w 2805249"/>
              <a:gd name="connsiteY66" fmla="*/ 1358055 h 4393231"/>
              <a:gd name="connsiteX67" fmla="*/ 2752951 w 2805249"/>
              <a:gd name="connsiteY67" fmla="*/ 903393 h 4393231"/>
              <a:gd name="connsiteX68" fmla="*/ 2805249 w 2805249"/>
              <a:gd name="connsiteY68" fmla="*/ 853911 h 4393231"/>
              <a:gd name="connsiteX69" fmla="*/ 2805249 w 2805249"/>
              <a:gd name="connsiteY69" fmla="*/ 573355 h 4393231"/>
              <a:gd name="connsiteX70" fmla="*/ 1064111 w 2805249"/>
              <a:gd name="connsiteY70" fmla="*/ 2220801 h 4393231"/>
              <a:gd name="connsiteX71" fmla="*/ 1049590 w 2805249"/>
              <a:gd name="connsiteY71" fmla="*/ 2235551 h 4393231"/>
              <a:gd name="connsiteX72" fmla="*/ 1067060 w 2805249"/>
              <a:gd name="connsiteY72" fmla="*/ 2253023 h 4393231"/>
              <a:gd name="connsiteX73" fmla="*/ 1336143 w 2805249"/>
              <a:gd name="connsiteY73" fmla="*/ 2513299 h 4393231"/>
              <a:gd name="connsiteX74" fmla="*/ 1350664 w 2805249"/>
              <a:gd name="connsiteY74" fmla="*/ 2542572 h 4393231"/>
              <a:gd name="connsiteX75" fmla="*/ 1350664 w 2805249"/>
              <a:gd name="connsiteY75" fmla="*/ 2788098 h 4393231"/>
              <a:gd name="connsiteX76" fmla="*/ 1350664 w 2805249"/>
              <a:gd name="connsiteY76" fmla="*/ 2799671 h 4393231"/>
              <a:gd name="connsiteX77" fmla="*/ 745567 w 2805249"/>
              <a:gd name="connsiteY77" fmla="*/ 2229650 h 4393231"/>
              <a:gd name="connsiteX78" fmla="*/ 2805249 w 2805249"/>
              <a:gd name="connsiteY78" fmla="*/ 296175 h 4393231"/>
              <a:gd name="connsiteX79" fmla="*/ 2805249 w 2805249"/>
              <a:gd name="connsiteY79" fmla="*/ 0 h 4393231"/>
              <a:gd name="connsiteX80" fmla="*/ 464686 w 2805249"/>
              <a:gd name="connsiteY80" fmla="*/ 2215128 h 4393231"/>
              <a:gd name="connsiteX81" fmla="*/ 447216 w 2805249"/>
              <a:gd name="connsiteY81" fmla="*/ 2235551 h 4393231"/>
              <a:gd name="connsiteX82" fmla="*/ 1350664 w 2805249"/>
              <a:gd name="connsiteY82" fmla="*/ 3080597 h 4393231"/>
              <a:gd name="connsiteX83" fmla="*/ 1350664 w 2805249"/>
              <a:gd name="connsiteY83" fmla="*/ 3065847 h 4393231"/>
              <a:gd name="connsiteX84" fmla="*/ 1350664 w 2805249"/>
              <a:gd name="connsiteY84" fmla="*/ 2828944 h 4393231"/>
              <a:gd name="connsiteX85" fmla="*/ 1359512 w 2805249"/>
              <a:gd name="connsiteY85" fmla="*/ 2805571 h 4393231"/>
              <a:gd name="connsiteX86" fmla="*/ 1517422 w 2805249"/>
              <a:gd name="connsiteY86" fmla="*/ 2650812 h 4393231"/>
              <a:gd name="connsiteX87" fmla="*/ 2242312 w 2805249"/>
              <a:gd name="connsiteY87" fmla="*/ 1966424 h 4393231"/>
              <a:gd name="connsiteX88" fmla="*/ 2254110 w 2805249"/>
              <a:gd name="connsiteY88" fmla="*/ 1946002 h 4393231"/>
              <a:gd name="connsiteX89" fmla="*/ 2411283 w 2805249"/>
              <a:gd name="connsiteY89" fmla="*/ 2092903 h 4393231"/>
              <a:gd name="connsiteX90" fmla="*/ 2563888 w 2805249"/>
              <a:gd name="connsiteY90" fmla="*/ 2235416 h 4393231"/>
              <a:gd name="connsiteX91" fmla="*/ 2537693 w 2805249"/>
              <a:gd name="connsiteY91" fmla="*/ 2235416 h 4393231"/>
              <a:gd name="connsiteX92" fmla="*/ 2286303 w 2805249"/>
              <a:gd name="connsiteY92" fmla="*/ 2235416 h 4393231"/>
              <a:gd name="connsiteX93" fmla="*/ 2242287 w 2805249"/>
              <a:gd name="connsiteY93" fmla="*/ 2249936 h 4393231"/>
              <a:gd name="connsiteX94" fmla="*/ 1534857 w 2805249"/>
              <a:gd name="connsiteY94" fmla="*/ 2925102 h 4393231"/>
              <a:gd name="connsiteX95" fmla="*/ 1371045 w 2805249"/>
              <a:gd name="connsiteY95" fmla="*/ 3080281 h 4393231"/>
              <a:gd name="connsiteX96" fmla="*/ 1359474 w 2805249"/>
              <a:gd name="connsiteY96" fmla="*/ 3091851 h 4393231"/>
              <a:gd name="connsiteX97" fmla="*/ 1344726 w 2805249"/>
              <a:gd name="connsiteY97" fmla="*/ 3124067 h 4393231"/>
              <a:gd name="connsiteX98" fmla="*/ 467584 w 2805249"/>
              <a:gd name="connsiteY98" fmla="*/ 3945791 h 4393231"/>
              <a:gd name="connsiteX99" fmla="*/ 444215 w 2805249"/>
              <a:gd name="connsiteY99" fmla="*/ 3960311 h 4393231"/>
              <a:gd name="connsiteX100" fmla="*/ 453063 w 2805249"/>
              <a:gd name="connsiteY100" fmla="*/ 3969158 h 4393231"/>
              <a:gd name="connsiteX101" fmla="*/ 888684 w 2805249"/>
              <a:gd name="connsiteY101" fmla="*/ 4381382 h 4393231"/>
              <a:gd name="connsiteX102" fmla="*/ 915003 w 2805249"/>
              <a:gd name="connsiteY102" fmla="*/ 4390230 h 4393231"/>
              <a:gd name="connsiteX103" fmla="*/ 1350496 w 2805249"/>
              <a:gd name="connsiteY103" fmla="*/ 4390282 h 4393231"/>
              <a:gd name="connsiteX104" fmla="*/ 1479374 w 2805249"/>
              <a:gd name="connsiteY104" fmla="*/ 4390282 h 4393231"/>
              <a:gd name="connsiteX105" fmla="*/ 1517266 w 2805249"/>
              <a:gd name="connsiteY105" fmla="*/ 4375535 h 4393231"/>
              <a:gd name="connsiteX106" fmla="*/ 2239252 w 2805249"/>
              <a:gd name="connsiteY106" fmla="*/ 3688593 h 4393231"/>
              <a:gd name="connsiteX107" fmla="*/ 2259673 w 2805249"/>
              <a:gd name="connsiteY107" fmla="*/ 3670898 h 4393231"/>
              <a:gd name="connsiteX108" fmla="*/ 2411893 w 2805249"/>
              <a:gd name="connsiteY108" fmla="*/ 3815637 h 4393231"/>
              <a:gd name="connsiteX109" fmla="*/ 2563755 w 2805249"/>
              <a:gd name="connsiteY109" fmla="*/ 3960197 h 4393231"/>
              <a:gd name="connsiteX110" fmla="*/ 2552216 w 2805249"/>
              <a:gd name="connsiteY110" fmla="*/ 3960197 h 4393231"/>
              <a:gd name="connsiteX111" fmla="*/ 2271615 w 2805249"/>
              <a:gd name="connsiteY111" fmla="*/ 3960197 h 4393231"/>
              <a:gd name="connsiteX112" fmla="*/ 2245302 w 2805249"/>
              <a:gd name="connsiteY112" fmla="*/ 3971999 h 4393231"/>
              <a:gd name="connsiteX113" fmla="*/ 1824287 w 2805249"/>
              <a:gd name="connsiteY113" fmla="*/ 4369628 h 4393231"/>
              <a:gd name="connsiteX114" fmla="*/ 1803872 w 2805249"/>
              <a:gd name="connsiteY114" fmla="*/ 4390281 h 4393231"/>
              <a:gd name="connsiteX115" fmla="*/ 1830185 w 2805249"/>
              <a:gd name="connsiteY115" fmla="*/ 4390281 h 4393231"/>
              <a:gd name="connsiteX116" fmla="*/ 2081524 w 2805249"/>
              <a:gd name="connsiteY116" fmla="*/ 4390281 h 4393231"/>
              <a:gd name="connsiteX117" fmla="*/ 2122582 w 2805249"/>
              <a:gd name="connsiteY117" fmla="*/ 4375528 h 4393231"/>
              <a:gd name="connsiteX118" fmla="*/ 2546545 w 2805249"/>
              <a:gd name="connsiteY118" fmla="*/ 3974723 h 4393231"/>
              <a:gd name="connsiteX119" fmla="*/ 2554088 w 2805249"/>
              <a:gd name="connsiteY119" fmla="*/ 3967545 h 4393231"/>
              <a:gd name="connsiteX120" fmla="*/ 2563867 w 2805249"/>
              <a:gd name="connsiteY120" fmla="*/ 3960304 h 4393231"/>
              <a:gd name="connsiteX121" fmla="*/ 2563942 w 2805249"/>
              <a:gd name="connsiteY121" fmla="*/ 3960376 h 4393231"/>
              <a:gd name="connsiteX122" fmla="*/ 2587312 w 2805249"/>
              <a:gd name="connsiteY122" fmla="*/ 3960376 h 4393231"/>
              <a:gd name="connsiteX123" fmla="*/ 2805249 w 2805249"/>
              <a:gd name="connsiteY123" fmla="*/ 3958037 h 4393231"/>
              <a:gd name="connsiteX124" fmla="*/ 2805249 w 2805249"/>
              <a:gd name="connsiteY124" fmla="*/ 3902886 h 4393231"/>
              <a:gd name="connsiteX125" fmla="*/ 2271472 w 2805249"/>
              <a:gd name="connsiteY125" fmla="*/ 3396167 h 4393231"/>
              <a:gd name="connsiteX126" fmla="*/ 2256950 w 2805249"/>
              <a:gd name="connsiteY126" fmla="*/ 3384370 h 4393231"/>
              <a:gd name="connsiteX127" fmla="*/ 1350496 w 2805249"/>
              <a:gd name="connsiteY127" fmla="*/ 4246904 h 4393231"/>
              <a:gd name="connsiteX128" fmla="*/ 1350496 w 2805249"/>
              <a:gd name="connsiteY128" fmla="*/ 4200170 h 4393231"/>
              <a:gd name="connsiteX129" fmla="*/ 1350496 w 2805249"/>
              <a:gd name="connsiteY129" fmla="*/ 3983742 h 4393231"/>
              <a:gd name="connsiteX130" fmla="*/ 1368194 w 2805249"/>
              <a:gd name="connsiteY130" fmla="*/ 3939958 h 4393231"/>
              <a:gd name="connsiteX131" fmla="*/ 1677909 w 2805249"/>
              <a:gd name="connsiteY131" fmla="*/ 3647531 h 4393231"/>
              <a:gd name="connsiteX132" fmla="*/ 2242202 w 2805249"/>
              <a:gd name="connsiteY132" fmla="*/ 3112360 h 4393231"/>
              <a:gd name="connsiteX133" fmla="*/ 2262825 w 2805249"/>
              <a:gd name="connsiteY133" fmla="*/ 3097859 h 4393231"/>
              <a:gd name="connsiteX134" fmla="*/ 2263299 w 2805249"/>
              <a:gd name="connsiteY134" fmla="*/ 3097863 h 4393231"/>
              <a:gd name="connsiteX135" fmla="*/ 2263267 w 2805249"/>
              <a:gd name="connsiteY135" fmla="*/ 3097833 h 4393231"/>
              <a:gd name="connsiteX136" fmla="*/ 2260092 w 2805249"/>
              <a:gd name="connsiteY136" fmla="*/ 3097833 h 4393231"/>
              <a:gd name="connsiteX137" fmla="*/ 2261013 w 2805249"/>
              <a:gd name="connsiteY137" fmla="*/ 3097841 h 4393231"/>
              <a:gd name="connsiteX138" fmla="*/ 2259673 w 2805249"/>
              <a:gd name="connsiteY138" fmla="*/ 3097841 h 4393231"/>
              <a:gd name="connsiteX139" fmla="*/ 2271472 w 2805249"/>
              <a:gd name="connsiteY139" fmla="*/ 3086044 h 4393231"/>
              <a:gd name="connsiteX140" fmla="*/ 2733435 w 2805249"/>
              <a:gd name="connsiteY140" fmla="*/ 2644796 h 4393231"/>
              <a:gd name="connsiteX141" fmla="*/ 2805249 w 2805249"/>
              <a:gd name="connsiteY141" fmla="*/ 2577033 h 4393231"/>
              <a:gd name="connsiteX142" fmla="*/ 2805249 w 2805249"/>
              <a:gd name="connsiteY142" fmla="*/ 2292978 h 4393231"/>
              <a:gd name="connsiteX143" fmla="*/ 2388324 w 2805249"/>
              <a:gd name="connsiteY143" fmla="*/ 2688353 h 4393231"/>
              <a:gd name="connsiteX144" fmla="*/ 1066875 w 2805249"/>
              <a:gd name="connsiteY144" fmla="*/ 3939958 h 4393231"/>
              <a:gd name="connsiteX145" fmla="*/ 1043504 w 2805249"/>
              <a:gd name="connsiteY145" fmla="*/ 3954477 h 4393231"/>
              <a:gd name="connsiteX146" fmla="*/ 1066875 w 2805249"/>
              <a:gd name="connsiteY146" fmla="*/ 3977844 h 4393231"/>
              <a:gd name="connsiteX147" fmla="*/ 1335975 w 2805249"/>
              <a:gd name="connsiteY147" fmla="*/ 4232385 h 4393231"/>
              <a:gd name="connsiteX148" fmla="*/ 1350496 w 2805249"/>
              <a:gd name="connsiteY148" fmla="*/ 4267322 h 4393231"/>
              <a:gd name="connsiteX149" fmla="*/ 5953 w 2805249"/>
              <a:gd name="connsiteY149" fmla="*/ 4390282 h 4393231"/>
              <a:gd name="connsiteX150" fmla="*/ 280354 w 2805249"/>
              <a:gd name="connsiteY150" fmla="*/ 4390282 h 4393231"/>
              <a:gd name="connsiteX151" fmla="*/ 300978 w 2805249"/>
              <a:gd name="connsiteY151" fmla="*/ 4381435 h 4393231"/>
              <a:gd name="connsiteX152" fmla="*/ 432203 w 2805249"/>
              <a:gd name="connsiteY152" fmla="*/ 4255761 h 4393231"/>
              <a:gd name="connsiteX153" fmla="*/ 441041 w 2805249"/>
              <a:gd name="connsiteY153" fmla="*/ 4238294 h 4393231"/>
              <a:gd name="connsiteX154" fmla="*/ 443988 w 2805249"/>
              <a:gd name="connsiteY154" fmla="*/ 3972202 h 4393231"/>
              <a:gd name="connsiteX155" fmla="*/ 435149 w 2805249"/>
              <a:gd name="connsiteY155" fmla="*/ 3969253 h 4393231"/>
              <a:gd name="connsiteX156" fmla="*/ 444215 w 2805249"/>
              <a:gd name="connsiteY156" fmla="*/ 4391229 h 4393231"/>
              <a:gd name="connsiteX157" fmla="*/ 587058 w 2805249"/>
              <a:gd name="connsiteY157" fmla="*/ 4391229 h 4393231"/>
              <a:gd name="connsiteX158" fmla="*/ 444215 w 2805249"/>
              <a:gd name="connsiteY158" fmla="*/ 4256392 h 4393231"/>
              <a:gd name="connsiteX159" fmla="*/ 2946 w 2805249"/>
              <a:gd name="connsiteY159" fmla="*/ 4393231 h 4393231"/>
              <a:gd name="connsiteX160" fmla="*/ 5953 w 2805249"/>
              <a:gd name="connsiteY160" fmla="*/ 4390282 h 4393231"/>
              <a:gd name="connsiteX161" fmla="*/ 0 w 2805249"/>
              <a:gd name="connsiteY161" fmla="*/ 4390282 h 4393231"/>
              <a:gd name="connsiteX0" fmla="*/ 2567240 w 2805249"/>
              <a:gd name="connsiteY0" fmla="*/ 1375774 h 4393231"/>
              <a:gd name="connsiteX1" fmla="*/ 2795245 w 2805249"/>
              <a:gd name="connsiteY1" fmla="*/ 1375774 h 4393231"/>
              <a:gd name="connsiteX2" fmla="*/ 2805249 w 2805249"/>
              <a:gd name="connsiteY2" fmla="*/ 1375774 h 4393231"/>
              <a:gd name="connsiteX3" fmla="*/ 2805249 w 2805249"/>
              <a:gd name="connsiteY3" fmla="*/ 1142604 h 4393231"/>
              <a:gd name="connsiteX4" fmla="*/ 2578810 w 2805249"/>
              <a:gd name="connsiteY4" fmla="*/ 1358074 h 4393231"/>
              <a:gd name="connsiteX5" fmla="*/ 2567240 w 2805249"/>
              <a:gd name="connsiteY5" fmla="*/ 1375774 h 4393231"/>
              <a:gd name="connsiteX6" fmla="*/ 2805249 w 2805249"/>
              <a:gd name="connsiteY6" fmla="*/ 1889858 h 4393231"/>
              <a:gd name="connsiteX7" fmla="*/ 2805249 w 2805249"/>
              <a:gd name="connsiteY7" fmla="*/ 1602875 h 4393231"/>
              <a:gd name="connsiteX8" fmla="*/ 2584363 w 2805249"/>
              <a:gd name="connsiteY8" fmla="*/ 1393418 h 4393231"/>
              <a:gd name="connsiteX9" fmla="*/ 2566892 w 2805249"/>
              <a:gd name="connsiteY9" fmla="*/ 1375950 h 4393231"/>
              <a:gd name="connsiteX10" fmla="*/ 2549194 w 2805249"/>
              <a:gd name="connsiteY10" fmla="*/ 1375950 h 4393231"/>
              <a:gd name="connsiteX11" fmla="*/ 2265301 w 2805249"/>
              <a:gd name="connsiteY11" fmla="*/ 1375950 h 4393231"/>
              <a:gd name="connsiteX12" fmla="*/ 2277371 w 2805249"/>
              <a:gd name="connsiteY12" fmla="*/ 1390469 h 4393231"/>
              <a:gd name="connsiteX13" fmla="*/ 2805249 w 2805249"/>
              <a:gd name="connsiteY13" fmla="*/ 1889858 h 4393231"/>
              <a:gd name="connsiteX14" fmla="*/ 2805249 w 2805249"/>
              <a:gd name="connsiteY14" fmla="*/ 3099207 h 4393231"/>
              <a:gd name="connsiteX15" fmla="*/ 2805249 w 2805249"/>
              <a:gd name="connsiteY15" fmla="*/ 2869674 h 4393231"/>
              <a:gd name="connsiteX16" fmla="*/ 2581753 w 2805249"/>
              <a:gd name="connsiteY16" fmla="*/ 3083904 h 4393231"/>
              <a:gd name="connsiteX17" fmla="*/ 2573391 w 2805249"/>
              <a:gd name="connsiteY17" fmla="*/ 3091649 h 4393231"/>
              <a:gd name="connsiteX18" fmla="*/ 2569062 w 2805249"/>
              <a:gd name="connsiteY18" fmla="*/ 3098657 h 4393231"/>
              <a:gd name="connsiteX19" fmla="*/ 2792192 w 2805249"/>
              <a:gd name="connsiteY19" fmla="*/ 3098657 h 4393231"/>
              <a:gd name="connsiteX20" fmla="*/ 2805249 w 2805249"/>
              <a:gd name="connsiteY20" fmla="*/ 3099207 h 4393231"/>
              <a:gd name="connsiteX21" fmla="*/ 2805249 w 2805249"/>
              <a:gd name="connsiteY21" fmla="*/ 3615030 h 4393231"/>
              <a:gd name="connsiteX22" fmla="*/ 2805249 w 2805249"/>
              <a:gd name="connsiteY22" fmla="*/ 3326361 h 4393231"/>
              <a:gd name="connsiteX23" fmla="*/ 2581684 w 2805249"/>
              <a:gd name="connsiteY23" fmla="*/ 3115294 h 4393231"/>
              <a:gd name="connsiteX24" fmla="*/ 2573321 w 2805249"/>
              <a:gd name="connsiteY24" fmla="*/ 3107669 h 4393231"/>
              <a:gd name="connsiteX25" fmla="*/ 2568378 w 2805249"/>
              <a:gd name="connsiteY25" fmla="*/ 3099765 h 4393231"/>
              <a:gd name="connsiteX26" fmla="*/ 2569062 w 2805249"/>
              <a:gd name="connsiteY26" fmla="*/ 3098657 h 4393231"/>
              <a:gd name="connsiteX27" fmla="*/ 2567685 w 2805249"/>
              <a:gd name="connsiteY27" fmla="*/ 3098657 h 4393231"/>
              <a:gd name="connsiteX28" fmla="*/ 2567169 w 2805249"/>
              <a:gd name="connsiteY28" fmla="*/ 3097833 h 4393231"/>
              <a:gd name="connsiteX29" fmla="*/ 2567169 w 2805249"/>
              <a:gd name="connsiteY29" fmla="*/ 3100781 h 4393231"/>
              <a:gd name="connsiteX30" fmla="*/ 2263299 w 2805249"/>
              <a:gd name="connsiteY30" fmla="*/ 3097863 h 4393231"/>
              <a:gd name="connsiteX31" fmla="*/ 2333346 w 2805249"/>
              <a:gd name="connsiteY31" fmla="*/ 3164957 h 4393231"/>
              <a:gd name="connsiteX32" fmla="*/ 2805249 w 2805249"/>
              <a:gd name="connsiteY32" fmla="*/ 3615030 h 4393231"/>
              <a:gd name="connsiteX33" fmla="*/ 2409163 w 2805249"/>
              <a:gd name="connsiteY33" fmla="*/ 4390230 h 4393231"/>
              <a:gd name="connsiteX34" fmla="*/ 2689745 w 2805249"/>
              <a:gd name="connsiteY34" fmla="*/ 4390230 h 4393231"/>
              <a:gd name="connsiteX35" fmla="*/ 2724903 w 2805249"/>
              <a:gd name="connsiteY35" fmla="*/ 4378429 h 4393231"/>
              <a:gd name="connsiteX36" fmla="*/ 2805249 w 2805249"/>
              <a:gd name="connsiteY36" fmla="*/ 4301875 h 4393231"/>
              <a:gd name="connsiteX37" fmla="*/ 2805249 w 2805249"/>
              <a:gd name="connsiteY37" fmla="*/ 4014754 h 4393231"/>
              <a:gd name="connsiteX38" fmla="*/ 2426629 w 2805249"/>
              <a:gd name="connsiteY38" fmla="*/ 4372529 h 4393231"/>
              <a:gd name="connsiteX39" fmla="*/ 2409163 w 2805249"/>
              <a:gd name="connsiteY39" fmla="*/ 4390230 h 4393231"/>
              <a:gd name="connsiteX40" fmla="*/ 915003 w 2805249"/>
              <a:gd name="connsiteY40" fmla="*/ 4390230 h 4393231"/>
              <a:gd name="connsiteX41" fmla="*/ 1181141 w 2805249"/>
              <a:gd name="connsiteY41" fmla="*/ 4390230 h 4393231"/>
              <a:gd name="connsiteX42" fmla="*/ 1195662 w 2805249"/>
              <a:gd name="connsiteY42" fmla="*/ 4390230 h 4393231"/>
              <a:gd name="connsiteX43" fmla="*/ 1198611 w 2805249"/>
              <a:gd name="connsiteY43" fmla="*/ 4384331 h 4393231"/>
              <a:gd name="connsiteX44" fmla="*/ 748242 w 2805249"/>
              <a:gd name="connsiteY44" fmla="*/ 3957361 h 4393231"/>
              <a:gd name="connsiteX45" fmla="*/ 760040 w 2805249"/>
              <a:gd name="connsiteY45" fmla="*/ 3945791 h 4393231"/>
              <a:gd name="connsiteX46" fmla="*/ 2125441 w 2805249"/>
              <a:gd name="connsiteY46" fmla="*/ 2647639 h 4393231"/>
              <a:gd name="connsiteX47" fmla="*/ 2546542 w 2805249"/>
              <a:gd name="connsiteY47" fmla="*/ 2249936 h 4393231"/>
              <a:gd name="connsiteX48" fmla="*/ 2554086 w 2805249"/>
              <a:gd name="connsiteY48" fmla="*/ 2243782 h 4393231"/>
              <a:gd name="connsiteX49" fmla="*/ 2563947 w 2805249"/>
              <a:gd name="connsiteY49" fmla="*/ 2235471 h 4393231"/>
              <a:gd name="connsiteX50" fmla="*/ 2564032 w 2805249"/>
              <a:gd name="connsiteY50" fmla="*/ 2235551 h 4393231"/>
              <a:gd name="connsiteX51" fmla="*/ 2587401 w 2805249"/>
              <a:gd name="connsiteY51" fmla="*/ 2235551 h 4393231"/>
              <a:gd name="connsiteX52" fmla="*/ 2805249 w 2805249"/>
              <a:gd name="connsiteY52" fmla="*/ 2235551 h 4393231"/>
              <a:gd name="connsiteX53" fmla="*/ 2805249 w 2805249"/>
              <a:gd name="connsiteY53" fmla="*/ 2177738 h 4393231"/>
              <a:gd name="connsiteX54" fmla="*/ 2268631 w 2805249"/>
              <a:gd name="connsiteY54" fmla="*/ 1668026 h 4393231"/>
              <a:gd name="connsiteX55" fmla="*/ 2257060 w 2805249"/>
              <a:gd name="connsiteY55" fmla="*/ 1659403 h 4393231"/>
              <a:gd name="connsiteX56" fmla="*/ 1356563 w 2805249"/>
              <a:gd name="connsiteY56" fmla="*/ 2519199 h 4393231"/>
              <a:gd name="connsiteX57" fmla="*/ 1350664 w 2805249"/>
              <a:gd name="connsiteY57" fmla="*/ 2516249 h 4393231"/>
              <a:gd name="connsiteX58" fmla="*/ 1350664 w 2805249"/>
              <a:gd name="connsiteY58" fmla="*/ 2484027 h 4393231"/>
              <a:gd name="connsiteX59" fmla="*/ 1350664 w 2805249"/>
              <a:gd name="connsiteY59" fmla="*/ 2267546 h 4393231"/>
              <a:gd name="connsiteX60" fmla="*/ 1374259 w 2805249"/>
              <a:gd name="connsiteY60" fmla="*/ 2215128 h 4393231"/>
              <a:gd name="connsiteX61" fmla="*/ 2239363 w 2805249"/>
              <a:gd name="connsiteY61" fmla="*/ 1393227 h 4393231"/>
              <a:gd name="connsiteX62" fmla="*/ 2262959 w 2805249"/>
              <a:gd name="connsiteY62" fmla="*/ 1372805 h 4393231"/>
              <a:gd name="connsiteX63" fmla="*/ 2262959 w 2805249"/>
              <a:gd name="connsiteY63" fmla="*/ 1373132 h 4393231"/>
              <a:gd name="connsiteX64" fmla="*/ 2262850 w 2805249"/>
              <a:gd name="connsiteY64" fmla="*/ 1373001 h 4393231"/>
              <a:gd name="connsiteX65" fmla="*/ 2262850 w 2805249"/>
              <a:gd name="connsiteY65" fmla="*/ 1375950 h 4393231"/>
              <a:gd name="connsiteX66" fmla="*/ 2265301 w 2805249"/>
              <a:gd name="connsiteY66" fmla="*/ 1375950 h 4393231"/>
              <a:gd name="connsiteX67" fmla="*/ 2263881 w 2805249"/>
              <a:gd name="connsiteY67" fmla="*/ 1374242 h 4393231"/>
              <a:gd name="connsiteX68" fmla="*/ 2269028 w 2805249"/>
              <a:gd name="connsiteY68" fmla="*/ 1365798 h 4393231"/>
              <a:gd name="connsiteX69" fmla="*/ 2277479 w 2805249"/>
              <a:gd name="connsiteY69" fmla="*/ 1358055 h 4393231"/>
              <a:gd name="connsiteX70" fmla="*/ 2752951 w 2805249"/>
              <a:gd name="connsiteY70" fmla="*/ 903393 h 4393231"/>
              <a:gd name="connsiteX71" fmla="*/ 2805249 w 2805249"/>
              <a:gd name="connsiteY71" fmla="*/ 853911 h 4393231"/>
              <a:gd name="connsiteX72" fmla="*/ 2805249 w 2805249"/>
              <a:gd name="connsiteY72" fmla="*/ 573355 h 4393231"/>
              <a:gd name="connsiteX73" fmla="*/ 1064111 w 2805249"/>
              <a:gd name="connsiteY73" fmla="*/ 2220801 h 4393231"/>
              <a:gd name="connsiteX74" fmla="*/ 1049590 w 2805249"/>
              <a:gd name="connsiteY74" fmla="*/ 2235551 h 4393231"/>
              <a:gd name="connsiteX75" fmla="*/ 1067060 w 2805249"/>
              <a:gd name="connsiteY75" fmla="*/ 2253023 h 4393231"/>
              <a:gd name="connsiteX76" fmla="*/ 1336143 w 2805249"/>
              <a:gd name="connsiteY76" fmla="*/ 2513299 h 4393231"/>
              <a:gd name="connsiteX77" fmla="*/ 1350664 w 2805249"/>
              <a:gd name="connsiteY77" fmla="*/ 2542572 h 4393231"/>
              <a:gd name="connsiteX78" fmla="*/ 1350664 w 2805249"/>
              <a:gd name="connsiteY78" fmla="*/ 2788098 h 4393231"/>
              <a:gd name="connsiteX79" fmla="*/ 1350664 w 2805249"/>
              <a:gd name="connsiteY79" fmla="*/ 2799671 h 4393231"/>
              <a:gd name="connsiteX80" fmla="*/ 745567 w 2805249"/>
              <a:gd name="connsiteY80" fmla="*/ 2229650 h 4393231"/>
              <a:gd name="connsiteX81" fmla="*/ 2805249 w 2805249"/>
              <a:gd name="connsiteY81" fmla="*/ 296175 h 4393231"/>
              <a:gd name="connsiteX82" fmla="*/ 2805249 w 2805249"/>
              <a:gd name="connsiteY82" fmla="*/ 0 h 4393231"/>
              <a:gd name="connsiteX83" fmla="*/ 464686 w 2805249"/>
              <a:gd name="connsiteY83" fmla="*/ 2215128 h 4393231"/>
              <a:gd name="connsiteX84" fmla="*/ 447216 w 2805249"/>
              <a:gd name="connsiteY84" fmla="*/ 2235551 h 4393231"/>
              <a:gd name="connsiteX85" fmla="*/ 1350664 w 2805249"/>
              <a:gd name="connsiteY85" fmla="*/ 3080597 h 4393231"/>
              <a:gd name="connsiteX86" fmla="*/ 1350664 w 2805249"/>
              <a:gd name="connsiteY86" fmla="*/ 3065847 h 4393231"/>
              <a:gd name="connsiteX87" fmla="*/ 1350664 w 2805249"/>
              <a:gd name="connsiteY87" fmla="*/ 2828944 h 4393231"/>
              <a:gd name="connsiteX88" fmla="*/ 1359512 w 2805249"/>
              <a:gd name="connsiteY88" fmla="*/ 2805571 h 4393231"/>
              <a:gd name="connsiteX89" fmla="*/ 1517422 w 2805249"/>
              <a:gd name="connsiteY89" fmla="*/ 2650812 h 4393231"/>
              <a:gd name="connsiteX90" fmla="*/ 2242312 w 2805249"/>
              <a:gd name="connsiteY90" fmla="*/ 1966424 h 4393231"/>
              <a:gd name="connsiteX91" fmla="*/ 2254110 w 2805249"/>
              <a:gd name="connsiteY91" fmla="*/ 1946002 h 4393231"/>
              <a:gd name="connsiteX92" fmla="*/ 2411283 w 2805249"/>
              <a:gd name="connsiteY92" fmla="*/ 2092903 h 4393231"/>
              <a:gd name="connsiteX93" fmla="*/ 2563888 w 2805249"/>
              <a:gd name="connsiteY93" fmla="*/ 2235416 h 4393231"/>
              <a:gd name="connsiteX94" fmla="*/ 2537693 w 2805249"/>
              <a:gd name="connsiteY94" fmla="*/ 2235416 h 4393231"/>
              <a:gd name="connsiteX95" fmla="*/ 2286303 w 2805249"/>
              <a:gd name="connsiteY95" fmla="*/ 2235416 h 4393231"/>
              <a:gd name="connsiteX96" fmla="*/ 2242287 w 2805249"/>
              <a:gd name="connsiteY96" fmla="*/ 2249936 h 4393231"/>
              <a:gd name="connsiteX97" fmla="*/ 1534857 w 2805249"/>
              <a:gd name="connsiteY97" fmla="*/ 2925102 h 4393231"/>
              <a:gd name="connsiteX98" fmla="*/ 1371045 w 2805249"/>
              <a:gd name="connsiteY98" fmla="*/ 3080281 h 4393231"/>
              <a:gd name="connsiteX99" fmla="*/ 1359474 w 2805249"/>
              <a:gd name="connsiteY99" fmla="*/ 3091851 h 4393231"/>
              <a:gd name="connsiteX100" fmla="*/ 1344726 w 2805249"/>
              <a:gd name="connsiteY100" fmla="*/ 3124067 h 4393231"/>
              <a:gd name="connsiteX101" fmla="*/ 467584 w 2805249"/>
              <a:gd name="connsiteY101" fmla="*/ 3945791 h 4393231"/>
              <a:gd name="connsiteX102" fmla="*/ 444215 w 2805249"/>
              <a:gd name="connsiteY102" fmla="*/ 3960311 h 4393231"/>
              <a:gd name="connsiteX103" fmla="*/ 453063 w 2805249"/>
              <a:gd name="connsiteY103" fmla="*/ 3969158 h 4393231"/>
              <a:gd name="connsiteX104" fmla="*/ 888684 w 2805249"/>
              <a:gd name="connsiteY104" fmla="*/ 4381382 h 4393231"/>
              <a:gd name="connsiteX105" fmla="*/ 915003 w 2805249"/>
              <a:gd name="connsiteY105" fmla="*/ 4390230 h 4393231"/>
              <a:gd name="connsiteX106" fmla="*/ 1350496 w 2805249"/>
              <a:gd name="connsiteY106" fmla="*/ 4390282 h 4393231"/>
              <a:gd name="connsiteX107" fmla="*/ 1479374 w 2805249"/>
              <a:gd name="connsiteY107" fmla="*/ 4390282 h 4393231"/>
              <a:gd name="connsiteX108" fmla="*/ 1517266 w 2805249"/>
              <a:gd name="connsiteY108" fmla="*/ 4375535 h 4393231"/>
              <a:gd name="connsiteX109" fmla="*/ 2239252 w 2805249"/>
              <a:gd name="connsiteY109" fmla="*/ 3688593 h 4393231"/>
              <a:gd name="connsiteX110" fmla="*/ 2259673 w 2805249"/>
              <a:gd name="connsiteY110" fmla="*/ 3670898 h 4393231"/>
              <a:gd name="connsiteX111" fmla="*/ 2411893 w 2805249"/>
              <a:gd name="connsiteY111" fmla="*/ 3815637 h 4393231"/>
              <a:gd name="connsiteX112" fmla="*/ 2563755 w 2805249"/>
              <a:gd name="connsiteY112" fmla="*/ 3960197 h 4393231"/>
              <a:gd name="connsiteX113" fmla="*/ 2552216 w 2805249"/>
              <a:gd name="connsiteY113" fmla="*/ 3960197 h 4393231"/>
              <a:gd name="connsiteX114" fmla="*/ 2271615 w 2805249"/>
              <a:gd name="connsiteY114" fmla="*/ 3960197 h 4393231"/>
              <a:gd name="connsiteX115" fmla="*/ 2245302 w 2805249"/>
              <a:gd name="connsiteY115" fmla="*/ 3971999 h 4393231"/>
              <a:gd name="connsiteX116" fmla="*/ 1824287 w 2805249"/>
              <a:gd name="connsiteY116" fmla="*/ 4369628 h 4393231"/>
              <a:gd name="connsiteX117" fmla="*/ 1803872 w 2805249"/>
              <a:gd name="connsiteY117" fmla="*/ 4390281 h 4393231"/>
              <a:gd name="connsiteX118" fmla="*/ 1830185 w 2805249"/>
              <a:gd name="connsiteY118" fmla="*/ 4390281 h 4393231"/>
              <a:gd name="connsiteX119" fmla="*/ 2081524 w 2805249"/>
              <a:gd name="connsiteY119" fmla="*/ 4390281 h 4393231"/>
              <a:gd name="connsiteX120" fmla="*/ 2122582 w 2805249"/>
              <a:gd name="connsiteY120" fmla="*/ 4375528 h 4393231"/>
              <a:gd name="connsiteX121" fmla="*/ 2546545 w 2805249"/>
              <a:gd name="connsiteY121" fmla="*/ 3974723 h 4393231"/>
              <a:gd name="connsiteX122" fmla="*/ 2554088 w 2805249"/>
              <a:gd name="connsiteY122" fmla="*/ 3967545 h 4393231"/>
              <a:gd name="connsiteX123" fmla="*/ 2563867 w 2805249"/>
              <a:gd name="connsiteY123" fmla="*/ 3960304 h 4393231"/>
              <a:gd name="connsiteX124" fmla="*/ 2563942 w 2805249"/>
              <a:gd name="connsiteY124" fmla="*/ 3960376 h 4393231"/>
              <a:gd name="connsiteX125" fmla="*/ 2587312 w 2805249"/>
              <a:gd name="connsiteY125" fmla="*/ 3960376 h 4393231"/>
              <a:gd name="connsiteX126" fmla="*/ 2805249 w 2805249"/>
              <a:gd name="connsiteY126" fmla="*/ 3958037 h 4393231"/>
              <a:gd name="connsiteX127" fmla="*/ 2805249 w 2805249"/>
              <a:gd name="connsiteY127" fmla="*/ 3902886 h 4393231"/>
              <a:gd name="connsiteX128" fmla="*/ 2271472 w 2805249"/>
              <a:gd name="connsiteY128" fmla="*/ 3396167 h 4393231"/>
              <a:gd name="connsiteX129" fmla="*/ 2256950 w 2805249"/>
              <a:gd name="connsiteY129" fmla="*/ 3384370 h 4393231"/>
              <a:gd name="connsiteX130" fmla="*/ 1350496 w 2805249"/>
              <a:gd name="connsiteY130" fmla="*/ 4246904 h 4393231"/>
              <a:gd name="connsiteX131" fmla="*/ 1350496 w 2805249"/>
              <a:gd name="connsiteY131" fmla="*/ 4200170 h 4393231"/>
              <a:gd name="connsiteX132" fmla="*/ 1350496 w 2805249"/>
              <a:gd name="connsiteY132" fmla="*/ 3983742 h 4393231"/>
              <a:gd name="connsiteX133" fmla="*/ 1368194 w 2805249"/>
              <a:gd name="connsiteY133" fmla="*/ 3939958 h 4393231"/>
              <a:gd name="connsiteX134" fmla="*/ 1677909 w 2805249"/>
              <a:gd name="connsiteY134" fmla="*/ 3647531 h 4393231"/>
              <a:gd name="connsiteX135" fmla="*/ 2242202 w 2805249"/>
              <a:gd name="connsiteY135" fmla="*/ 3112360 h 4393231"/>
              <a:gd name="connsiteX136" fmla="*/ 2262825 w 2805249"/>
              <a:gd name="connsiteY136" fmla="*/ 3097859 h 4393231"/>
              <a:gd name="connsiteX137" fmla="*/ 2263299 w 2805249"/>
              <a:gd name="connsiteY137" fmla="*/ 3097863 h 4393231"/>
              <a:gd name="connsiteX138" fmla="*/ 2263267 w 2805249"/>
              <a:gd name="connsiteY138" fmla="*/ 3097833 h 4393231"/>
              <a:gd name="connsiteX139" fmla="*/ 2260092 w 2805249"/>
              <a:gd name="connsiteY139" fmla="*/ 3097833 h 4393231"/>
              <a:gd name="connsiteX140" fmla="*/ 2261013 w 2805249"/>
              <a:gd name="connsiteY140" fmla="*/ 3097841 h 4393231"/>
              <a:gd name="connsiteX141" fmla="*/ 2259673 w 2805249"/>
              <a:gd name="connsiteY141" fmla="*/ 3097841 h 4393231"/>
              <a:gd name="connsiteX142" fmla="*/ 2271472 w 2805249"/>
              <a:gd name="connsiteY142" fmla="*/ 3086044 h 4393231"/>
              <a:gd name="connsiteX143" fmla="*/ 2733435 w 2805249"/>
              <a:gd name="connsiteY143" fmla="*/ 2644796 h 4393231"/>
              <a:gd name="connsiteX144" fmla="*/ 2805249 w 2805249"/>
              <a:gd name="connsiteY144" fmla="*/ 2577033 h 4393231"/>
              <a:gd name="connsiteX145" fmla="*/ 2805249 w 2805249"/>
              <a:gd name="connsiteY145" fmla="*/ 2292978 h 4393231"/>
              <a:gd name="connsiteX146" fmla="*/ 2388324 w 2805249"/>
              <a:gd name="connsiteY146" fmla="*/ 2688353 h 4393231"/>
              <a:gd name="connsiteX147" fmla="*/ 1066875 w 2805249"/>
              <a:gd name="connsiteY147" fmla="*/ 3939958 h 4393231"/>
              <a:gd name="connsiteX148" fmla="*/ 1043504 w 2805249"/>
              <a:gd name="connsiteY148" fmla="*/ 3954477 h 4393231"/>
              <a:gd name="connsiteX149" fmla="*/ 1066875 w 2805249"/>
              <a:gd name="connsiteY149" fmla="*/ 3977844 h 4393231"/>
              <a:gd name="connsiteX150" fmla="*/ 1335975 w 2805249"/>
              <a:gd name="connsiteY150" fmla="*/ 4232385 h 4393231"/>
              <a:gd name="connsiteX151" fmla="*/ 1350496 w 2805249"/>
              <a:gd name="connsiteY151" fmla="*/ 4267322 h 4393231"/>
              <a:gd name="connsiteX152" fmla="*/ 1350496 w 2805249"/>
              <a:gd name="connsiteY152" fmla="*/ 4390282 h 4393231"/>
              <a:gd name="connsiteX153" fmla="*/ 5953 w 2805249"/>
              <a:gd name="connsiteY153" fmla="*/ 4390282 h 4393231"/>
              <a:gd name="connsiteX154" fmla="*/ 280354 w 2805249"/>
              <a:gd name="connsiteY154" fmla="*/ 4390282 h 4393231"/>
              <a:gd name="connsiteX155" fmla="*/ 300978 w 2805249"/>
              <a:gd name="connsiteY155" fmla="*/ 4381435 h 4393231"/>
              <a:gd name="connsiteX156" fmla="*/ 432203 w 2805249"/>
              <a:gd name="connsiteY156" fmla="*/ 4255761 h 4393231"/>
              <a:gd name="connsiteX157" fmla="*/ 441041 w 2805249"/>
              <a:gd name="connsiteY157" fmla="*/ 4238294 h 4393231"/>
              <a:gd name="connsiteX158" fmla="*/ 443988 w 2805249"/>
              <a:gd name="connsiteY158" fmla="*/ 3972202 h 4393231"/>
              <a:gd name="connsiteX159" fmla="*/ 435149 w 2805249"/>
              <a:gd name="connsiteY159" fmla="*/ 3969253 h 4393231"/>
              <a:gd name="connsiteX160" fmla="*/ 5953 w 2805249"/>
              <a:gd name="connsiteY160" fmla="*/ 4390282 h 4393231"/>
              <a:gd name="connsiteX161" fmla="*/ 444215 w 2805249"/>
              <a:gd name="connsiteY161" fmla="*/ 4391229 h 4393231"/>
              <a:gd name="connsiteX162" fmla="*/ 587058 w 2805249"/>
              <a:gd name="connsiteY162" fmla="*/ 4391229 h 4393231"/>
              <a:gd name="connsiteX163" fmla="*/ 444215 w 2805249"/>
              <a:gd name="connsiteY163" fmla="*/ 4256392 h 4393231"/>
              <a:gd name="connsiteX164" fmla="*/ 444215 w 2805249"/>
              <a:gd name="connsiteY164" fmla="*/ 4391229 h 4393231"/>
              <a:gd name="connsiteX165" fmla="*/ 2946 w 2805249"/>
              <a:gd name="connsiteY165" fmla="*/ 4393231 h 4393231"/>
              <a:gd name="connsiteX166" fmla="*/ 5953 w 2805249"/>
              <a:gd name="connsiteY166" fmla="*/ 4390282 h 4393231"/>
              <a:gd name="connsiteX167" fmla="*/ 0 w 2805249"/>
              <a:gd name="connsiteY167" fmla="*/ 4390282 h 4393231"/>
              <a:gd name="connsiteX168" fmla="*/ 2946 w 2805249"/>
              <a:gd name="connsiteY168" fmla="*/ 4393231 h 4393231"/>
              <a:gd name="connsiteX0" fmla="*/ 2567240 w 2805249"/>
              <a:gd name="connsiteY0" fmla="*/ 1375774 h 4393231"/>
              <a:gd name="connsiteX1" fmla="*/ 2795245 w 2805249"/>
              <a:gd name="connsiteY1" fmla="*/ 1375774 h 4393231"/>
              <a:gd name="connsiteX2" fmla="*/ 2805249 w 2805249"/>
              <a:gd name="connsiteY2" fmla="*/ 1375774 h 4393231"/>
              <a:gd name="connsiteX3" fmla="*/ 2805249 w 2805249"/>
              <a:gd name="connsiteY3" fmla="*/ 1142604 h 4393231"/>
              <a:gd name="connsiteX4" fmla="*/ 2578810 w 2805249"/>
              <a:gd name="connsiteY4" fmla="*/ 1358074 h 4393231"/>
              <a:gd name="connsiteX5" fmla="*/ 2567240 w 2805249"/>
              <a:gd name="connsiteY5" fmla="*/ 1375774 h 4393231"/>
              <a:gd name="connsiteX6" fmla="*/ 2805249 w 2805249"/>
              <a:gd name="connsiteY6" fmla="*/ 1889858 h 4393231"/>
              <a:gd name="connsiteX7" fmla="*/ 2805249 w 2805249"/>
              <a:gd name="connsiteY7" fmla="*/ 1602875 h 4393231"/>
              <a:gd name="connsiteX8" fmla="*/ 2584363 w 2805249"/>
              <a:gd name="connsiteY8" fmla="*/ 1393418 h 4393231"/>
              <a:gd name="connsiteX9" fmla="*/ 2566892 w 2805249"/>
              <a:gd name="connsiteY9" fmla="*/ 1375950 h 4393231"/>
              <a:gd name="connsiteX10" fmla="*/ 2549194 w 2805249"/>
              <a:gd name="connsiteY10" fmla="*/ 1375950 h 4393231"/>
              <a:gd name="connsiteX11" fmla="*/ 2265301 w 2805249"/>
              <a:gd name="connsiteY11" fmla="*/ 1375950 h 4393231"/>
              <a:gd name="connsiteX12" fmla="*/ 2277371 w 2805249"/>
              <a:gd name="connsiteY12" fmla="*/ 1390469 h 4393231"/>
              <a:gd name="connsiteX13" fmla="*/ 2805249 w 2805249"/>
              <a:gd name="connsiteY13" fmla="*/ 1889858 h 4393231"/>
              <a:gd name="connsiteX14" fmla="*/ 2805249 w 2805249"/>
              <a:gd name="connsiteY14" fmla="*/ 3099207 h 4393231"/>
              <a:gd name="connsiteX15" fmla="*/ 2805249 w 2805249"/>
              <a:gd name="connsiteY15" fmla="*/ 2869674 h 4393231"/>
              <a:gd name="connsiteX16" fmla="*/ 2581753 w 2805249"/>
              <a:gd name="connsiteY16" fmla="*/ 3083904 h 4393231"/>
              <a:gd name="connsiteX17" fmla="*/ 2573391 w 2805249"/>
              <a:gd name="connsiteY17" fmla="*/ 3091649 h 4393231"/>
              <a:gd name="connsiteX18" fmla="*/ 2569062 w 2805249"/>
              <a:gd name="connsiteY18" fmla="*/ 3098657 h 4393231"/>
              <a:gd name="connsiteX19" fmla="*/ 2792192 w 2805249"/>
              <a:gd name="connsiteY19" fmla="*/ 3098657 h 4393231"/>
              <a:gd name="connsiteX20" fmla="*/ 2805249 w 2805249"/>
              <a:gd name="connsiteY20" fmla="*/ 3099207 h 4393231"/>
              <a:gd name="connsiteX21" fmla="*/ 2805249 w 2805249"/>
              <a:gd name="connsiteY21" fmla="*/ 3615030 h 4393231"/>
              <a:gd name="connsiteX22" fmla="*/ 2805249 w 2805249"/>
              <a:gd name="connsiteY22" fmla="*/ 3326361 h 4393231"/>
              <a:gd name="connsiteX23" fmla="*/ 2581684 w 2805249"/>
              <a:gd name="connsiteY23" fmla="*/ 3115294 h 4393231"/>
              <a:gd name="connsiteX24" fmla="*/ 2573321 w 2805249"/>
              <a:gd name="connsiteY24" fmla="*/ 3107669 h 4393231"/>
              <a:gd name="connsiteX25" fmla="*/ 2568378 w 2805249"/>
              <a:gd name="connsiteY25" fmla="*/ 3099765 h 4393231"/>
              <a:gd name="connsiteX26" fmla="*/ 2569062 w 2805249"/>
              <a:gd name="connsiteY26" fmla="*/ 3098657 h 4393231"/>
              <a:gd name="connsiteX27" fmla="*/ 2567685 w 2805249"/>
              <a:gd name="connsiteY27" fmla="*/ 3098657 h 4393231"/>
              <a:gd name="connsiteX28" fmla="*/ 2567169 w 2805249"/>
              <a:gd name="connsiteY28" fmla="*/ 3097833 h 4393231"/>
              <a:gd name="connsiteX29" fmla="*/ 2567169 w 2805249"/>
              <a:gd name="connsiteY29" fmla="*/ 3100781 h 4393231"/>
              <a:gd name="connsiteX30" fmla="*/ 2263299 w 2805249"/>
              <a:gd name="connsiteY30" fmla="*/ 3097863 h 4393231"/>
              <a:gd name="connsiteX31" fmla="*/ 2333346 w 2805249"/>
              <a:gd name="connsiteY31" fmla="*/ 3164957 h 4393231"/>
              <a:gd name="connsiteX32" fmla="*/ 2805249 w 2805249"/>
              <a:gd name="connsiteY32" fmla="*/ 3615030 h 4393231"/>
              <a:gd name="connsiteX33" fmla="*/ 2409163 w 2805249"/>
              <a:gd name="connsiteY33" fmla="*/ 4390230 h 4393231"/>
              <a:gd name="connsiteX34" fmla="*/ 2689745 w 2805249"/>
              <a:gd name="connsiteY34" fmla="*/ 4390230 h 4393231"/>
              <a:gd name="connsiteX35" fmla="*/ 2724903 w 2805249"/>
              <a:gd name="connsiteY35" fmla="*/ 4378429 h 4393231"/>
              <a:gd name="connsiteX36" fmla="*/ 2805249 w 2805249"/>
              <a:gd name="connsiteY36" fmla="*/ 4301875 h 4393231"/>
              <a:gd name="connsiteX37" fmla="*/ 2805249 w 2805249"/>
              <a:gd name="connsiteY37" fmla="*/ 4014754 h 4393231"/>
              <a:gd name="connsiteX38" fmla="*/ 2426629 w 2805249"/>
              <a:gd name="connsiteY38" fmla="*/ 4372529 h 4393231"/>
              <a:gd name="connsiteX39" fmla="*/ 2409163 w 2805249"/>
              <a:gd name="connsiteY39" fmla="*/ 4390230 h 4393231"/>
              <a:gd name="connsiteX40" fmla="*/ 915003 w 2805249"/>
              <a:gd name="connsiteY40" fmla="*/ 4390230 h 4393231"/>
              <a:gd name="connsiteX41" fmla="*/ 1181141 w 2805249"/>
              <a:gd name="connsiteY41" fmla="*/ 4390230 h 4393231"/>
              <a:gd name="connsiteX42" fmla="*/ 1195662 w 2805249"/>
              <a:gd name="connsiteY42" fmla="*/ 4390230 h 4393231"/>
              <a:gd name="connsiteX43" fmla="*/ 1198611 w 2805249"/>
              <a:gd name="connsiteY43" fmla="*/ 4384331 h 4393231"/>
              <a:gd name="connsiteX44" fmla="*/ 748242 w 2805249"/>
              <a:gd name="connsiteY44" fmla="*/ 3957361 h 4393231"/>
              <a:gd name="connsiteX45" fmla="*/ 760040 w 2805249"/>
              <a:gd name="connsiteY45" fmla="*/ 3945791 h 4393231"/>
              <a:gd name="connsiteX46" fmla="*/ 2125441 w 2805249"/>
              <a:gd name="connsiteY46" fmla="*/ 2647639 h 4393231"/>
              <a:gd name="connsiteX47" fmla="*/ 2546542 w 2805249"/>
              <a:gd name="connsiteY47" fmla="*/ 2249936 h 4393231"/>
              <a:gd name="connsiteX48" fmla="*/ 2554086 w 2805249"/>
              <a:gd name="connsiteY48" fmla="*/ 2243782 h 4393231"/>
              <a:gd name="connsiteX49" fmla="*/ 2563947 w 2805249"/>
              <a:gd name="connsiteY49" fmla="*/ 2235471 h 4393231"/>
              <a:gd name="connsiteX50" fmla="*/ 2564032 w 2805249"/>
              <a:gd name="connsiteY50" fmla="*/ 2235551 h 4393231"/>
              <a:gd name="connsiteX51" fmla="*/ 2587401 w 2805249"/>
              <a:gd name="connsiteY51" fmla="*/ 2235551 h 4393231"/>
              <a:gd name="connsiteX52" fmla="*/ 2805249 w 2805249"/>
              <a:gd name="connsiteY52" fmla="*/ 2235551 h 4393231"/>
              <a:gd name="connsiteX53" fmla="*/ 2805249 w 2805249"/>
              <a:gd name="connsiteY53" fmla="*/ 2177738 h 4393231"/>
              <a:gd name="connsiteX54" fmla="*/ 2268631 w 2805249"/>
              <a:gd name="connsiteY54" fmla="*/ 1668026 h 4393231"/>
              <a:gd name="connsiteX55" fmla="*/ 2257060 w 2805249"/>
              <a:gd name="connsiteY55" fmla="*/ 1659403 h 4393231"/>
              <a:gd name="connsiteX56" fmla="*/ 1356563 w 2805249"/>
              <a:gd name="connsiteY56" fmla="*/ 2519199 h 4393231"/>
              <a:gd name="connsiteX57" fmla="*/ 1350664 w 2805249"/>
              <a:gd name="connsiteY57" fmla="*/ 2516249 h 4393231"/>
              <a:gd name="connsiteX58" fmla="*/ 1350664 w 2805249"/>
              <a:gd name="connsiteY58" fmla="*/ 2484027 h 4393231"/>
              <a:gd name="connsiteX59" fmla="*/ 1350664 w 2805249"/>
              <a:gd name="connsiteY59" fmla="*/ 2267546 h 4393231"/>
              <a:gd name="connsiteX60" fmla="*/ 1374259 w 2805249"/>
              <a:gd name="connsiteY60" fmla="*/ 2215128 h 4393231"/>
              <a:gd name="connsiteX61" fmla="*/ 2239363 w 2805249"/>
              <a:gd name="connsiteY61" fmla="*/ 1393227 h 4393231"/>
              <a:gd name="connsiteX62" fmla="*/ 2262959 w 2805249"/>
              <a:gd name="connsiteY62" fmla="*/ 1372805 h 4393231"/>
              <a:gd name="connsiteX63" fmla="*/ 2262959 w 2805249"/>
              <a:gd name="connsiteY63" fmla="*/ 1373132 h 4393231"/>
              <a:gd name="connsiteX64" fmla="*/ 2262850 w 2805249"/>
              <a:gd name="connsiteY64" fmla="*/ 1373001 h 4393231"/>
              <a:gd name="connsiteX65" fmla="*/ 2262850 w 2805249"/>
              <a:gd name="connsiteY65" fmla="*/ 1375950 h 4393231"/>
              <a:gd name="connsiteX66" fmla="*/ 2265301 w 2805249"/>
              <a:gd name="connsiteY66" fmla="*/ 1375950 h 4393231"/>
              <a:gd name="connsiteX67" fmla="*/ 2263881 w 2805249"/>
              <a:gd name="connsiteY67" fmla="*/ 1374242 h 4393231"/>
              <a:gd name="connsiteX68" fmla="*/ 2269028 w 2805249"/>
              <a:gd name="connsiteY68" fmla="*/ 1365798 h 4393231"/>
              <a:gd name="connsiteX69" fmla="*/ 2277479 w 2805249"/>
              <a:gd name="connsiteY69" fmla="*/ 1358055 h 4393231"/>
              <a:gd name="connsiteX70" fmla="*/ 2752951 w 2805249"/>
              <a:gd name="connsiteY70" fmla="*/ 903393 h 4393231"/>
              <a:gd name="connsiteX71" fmla="*/ 2805249 w 2805249"/>
              <a:gd name="connsiteY71" fmla="*/ 853911 h 4393231"/>
              <a:gd name="connsiteX72" fmla="*/ 2805249 w 2805249"/>
              <a:gd name="connsiteY72" fmla="*/ 573355 h 4393231"/>
              <a:gd name="connsiteX73" fmla="*/ 1064111 w 2805249"/>
              <a:gd name="connsiteY73" fmla="*/ 2220801 h 4393231"/>
              <a:gd name="connsiteX74" fmla="*/ 1049590 w 2805249"/>
              <a:gd name="connsiteY74" fmla="*/ 2235551 h 4393231"/>
              <a:gd name="connsiteX75" fmla="*/ 1067060 w 2805249"/>
              <a:gd name="connsiteY75" fmla="*/ 2253023 h 4393231"/>
              <a:gd name="connsiteX76" fmla="*/ 1336143 w 2805249"/>
              <a:gd name="connsiteY76" fmla="*/ 2513299 h 4393231"/>
              <a:gd name="connsiteX77" fmla="*/ 1350664 w 2805249"/>
              <a:gd name="connsiteY77" fmla="*/ 2542572 h 4393231"/>
              <a:gd name="connsiteX78" fmla="*/ 1350664 w 2805249"/>
              <a:gd name="connsiteY78" fmla="*/ 2788098 h 4393231"/>
              <a:gd name="connsiteX79" fmla="*/ 1350664 w 2805249"/>
              <a:gd name="connsiteY79" fmla="*/ 2799671 h 4393231"/>
              <a:gd name="connsiteX80" fmla="*/ 745567 w 2805249"/>
              <a:gd name="connsiteY80" fmla="*/ 2229650 h 4393231"/>
              <a:gd name="connsiteX81" fmla="*/ 2805249 w 2805249"/>
              <a:gd name="connsiteY81" fmla="*/ 296175 h 4393231"/>
              <a:gd name="connsiteX82" fmla="*/ 2805249 w 2805249"/>
              <a:gd name="connsiteY82" fmla="*/ 0 h 4393231"/>
              <a:gd name="connsiteX83" fmla="*/ 464686 w 2805249"/>
              <a:gd name="connsiteY83" fmla="*/ 2215128 h 4393231"/>
              <a:gd name="connsiteX84" fmla="*/ 447216 w 2805249"/>
              <a:gd name="connsiteY84" fmla="*/ 2235551 h 4393231"/>
              <a:gd name="connsiteX85" fmla="*/ 1350664 w 2805249"/>
              <a:gd name="connsiteY85" fmla="*/ 3080597 h 4393231"/>
              <a:gd name="connsiteX86" fmla="*/ 1350664 w 2805249"/>
              <a:gd name="connsiteY86" fmla="*/ 3065847 h 4393231"/>
              <a:gd name="connsiteX87" fmla="*/ 1350664 w 2805249"/>
              <a:gd name="connsiteY87" fmla="*/ 2828944 h 4393231"/>
              <a:gd name="connsiteX88" fmla="*/ 1359512 w 2805249"/>
              <a:gd name="connsiteY88" fmla="*/ 2805571 h 4393231"/>
              <a:gd name="connsiteX89" fmla="*/ 1517422 w 2805249"/>
              <a:gd name="connsiteY89" fmla="*/ 2650812 h 4393231"/>
              <a:gd name="connsiteX90" fmla="*/ 2242312 w 2805249"/>
              <a:gd name="connsiteY90" fmla="*/ 1966424 h 4393231"/>
              <a:gd name="connsiteX91" fmla="*/ 2254110 w 2805249"/>
              <a:gd name="connsiteY91" fmla="*/ 1946002 h 4393231"/>
              <a:gd name="connsiteX92" fmla="*/ 2411283 w 2805249"/>
              <a:gd name="connsiteY92" fmla="*/ 2092903 h 4393231"/>
              <a:gd name="connsiteX93" fmla="*/ 2563888 w 2805249"/>
              <a:gd name="connsiteY93" fmla="*/ 2235416 h 4393231"/>
              <a:gd name="connsiteX94" fmla="*/ 2537693 w 2805249"/>
              <a:gd name="connsiteY94" fmla="*/ 2235416 h 4393231"/>
              <a:gd name="connsiteX95" fmla="*/ 2286303 w 2805249"/>
              <a:gd name="connsiteY95" fmla="*/ 2235416 h 4393231"/>
              <a:gd name="connsiteX96" fmla="*/ 2242287 w 2805249"/>
              <a:gd name="connsiteY96" fmla="*/ 2249936 h 4393231"/>
              <a:gd name="connsiteX97" fmla="*/ 1534857 w 2805249"/>
              <a:gd name="connsiteY97" fmla="*/ 2925102 h 4393231"/>
              <a:gd name="connsiteX98" fmla="*/ 1371045 w 2805249"/>
              <a:gd name="connsiteY98" fmla="*/ 3080281 h 4393231"/>
              <a:gd name="connsiteX99" fmla="*/ 1359474 w 2805249"/>
              <a:gd name="connsiteY99" fmla="*/ 3091851 h 4393231"/>
              <a:gd name="connsiteX100" fmla="*/ 1344726 w 2805249"/>
              <a:gd name="connsiteY100" fmla="*/ 3124067 h 4393231"/>
              <a:gd name="connsiteX101" fmla="*/ 467584 w 2805249"/>
              <a:gd name="connsiteY101" fmla="*/ 3945791 h 4393231"/>
              <a:gd name="connsiteX102" fmla="*/ 444215 w 2805249"/>
              <a:gd name="connsiteY102" fmla="*/ 3960311 h 4393231"/>
              <a:gd name="connsiteX103" fmla="*/ 453063 w 2805249"/>
              <a:gd name="connsiteY103" fmla="*/ 3969158 h 4393231"/>
              <a:gd name="connsiteX104" fmla="*/ 888684 w 2805249"/>
              <a:gd name="connsiteY104" fmla="*/ 4381382 h 4393231"/>
              <a:gd name="connsiteX105" fmla="*/ 915003 w 2805249"/>
              <a:gd name="connsiteY105" fmla="*/ 4390230 h 4393231"/>
              <a:gd name="connsiteX106" fmla="*/ 1350496 w 2805249"/>
              <a:gd name="connsiteY106" fmla="*/ 4390282 h 4393231"/>
              <a:gd name="connsiteX107" fmla="*/ 1479374 w 2805249"/>
              <a:gd name="connsiteY107" fmla="*/ 4390282 h 4393231"/>
              <a:gd name="connsiteX108" fmla="*/ 1517266 w 2805249"/>
              <a:gd name="connsiteY108" fmla="*/ 4375535 h 4393231"/>
              <a:gd name="connsiteX109" fmla="*/ 2239252 w 2805249"/>
              <a:gd name="connsiteY109" fmla="*/ 3688593 h 4393231"/>
              <a:gd name="connsiteX110" fmla="*/ 2259673 w 2805249"/>
              <a:gd name="connsiteY110" fmla="*/ 3670898 h 4393231"/>
              <a:gd name="connsiteX111" fmla="*/ 2411893 w 2805249"/>
              <a:gd name="connsiteY111" fmla="*/ 3815637 h 4393231"/>
              <a:gd name="connsiteX112" fmla="*/ 2563755 w 2805249"/>
              <a:gd name="connsiteY112" fmla="*/ 3960197 h 4393231"/>
              <a:gd name="connsiteX113" fmla="*/ 2552216 w 2805249"/>
              <a:gd name="connsiteY113" fmla="*/ 3960197 h 4393231"/>
              <a:gd name="connsiteX114" fmla="*/ 2271615 w 2805249"/>
              <a:gd name="connsiteY114" fmla="*/ 3960197 h 4393231"/>
              <a:gd name="connsiteX115" fmla="*/ 2245302 w 2805249"/>
              <a:gd name="connsiteY115" fmla="*/ 3971999 h 4393231"/>
              <a:gd name="connsiteX116" fmla="*/ 1824287 w 2805249"/>
              <a:gd name="connsiteY116" fmla="*/ 4369628 h 4393231"/>
              <a:gd name="connsiteX117" fmla="*/ 1803872 w 2805249"/>
              <a:gd name="connsiteY117" fmla="*/ 4390281 h 4393231"/>
              <a:gd name="connsiteX118" fmla="*/ 1830185 w 2805249"/>
              <a:gd name="connsiteY118" fmla="*/ 4390281 h 4393231"/>
              <a:gd name="connsiteX119" fmla="*/ 2081524 w 2805249"/>
              <a:gd name="connsiteY119" fmla="*/ 4390281 h 4393231"/>
              <a:gd name="connsiteX120" fmla="*/ 2122582 w 2805249"/>
              <a:gd name="connsiteY120" fmla="*/ 4375528 h 4393231"/>
              <a:gd name="connsiteX121" fmla="*/ 2546545 w 2805249"/>
              <a:gd name="connsiteY121" fmla="*/ 3974723 h 4393231"/>
              <a:gd name="connsiteX122" fmla="*/ 2554088 w 2805249"/>
              <a:gd name="connsiteY122" fmla="*/ 3967545 h 4393231"/>
              <a:gd name="connsiteX123" fmla="*/ 2563867 w 2805249"/>
              <a:gd name="connsiteY123" fmla="*/ 3960304 h 4393231"/>
              <a:gd name="connsiteX124" fmla="*/ 2563942 w 2805249"/>
              <a:gd name="connsiteY124" fmla="*/ 3960376 h 4393231"/>
              <a:gd name="connsiteX125" fmla="*/ 2587312 w 2805249"/>
              <a:gd name="connsiteY125" fmla="*/ 3960376 h 4393231"/>
              <a:gd name="connsiteX126" fmla="*/ 2805249 w 2805249"/>
              <a:gd name="connsiteY126" fmla="*/ 3958037 h 4393231"/>
              <a:gd name="connsiteX127" fmla="*/ 2805249 w 2805249"/>
              <a:gd name="connsiteY127" fmla="*/ 3902886 h 4393231"/>
              <a:gd name="connsiteX128" fmla="*/ 2271472 w 2805249"/>
              <a:gd name="connsiteY128" fmla="*/ 3396167 h 4393231"/>
              <a:gd name="connsiteX129" fmla="*/ 2256950 w 2805249"/>
              <a:gd name="connsiteY129" fmla="*/ 3384370 h 4393231"/>
              <a:gd name="connsiteX130" fmla="*/ 1350496 w 2805249"/>
              <a:gd name="connsiteY130" fmla="*/ 4246904 h 4393231"/>
              <a:gd name="connsiteX131" fmla="*/ 1350496 w 2805249"/>
              <a:gd name="connsiteY131" fmla="*/ 4200170 h 4393231"/>
              <a:gd name="connsiteX132" fmla="*/ 1350496 w 2805249"/>
              <a:gd name="connsiteY132" fmla="*/ 3983742 h 4393231"/>
              <a:gd name="connsiteX133" fmla="*/ 1368194 w 2805249"/>
              <a:gd name="connsiteY133" fmla="*/ 3939958 h 4393231"/>
              <a:gd name="connsiteX134" fmla="*/ 1677909 w 2805249"/>
              <a:gd name="connsiteY134" fmla="*/ 3647531 h 4393231"/>
              <a:gd name="connsiteX135" fmla="*/ 2242202 w 2805249"/>
              <a:gd name="connsiteY135" fmla="*/ 3112360 h 4393231"/>
              <a:gd name="connsiteX136" fmla="*/ 2262825 w 2805249"/>
              <a:gd name="connsiteY136" fmla="*/ 3097859 h 4393231"/>
              <a:gd name="connsiteX137" fmla="*/ 2263299 w 2805249"/>
              <a:gd name="connsiteY137" fmla="*/ 3097863 h 4393231"/>
              <a:gd name="connsiteX138" fmla="*/ 2263267 w 2805249"/>
              <a:gd name="connsiteY138" fmla="*/ 3097833 h 4393231"/>
              <a:gd name="connsiteX139" fmla="*/ 2260092 w 2805249"/>
              <a:gd name="connsiteY139" fmla="*/ 3097833 h 4393231"/>
              <a:gd name="connsiteX140" fmla="*/ 2261013 w 2805249"/>
              <a:gd name="connsiteY140" fmla="*/ 3097841 h 4393231"/>
              <a:gd name="connsiteX141" fmla="*/ 2259673 w 2805249"/>
              <a:gd name="connsiteY141" fmla="*/ 3097841 h 4393231"/>
              <a:gd name="connsiteX142" fmla="*/ 2271472 w 2805249"/>
              <a:gd name="connsiteY142" fmla="*/ 3086044 h 4393231"/>
              <a:gd name="connsiteX143" fmla="*/ 2733435 w 2805249"/>
              <a:gd name="connsiteY143" fmla="*/ 2644796 h 4393231"/>
              <a:gd name="connsiteX144" fmla="*/ 2805249 w 2805249"/>
              <a:gd name="connsiteY144" fmla="*/ 2577033 h 4393231"/>
              <a:gd name="connsiteX145" fmla="*/ 2805249 w 2805249"/>
              <a:gd name="connsiteY145" fmla="*/ 2292978 h 4393231"/>
              <a:gd name="connsiteX146" fmla="*/ 2388324 w 2805249"/>
              <a:gd name="connsiteY146" fmla="*/ 2688353 h 4393231"/>
              <a:gd name="connsiteX147" fmla="*/ 1066875 w 2805249"/>
              <a:gd name="connsiteY147" fmla="*/ 3939958 h 4393231"/>
              <a:gd name="connsiteX148" fmla="*/ 1043504 w 2805249"/>
              <a:gd name="connsiteY148" fmla="*/ 3954477 h 4393231"/>
              <a:gd name="connsiteX149" fmla="*/ 1066875 w 2805249"/>
              <a:gd name="connsiteY149" fmla="*/ 3977844 h 4393231"/>
              <a:gd name="connsiteX150" fmla="*/ 1335975 w 2805249"/>
              <a:gd name="connsiteY150" fmla="*/ 4232385 h 4393231"/>
              <a:gd name="connsiteX151" fmla="*/ 1350496 w 2805249"/>
              <a:gd name="connsiteY151" fmla="*/ 4267322 h 4393231"/>
              <a:gd name="connsiteX152" fmla="*/ 1350496 w 2805249"/>
              <a:gd name="connsiteY152" fmla="*/ 4390282 h 4393231"/>
              <a:gd name="connsiteX153" fmla="*/ 5953 w 2805249"/>
              <a:gd name="connsiteY153" fmla="*/ 4390282 h 4393231"/>
              <a:gd name="connsiteX154" fmla="*/ 280354 w 2805249"/>
              <a:gd name="connsiteY154" fmla="*/ 4390282 h 4393231"/>
              <a:gd name="connsiteX155" fmla="*/ 300978 w 2805249"/>
              <a:gd name="connsiteY155" fmla="*/ 4381435 h 4393231"/>
              <a:gd name="connsiteX156" fmla="*/ 432203 w 2805249"/>
              <a:gd name="connsiteY156" fmla="*/ 4255761 h 4393231"/>
              <a:gd name="connsiteX157" fmla="*/ 441041 w 2805249"/>
              <a:gd name="connsiteY157" fmla="*/ 4238294 h 4393231"/>
              <a:gd name="connsiteX158" fmla="*/ 443988 w 2805249"/>
              <a:gd name="connsiteY158" fmla="*/ 3972202 h 4393231"/>
              <a:gd name="connsiteX159" fmla="*/ 435149 w 2805249"/>
              <a:gd name="connsiteY159" fmla="*/ 3969253 h 4393231"/>
              <a:gd name="connsiteX160" fmla="*/ 5953 w 2805249"/>
              <a:gd name="connsiteY160" fmla="*/ 4390282 h 4393231"/>
              <a:gd name="connsiteX161" fmla="*/ 444215 w 2805249"/>
              <a:gd name="connsiteY161" fmla="*/ 4391229 h 4393231"/>
              <a:gd name="connsiteX162" fmla="*/ 587058 w 2805249"/>
              <a:gd name="connsiteY162" fmla="*/ 4391229 h 4393231"/>
              <a:gd name="connsiteX163" fmla="*/ 444215 w 2805249"/>
              <a:gd name="connsiteY163" fmla="*/ 4256392 h 4393231"/>
              <a:gd name="connsiteX164" fmla="*/ 444215 w 2805249"/>
              <a:gd name="connsiteY164" fmla="*/ 4391229 h 4393231"/>
              <a:gd name="connsiteX165" fmla="*/ 2946 w 2805249"/>
              <a:gd name="connsiteY165" fmla="*/ 4393231 h 4393231"/>
              <a:gd name="connsiteX166" fmla="*/ 5953 w 2805249"/>
              <a:gd name="connsiteY166" fmla="*/ 4390282 h 4393231"/>
              <a:gd name="connsiteX167" fmla="*/ 0 w 2805249"/>
              <a:gd name="connsiteY167" fmla="*/ 4390282 h 4393231"/>
              <a:gd name="connsiteX168" fmla="*/ 2946 w 2805249"/>
              <a:gd name="connsiteY168" fmla="*/ 4393231 h 4393231"/>
              <a:gd name="connsiteX0" fmla="*/ 2567240 w 2805249"/>
              <a:gd name="connsiteY0" fmla="*/ 1375774 h 4393231"/>
              <a:gd name="connsiteX1" fmla="*/ 2795245 w 2805249"/>
              <a:gd name="connsiteY1" fmla="*/ 1375774 h 4393231"/>
              <a:gd name="connsiteX2" fmla="*/ 2805249 w 2805249"/>
              <a:gd name="connsiteY2" fmla="*/ 1375774 h 4393231"/>
              <a:gd name="connsiteX3" fmla="*/ 2805249 w 2805249"/>
              <a:gd name="connsiteY3" fmla="*/ 1142604 h 4393231"/>
              <a:gd name="connsiteX4" fmla="*/ 2578810 w 2805249"/>
              <a:gd name="connsiteY4" fmla="*/ 1358074 h 4393231"/>
              <a:gd name="connsiteX5" fmla="*/ 2567240 w 2805249"/>
              <a:gd name="connsiteY5" fmla="*/ 1375774 h 4393231"/>
              <a:gd name="connsiteX6" fmla="*/ 2805249 w 2805249"/>
              <a:gd name="connsiteY6" fmla="*/ 1889858 h 4393231"/>
              <a:gd name="connsiteX7" fmla="*/ 2805249 w 2805249"/>
              <a:gd name="connsiteY7" fmla="*/ 1602875 h 4393231"/>
              <a:gd name="connsiteX8" fmla="*/ 2584363 w 2805249"/>
              <a:gd name="connsiteY8" fmla="*/ 1393418 h 4393231"/>
              <a:gd name="connsiteX9" fmla="*/ 2566892 w 2805249"/>
              <a:gd name="connsiteY9" fmla="*/ 1375950 h 4393231"/>
              <a:gd name="connsiteX10" fmla="*/ 2549194 w 2805249"/>
              <a:gd name="connsiteY10" fmla="*/ 1375950 h 4393231"/>
              <a:gd name="connsiteX11" fmla="*/ 2265301 w 2805249"/>
              <a:gd name="connsiteY11" fmla="*/ 1375950 h 4393231"/>
              <a:gd name="connsiteX12" fmla="*/ 2277371 w 2805249"/>
              <a:gd name="connsiteY12" fmla="*/ 1390469 h 4393231"/>
              <a:gd name="connsiteX13" fmla="*/ 2805249 w 2805249"/>
              <a:gd name="connsiteY13" fmla="*/ 1889858 h 4393231"/>
              <a:gd name="connsiteX14" fmla="*/ 2805249 w 2805249"/>
              <a:gd name="connsiteY14" fmla="*/ 3099207 h 4393231"/>
              <a:gd name="connsiteX15" fmla="*/ 2805249 w 2805249"/>
              <a:gd name="connsiteY15" fmla="*/ 2869674 h 4393231"/>
              <a:gd name="connsiteX16" fmla="*/ 2581753 w 2805249"/>
              <a:gd name="connsiteY16" fmla="*/ 3083904 h 4393231"/>
              <a:gd name="connsiteX17" fmla="*/ 2573391 w 2805249"/>
              <a:gd name="connsiteY17" fmla="*/ 3091649 h 4393231"/>
              <a:gd name="connsiteX18" fmla="*/ 2569062 w 2805249"/>
              <a:gd name="connsiteY18" fmla="*/ 3098657 h 4393231"/>
              <a:gd name="connsiteX19" fmla="*/ 2792192 w 2805249"/>
              <a:gd name="connsiteY19" fmla="*/ 3098657 h 4393231"/>
              <a:gd name="connsiteX20" fmla="*/ 2805249 w 2805249"/>
              <a:gd name="connsiteY20" fmla="*/ 3099207 h 4393231"/>
              <a:gd name="connsiteX21" fmla="*/ 2805249 w 2805249"/>
              <a:gd name="connsiteY21" fmla="*/ 3615030 h 4393231"/>
              <a:gd name="connsiteX22" fmla="*/ 2805249 w 2805249"/>
              <a:gd name="connsiteY22" fmla="*/ 3326361 h 4393231"/>
              <a:gd name="connsiteX23" fmla="*/ 2581684 w 2805249"/>
              <a:gd name="connsiteY23" fmla="*/ 3115294 h 4393231"/>
              <a:gd name="connsiteX24" fmla="*/ 2573321 w 2805249"/>
              <a:gd name="connsiteY24" fmla="*/ 3107669 h 4393231"/>
              <a:gd name="connsiteX25" fmla="*/ 2568378 w 2805249"/>
              <a:gd name="connsiteY25" fmla="*/ 3099765 h 4393231"/>
              <a:gd name="connsiteX26" fmla="*/ 2569062 w 2805249"/>
              <a:gd name="connsiteY26" fmla="*/ 3098657 h 4393231"/>
              <a:gd name="connsiteX27" fmla="*/ 2567685 w 2805249"/>
              <a:gd name="connsiteY27" fmla="*/ 3098657 h 4393231"/>
              <a:gd name="connsiteX28" fmla="*/ 2567169 w 2805249"/>
              <a:gd name="connsiteY28" fmla="*/ 3097833 h 4393231"/>
              <a:gd name="connsiteX29" fmla="*/ 2567169 w 2805249"/>
              <a:gd name="connsiteY29" fmla="*/ 3100781 h 4393231"/>
              <a:gd name="connsiteX30" fmla="*/ 2263299 w 2805249"/>
              <a:gd name="connsiteY30" fmla="*/ 3097863 h 4393231"/>
              <a:gd name="connsiteX31" fmla="*/ 2333346 w 2805249"/>
              <a:gd name="connsiteY31" fmla="*/ 3164957 h 4393231"/>
              <a:gd name="connsiteX32" fmla="*/ 2805249 w 2805249"/>
              <a:gd name="connsiteY32" fmla="*/ 3615030 h 4393231"/>
              <a:gd name="connsiteX33" fmla="*/ 2409163 w 2805249"/>
              <a:gd name="connsiteY33" fmla="*/ 4390230 h 4393231"/>
              <a:gd name="connsiteX34" fmla="*/ 2689745 w 2805249"/>
              <a:gd name="connsiteY34" fmla="*/ 4390230 h 4393231"/>
              <a:gd name="connsiteX35" fmla="*/ 2724903 w 2805249"/>
              <a:gd name="connsiteY35" fmla="*/ 4378429 h 4393231"/>
              <a:gd name="connsiteX36" fmla="*/ 2805249 w 2805249"/>
              <a:gd name="connsiteY36" fmla="*/ 4301875 h 4393231"/>
              <a:gd name="connsiteX37" fmla="*/ 2805249 w 2805249"/>
              <a:gd name="connsiteY37" fmla="*/ 4014754 h 4393231"/>
              <a:gd name="connsiteX38" fmla="*/ 2426629 w 2805249"/>
              <a:gd name="connsiteY38" fmla="*/ 4372529 h 4393231"/>
              <a:gd name="connsiteX39" fmla="*/ 2409163 w 2805249"/>
              <a:gd name="connsiteY39" fmla="*/ 4390230 h 4393231"/>
              <a:gd name="connsiteX40" fmla="*/ 915003 w 2805249"/>
              <a:gd name="connsiteY40" fmla="*/ 4390230 h 4393231"/>
              <a:gd name="connsiteX41" fmla="*/ 1181141 w 2805249"/>
              <a:gd name="connsiteY41" fmla="*/ 4390230 h 4393231"/>
              <a:gd name="connsiteX42" fmla="*/ 1195662 w 2805249"/>
              <a:gd name="connsiteY42" fmla="*/ 4390230 h 4393231"/>
              <a:gd name="connsiteX43" fmla="*/ 1198611 w 2805249"/>
              <a:gd name="connsiteY43" fmla="*/ 4384331 h 4393231"/>
              <a:gd name="connsiteX44" fmla="*/ 748242 w 2805249"/>
              <a:gd name="connsiteY44" fmla="*/ 3957361 h 4393231"/>
              <a:gd name="connsiteX45" fmla="*/ 760040 w 2805249"/>
              <a:gd name="connsiteY45" fmla="*/ 3945791 h 4393231"/>
              <a:gd name="connsiteX46" fmla="*/ 2125441 w 2805249"/>
              <a:gd name="connsiteY46" fmla="*/ 2647639 h 4393231"/>
              <a:gd name="connsiteX47" fmla="*/ 2546542 w 2805249"/>
              <a:gd name="connsiteY47" fmla="*/ 2249936 h 4393231"/>
              <a:gd name="connsiteX48" fmla="*/ 2554086 w 2805249"/>
              <a:gd name="connsiteY48" fmla="*/ 2243782 h 4393231"/>
              <a:gd name="connsiteX49" fmla="*/ 2563947 w 2805249"/>
              <a:gd name="connsiteY49" fmla="*/ 2235471 h 4393231"/>
              <a:gd name="connsiteX50" fmla="*/ 2564032 w 2805249"/>
              <a:gd name="connsiteY50" fmla="*/ 2235551 h 4393231"/>
              <a:gd name="connsiteX51" fmla="*/ 2587401 w 2805249"/>
              <a:gd name="connsiteY51" fmla="*/ 2235551 h 4393231"/>
              <a:gd name="connsiteX52" fmla="*/ 2805249 w 2805249"/>
              <a:gd name="connsiteY52" fmla="*/ 2235551 h 4393231"/>
              <a:gd name="connsiteX53" fmla="*/ 2805249 w 2805249"/>
              <a:gd name="connsiteY53" fmla="*/ 2177738 h 4393231"/>
              <a:gd name="connsiteX54" fmla="*/ 2268631 w 2805249"/>
              <a:gd name="connsiteY54" fmla="*/ 1668026 h 4393231"/>
              <a:gd name="connsiteX55" fmla="*/ 2257060 w 2805249"/>
              <a:gd name="connsiteY55" fmla="*/ 1659403 h 4393231"/>
              <a:gd name="connsiteX56" fmla="*/ 1356563 w 2805249"/>
              <a:gd name="connsiteY56" fmla="*/ 2519199 h 4393231"/>
              <a:gd name="connsiteX57" fmla="*/ 1350664 w 2805249"/>
              <a:gd name="connsiteY57" fmla="*/ 2516249 h 4393231"/>
              <a:gd name="connsiteX58" fmla="*/ 1350664 w 2805249"/>
              <a:gd name="connsiteY58" fmla="*/ 2484027 h 4393231"/>
              <a:gd name="connsiteX59" fmla="*/ 1350664 w 2805249"/>
              <a:gd name="connsiteY59" fmla="*/ 2267546 h 4393231"/>
              <a:gd name="connsiteX60" fmla="*/ 1374259 w 2805249"/>
              <a:gd name="connsiteY60" fmla="*/ 2215128 h 4393231"/>
              <a:gd name="connsiteX61" fmla="*/ 2239363 w 2805249"/>
              <a:gd name="connsiteY61" fmla="*/ 1393227 h 4393231"/>
              <a:gd name="connsiteX62" fmla="*/ 2262959 w 2805249"/>
              <a:gd name="connsiteY62" fmla="*/ 1372805 h 4393231"/>
              <a:gd name="connsiteX63" fmla="*/ 2262959 w 2805249"/>
              <a:gd name="connsiteY63" fmla="*/ 1373132 h 4393231"/>
              <a:gd name="connsiteX64" fmla="*/ 2262850 w 2805249"/>
              <a:gd name="connsiteY64" fmla="*/ 1373001 h 4393231"/>
              <a:gd name="connsiteX65" fmla="*/ 2262850 w 2805249"/>
              <a:gd name="connsiteY65" fmla="*/ 1375950 h 4393231"/>
              <a:gd name="connsiteX66" fmla="*/ 2265301 w 2805249"/>
              <a:gd name="connsiteY66" fmla="*/ 1375950 h 4393231"/>
              <a:gd name="connsiteX67" fmla="*/ 2263881 w 2805249"/>
              <a:gd name="connsiteY67" fmla="*/ 1374242 h 4393231"/>
              <a:gd name="connsiteX68" fmla="*/ 2269028 w 2805249"/>
              <a:gd name="connsiteY68" fmla="*/ 1365798 h 4393231"/>
              <a:gd name="connsiteX69" fmla="*/ 2277479 w 2805249"/>
              <a:gd name="connsiteY69" fmla="*/ 1358055 h 4393231"/>
              <a:gd name="connsiteX70" fmla="*/ 2752951 w 2805249"/>
              <a:gd name="connsiteY70" fmla="*/ 903393 h 4393231"/>
              <a:gd name="connsiteX71" fmla="*/ 2805249 w 2805249"/>
              <a:gd name="connsiteY71" fmla="*/ 853911 h 4393231"/>
              <a:gd name="connsiteX72" fmla="*/ 2805249 w 2805249"/>
              <a:gd name="connsiteY72" fmla="*/ 573355 h 4393231"/>
              <a:gd name="connsiteX73" fmla="*/ 1064111 w 2805249"/>
              <a:gd name="connsiteY73" fmla="*/ 2220801 h 4393231"/>
              <a:gd name="connsiteX74" fmla="*/ 1049590 w 2805249"/>
              <a:gd name="connsiteY74" fmla="*/ 2235551 h 4393231"/>
              <a:gd name="connsiteX75" fmla="*/ 1067060 w 2805249"/>
              <a:gd name="connsiteY75" fmla="*/ 2253023 h 4393231"/>
              <a:gd name="connsiteX76" fmla="*/ 1336143 w 2805249"/>
              <a:gd name="connsiteY76" fmla="*/ 2513299 h 4393231"/>
              <a:gd name="connsiteX77" fmla="*/ 1350664 w 2805249"/>
              <a:gd name="connsiteY77" fmla="*/ 2542572 h 4393231"/>
              <a:gd name="connsiteX78" fmla="*/ 1350664 w 2805249"/>
              <a:gd name="connsiteY78" fmla="*/ 2788098 h 4393231"/>
              <a:gd name="connsiteX79" fmla="*/ 1350664 w 2805249"/>
              <a:gd name="connsiteY79" fmla="*/ 2799671 h 4393231"/>
              <a:gd name="connsiteX80" fmla="*/ 745567 w 2805249"/>
              <a:gd name="connsiteY80" fmla="*/ 2229650 h 4393231"/>
              <a:gd name="connsiteX81" fmla="*/ 2805249 w 2805249"/>
              <a:gd name="connsiteY81" fmla="*/ 296175 h 4393231"/>
              <a:gd name="connsiteX82" fmla="*/ 2805249 w 2805249"/>
              <a:gd name="connsiteY82" fmla="*/ 0 h 4393231"/>
              <a:gd name="connsiteX83" fmla="*/ 464686 w 2805249"/>
              <a:gd name="connsiteY83" fmla="*/ 2215128 h 4393231"/>
              <a:gd name="connsiteX84" fmla="*/ 447216 w 2805249"/>
              <a:gd name="connsiteY84" fmla="*/ 2235551 h 4393231"/>
              <a:gd name="connsiteX85" fmla="*/ 1350664 w 2805249"/>
              <a:gd name="connsiteY85" fmla="*/ 3080597 h 4393231"/>
              <a:gd name="connsiteX86" fmla="*/ 1350664 w 2805249"/>
              <a:gd name="connsiteY86" fmla="*/ 3065847 h 4393231"/>
              <a:gd name="connsiteX87" fmla="*/ 1350664 w 2805249"/>
              <a:gd name="connsiteY87" fmla="*/ 2828944 h 4393231"/>
              <a:gd name="connsiteX88" fmla="*/ 1359512 w 2805249"/>
              <a:gd name="connsiteY88" fmla="*/ 2805571 h 4393231"/>
              <a:gd name="connsiteX89" fmla="*/ 1517422 w 2805249"/>
              <a:gd name="connsiteY89" fmla="*/ 2650812 h 4393231"/>
              <a:gd name="connsiteX90" fmla="*/ 2242312 w 2805249"/>
              <a:gd name="connsiteY90" fmla="*/ 1966424 h 4393231"/>
              <a:gd name="connsiteX91" fmla="*/ 2254110 w 2805249"/>
              <a:gd name="connsiteY91" fmla="*/ 1946002 h 4393231"/>
              <a:gd name="connsiteX92" fmla="*/ 2411283 w 2805249"/>
              <a:gd name="connsiteY92" fmla="*/ 2092903 h 4393231"/>
              <a:gd name="connsiteX93" fmla="*/ 2563888 w 2805249"/>
              <a:gd name="connsiteY93" fmla="*/ 2235416 h 4393231"/>
              <a:gd name="connsiteX94" fmla="*/ 2537693 w 2805249"/>
              <a:gd name="connsiteY94" fmla="*/ 2235416 h 4393231"/>
              <a:gd name="connsiteX95" fmla="*/ 2286303 w 2805249"/>
              <a:gd name="connsiteY95" fmla="*/ 2235416 h 4393231"/>
              <a:gd name="connsiteX96" fmla="*/ 2242287 w 2805249"/>
              <a:gd name="connsiteY96" fmla="*/ 2249936 h 4393231"/>
              <a:gd name="connsiteX97" fmla="*/ 1534857 w 2805249"/>
              <a:gd name="connsiteY97" fmla="*/ 2925102 h 4393231"/>
              <a:gd name="connsiteX98" fmla="*/ 1371045 w 2805249"/>
              <a:gd name="connsiteY98" fmla="*/ 3080281 h 4393231"/>
              <a:gd name="connsiteX99" fmla="*/ 1359474 w 2805249"/>
              <a:gd name="connsiteY99" fmla="*/ 3091851 h 4393231"/>
              <a:gd name="connsiteX100" fmla="*/ 1344726 w 2805249"/>
              <a:gd name="connsiteY100" fmla="*/ 3124067 h 4393231"/>
              <a:gd name="connsiteX101" fmla="*/ 467584 w 2805249"/>
              <a:gd name="connsiteY101" fmla="*/ 3945791 h 4393231"/>
              <a:gd name="connsiteX102" fmla="*/ 444215 w 2805249"/>
              <a:gd name="connsiteY102" fmla="*/ 3960311 h 4393231"/>
              <a:gd name="connsiteX103" fmla="*/ 453063 w 2805249"/>
              <a:gd name="connsiteY103" fmla="*/ 3969158 h 4393231"/>
              <a:gd name="connsiteX104" fmla="*/ 888684 w 2805249"/>
              <a:gd name="connsiteY104" fmla="*/ 4381382 h 4393231"/>
              <a:gd name="connsiteX105" fmla="*/ 915003 w 2805249"/>
              <a:gd name="connsiteY105" fmla="*/ 4390230 h 4393231"/>
              <a:gd name="connsiteX106" fmla="*/ 1350496 w 2805249"/>
              <a:gd name="connsiteY106" fmla="*/ 4390282 h 4393231"/>
              <a:gd name="connsiteX107" fmla="*/ 1479374 w 2805249"/>
              <a:gd name="connsiteY107" fmla="*/ 4390282 h 4393231"/>
              <a:gd name="connsiteX108" fmla="*/ 1517266 w 2805249"/>
              <a:gd name="connsiteY108" fmla="*/ 4375535 h 4393231"/>
              <a:gd name="connsiteX109" fmla="*/ 2239252 w 2805249"/>
              <a:gd name="connsiteY109" fmla="*/ 3688593 h 4393231"/>
              <a:gd name="connsiteX110" fmla="*/ 2259673 w 2805249"/>
              <a:gd name="connsiteY110" fmla="*/ 3670898 h 4393231"/>
              <a:gd name="connsiteX111" fmla="*/ 2411893 w 2805249"/>
              <a:gd name="connsiteY111" fmla="*/ 3815637 h 4393231"/>
              <a:gd name="connsiteX112" fmla="*/ 2563755 w 2805249"/>
              <a:gd name="connsiteY112" fmla="*/ 3960197 h 4393231"/>
              <a:gd name="connsiteX113" fmla="*/ 2552216 w 2805249"/>
              <a:gd name="connsiteY113" fmla="*/ 3960197 h 4393231"/>
              <a:gd name="connsiteX114" fmla="*/ 2271615 w 2805249"/>
              <a:gd name="connsiteY114" fmla="*/ 3960197 h 4393231"/>
              <a:gd name="connsiteX115" fmla="*/ 2245302 w 2805249"/>
              <a:gd name="connsiteY115" fmla="*/ 3971999 h 4393231"/>
              <a:gd name="connsiteX116" fmla="*/ 1824287 w 2805249"/>
              <a:gd name="connsiteY116" fmla="*/ 4369628 h 4393231"/>
              <a:gd name="connsiteX117" fmla="*/ 1803872 w 2805249"/>
              <a:gd name="connsiteY117" fmla="*/ 4390281 h 4393231"/>
              <a:gd name="connsiteX118" fmla="*/ 1830185 w 2805249"/>
              <a:gd name="connsiteY118" fmla="*/ 4390281 h 4393231"/>
              <a:gd name="connsiteX119" fmla="*/ 2081524 w 2805249"/>
              <a:gd name="connsiteY119" fmla="*/ 4390281 h 4393231"/>
              <a:gd name="connsiteX120" fmla="*/ 2122582 w 2805249"/>
              <a:gd name="connsiteY120" fmla="*/ 4375528 h 4393231"/>
              <a:gd name="connsiteX121" fmla="*/ 2546545 w 2805249"/>
              <a:gd name="connsiteY121" fmla="*/ 3974723 h 4393231"/>
              <a:gd name="connsiteX122" fmla="*/ 2554088 w 2805249"/>
              <a:gd name="connsiteY122" fmla="*/ 3967545 h 4393231"/>
              <a:gd name="connsiteX123" fmla="*/ 2563867 w 2805249"/>
              <a:gd name="connsiteY123" fmla="*/ 3960304 h 4393231"/>
              <a:gd name="connsiteX124" fmla="*/ 2563942 w 2805249"/>
              <a:gd name="connsiteY124" fmla="*/ 3960376 h 4393231"/>
              <a:gd name="connsiteX125" fmla="*/ 2587312 w 2805249"/>
              <a:gd name="connsiteY125" fmla="*/ 3960376 h 4393231"/>
              <a:gd name="connsiteX126" fmla="*/ 2805249 w 2805249"/>
              <a:gd name="connsiteY126" fmla="*/ 3958037 h 4393231"/>
              <a:gd name="connsiteX127" fmla="*/ 2805249 w 2805249"/>
              <a:gd name="connsiteY127" fmla="*/ 3902886 h 4393231"/>
              <a:gd name="connsiteX128" fmla="*/ 2271472 w 2805249"/>
              <a:gd name="connsiteY128" fmla="*/ 3396167 h 4393231"/>
              <a:gd name="connsiteX129" fmla="*/ 2256950 w 2805249"/>
              <a:gd name="connsiteY129" fmla="*/ 3384370 h 4393231"/>
              <a:gd name="connsiteX130" fmla="*/ 1350496 w 2805249"/>
              <a:gd name="connsiteY130" fmla="*/ 4246904 h 4393231"/>
              <a:gd name="connsiteX131" fmla="*/ 1350496 w 2805249"/>
              <a:gd name="connsiteY131" fmla="*/ 4200170 h 4393231"/>
              <a:gd name="connsiteX132" fmla="*/ 1350496 w 2805249"/>
              <a:gd name="connsiteY132" fmla="*/ 3983742 h 4393231"/>
              <a:gd name="connsiteX133" fmla="*/ 1368194 w 2805249"/>
              <a:gd name="connsiteY133" fmla="*/ 3939958 h 4393231"/>
              <a:gd name="connsiteX134" fmla="*/ 1677909 w 2805249"/>
              <a:gd name="connsiteY134" fmla="*/ 3647531 h 4393231"/>
              <a:gd name="connsiteX135" fmla="*/ 2242202 w 2805249"/>
              <a:gd name="connsiteY135" fmla="*/ 3112360 h 4393231"/>
              <a:gd name="connsiteX136" fmla="*/ 2262825 w 2805249"/>
              <a:gd name="connsiteY136" fmla="*/ 3097859 h 4393231"/>
              <a:gd name="connsiteX137" fmla="*/ 2263299 w 2805249"/>
              <a:gd name="connsiteY137" fmla="*/ 3097863 h 4393231"/>
              <a:gd name="connsiteX138" fmla="*/ 2263267 w 2805249"/>
              <a:gd name="connsiteY138" fmla="*/ 3097833 h 4393231"/>
              <a:gd name="connsiteX139" fmla="*/ 2260092 w 2805249"/>
              <a:gd name="connsiteY139" fmla="*/ 3097833 h 4393231"/>
              <a:gd name="connsiteX140" fmla="*/ 2261013 w 2805249"/>
              <a:gd name="connsiteY140" fmla="*/ 3097841 h 4393231"/>
              <a:gd name="connsiteX141" fmla="*/ 2259673 w 2805249"/>
              <a:gd name="connsiteY141" fmla="*/ 3097841 h 4393231"/>
              <a:gd name="connsiteX142" fmla="*/ 2271472 w 2805249"/>
              <a:gd name="connsiteY142" fmla="*/ 3086044 h 4393231"/>
              <a:gd name="connsiteX143" fmla="*/ 2733435 w 2805249"/>
              <a:gd name="connsiteY143" fmla="*/ 2644796 h 4393231"/>
              <a:gd name="connsiteX144" fmla="*/ 2805249 w 2805249"/>
              <a:gd name="connsiteY144" fmla="*/ 2577033 h 4393231"/>
              <a:gd name="connsiteX145" fmla="*/ 2805249 w 2805249"/>
              <a:gd name="connsiteY145" fmla="*/ 2292978 h 4393231"/>
              <a:gd name="connsiteX146" fmla="*/ 2388324 w 2805249"/>
              <a:gd name="connsiteY146" fmla="*/ 2688353 h 4393231"/>
              <a:gd name="connsiteX147" fmla="*/ 1066875 w 2805249"/>
              <a:gd name="connsiteY147" fmla="*/ 3939958 h 4393231"/>
              <a:gd name="connsiteX148" fmla="*/ 1043504 w 2805249"/>
              <a:gd name="connsiteY148" fmla="*/ 3954477 h 4393231"/>
              <a:gd name="connsiteX149" fmla="*/ 1066875 w 2805249"/>
              <a:gd name="connsiteY149" fmla="*/ 3977844 h 4393231"/>
              <a:gd name="connsiteX150" fmla="*/ 1335975 w 2805249"/>
              <a:gd name="connsiteY150" fmla="*/ 4232385 h 4393231"/>
              <a:gd name="connsiteX151" fmla="*/ 1350496 w 2805249"/>
              <a:gd name="connsiteY151" fmla="*/ 4267322 h 4393231"/>
              <a:gd name="connsiteX152" fmla="*/ 1350496 w 2805249"/>
              <a:gd name="connsiteY152" fmla="*/ 4390282 h 4393231"/>
              <a:gd name="connsiteX153" fmla="*/ 5953 w 2805249"/>
              <a:gd name="connsiteY153" fmla="*/ 4390282 h 4393231"/>
              <a:gd name="connsiteX154" fmla="*/ 280354 w 2805249"/>
              <a:gd name="connsiteY154" fmla="*/ 4390282 h 4393231"/>
              <a:gd name="connsiteX155" fmla="*/ 300978 w 2805249"/>
              <a:gd name="connsiteY155" fmla="*/ 4381435 h 4393231"/>
              <a:gd name="connsiteX156" fmla="*/ 432203 w 2805249"/>
              <a:gd name="connsiteY156" fmla="*/ 4255761 h 4393231"/>
              <a:gd name="connsiteX157" fmla="*/ 441041 w 2805249"/>
              <a:gd name="connsiteY157" fmla="*/ 4238294 h 4393231"/>
              <a:gd name="connsiteX158" fmla="*/ 443988 w 2805249"/>
              <a:gd name="connsiteY158" fmla="*/ 3972202 h 4393231"/>
              <a:gd name="connsiteX159" fmla="*/ 435149 w 2805249"/>
              <a:gd name="connsiteY159" fmla="*/ 3969253 h 4393231"/>
              <a:gd name="connsiteX160" fmla="*/ 5953 w 2805249"/>
              <a:gd name="connsiteY160" fmla="*/ 4390282 h 4393231"/>
              <a:gd name="connsiteX161" fmla="*/ 444215 w 2805249"/>
              <a:gd name="connsiteY161" fmla="*/ 4391229 h 4393231"/>
              <a:gd name="connsiteX162" fmla="*/ 587058 w 2805249"/>
              <a:gd name="connsiteY162" fmla="*/ 4391229 h 4393231"/>
              <a:gd name="connsiteX163" fmla="*/ 444215 w 2805249"/>
              <a:gd name="connsiteY163" fmla="*/ 4256392 h 4393231"/>
              <a:gd name="connsiteX164" fmla="*/ 444215 w 2805249"/>
              <a:gd name="connsiteY164" fmla="*/ 4391229 h 4393231"/>
              <a:gd name="connsiteX165" fmla="*/ 2946 w 2805249"/>
              <a:gd name="connsiteY165" fmla="*/ 4393231 h 4393231"/>
              <a:gd name="connsiteX166" fmla="*/ 5953 w 2805249"/>
              <a:gd name="connsiteY166" fmla="*/ 4390282 h 4393231"/>
              <a:gd name="connsiteX167" fmla="*/ 0 w 2805249"/>
              <a:gd name="connsiteY167" fmla="*/ 4390282 h 4393231"/>
              <a:gd name="connsiteX168" fmla="*/ 2946 w 2805249"/>
              <a:gd name="connsiteY168" fmla="*/ 4393231 h 43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805249" h="4393231">
                <a:moveTo>
                  <a:pt x="2567240" y="1375774"/>
                </a:moveTo>
                <a:lnTo>
                  <a:pt x="2795245" y="1375774"/>
                </a:lnTo>
                <a:lnTo>
                  <a:pt x="2805249" y="1375774"/>
                </a:lnTo>
                <a:lnTo>
                  <a:pt x="2805249" y="1142604"/>
                </a:lnTo>
                <a:lnTo>
                  <a:pt x="2578810" y="1358074"/>
                </a:lnTo>
                <a:cubicBezTo>
                  <a:pt x="2572912" y="1363974"/>
                  <a:pt x="2570189" y="1369874"/>
                  <a:pt x="2567240" y="1375774"/>
                </a:cubicBezTo>
                <a:close/>
                <a:moveTo>
                  <a:pt x="2805249" y="1889858"/>
                </a:moveTo>
                <a:lnTo>
                  <a:pt x="2805249" y="1602875"/>
                </a:lnTo>
                <a:lnTo>
                  <a:pt x="2584363" y="1393418"/>
                </a:lnTo>
                <a:cubicBezTo>
                  <a:pt x="2575514" y="1387520"/>
                  <a:pt x="2572565" y="1381622"/>
                  <a:pt x="2566892" y="1375950"/>
                </a:cubicBezTo>
                <a:lnTo>
                  <a:pt x="2549194" y="1375950"/>
                </a:lnTo>
                <a:lnTo>
                  <a:pt x="2265301" y="1375950"/>
                </a:lnTo>
                <a:lnTo>
                  <a:pt x="2277371" y="1390469"/>
                </a:lnTo>
                <a:lnTo>
                  <a:pt x="2805249" y="1889858"/>
                </a:lnTo>
                <a:close/>
                <a:moveTo>
                  <a:pt x="2805249" y="3099207"/>
                </a:moveTo>
                <a:lnTo>
                  <a:pt x="2805249" y="2869674"/>
                </a:lnTo>
                <a:lnTo>
                  <a:pt x="2581753" y="3083904"/>
                </a:lnTo>
                <a:cubicBezTo>
                  <a:pt x="2578805" y="3085379"/>
                  <a:pt x="2575914" y="3088329"/>
                  <a:pt x="2573391" y="3091649"/>
                </a:cubicBezTo>
                <a:lnTo>
                  <a:pt x="2569062" y="3098657"/>
                </a:lnTo>
                <a:lnTo>
                  <a:pt x="2792192" y="3098657"/>
                </a:lnTo>
                <a:lnTo>
                  <a:pt x="2805249" y="3099207"/>
                </a:lnTo>
                <a:close/>
                <a:moveTo>
                  <a:pt x="2805249" y="3615030"/>
                </a:moveTo>
                <a:lnTo>
                  <a:pt x="2805249" y="3326361"/>
                </a:lnTo>
                <a:lnTo>
                  <a:pt x="2581684" y="3115294"/>
                </a:lnTo>
                <a:cubicBezTo>
                  <a:pt x="2578736" y="3113820"/>
                  <a:pt x="2575844" y="3110929"/>
                  <a:pt x="2573321" y="3107669"/>
                </a:cubicBezTo>
                <a:lnTo>
                  <a:pt x="2568378" y="3099765"/>
                </a:lnTo>
                <a:lnTo>
                  <a:pt x="2569062" y="3098657"/>
                </a:lnTo>
                <a:lnTo>
                  <a:pt x="2567685" y="3098657"/>
                </a:lnTo>
                <a:lnTo>
                  <a:pt x="2567169" y="3097833"/>
                </a:lnTo>
                <a:lnTo>
                  <a:pt x="2567169" y="3100781"/>
                </a:lnTo>
                <a:lnTo>
                  <a:pt x="2263299" y="3097863"/>
                </a:lnTo>
                <a:lnTo>
                  <a:pt x="2333346" y="3164957"/>
                </a:lnTo>
                <a:lnTo>
                  <a:pt x="2805249" y="3615030"/>
                </a:lnTo>
                <a:close/>
                <a:moveTo>
                  <a:pt x="2409163" y="4390230"/>
                </a:moveTo>
                <a:lnTo>
                  <a:pt x="2689745" y="4390230"/>
                </a:lnTo>
                <a:cubicBezTo>
                  <a:pt x="2704262" y="4390230"/>
                  <a:pt x="2716057" y="4387280"/>
                  <a:pt x="2724903" y="4378429"/>
                </a:cubicBezTo>
                <a:lnTo>
                  <a:pt x="2805249" y="4301875"/>
                </a:lnTo>
                <a:lnTo>
                  <a:pt x="2805249" y="4014754"/>
                </a:lnTo>
                <a:lnTo>
                  <a:pt x="2426629" y="4372529"/>
                </a:lnTo>
                <a:cubicBezTo>
                  <a:pt x="2423680" y="4378429"/>
                  <a:pt x="2417783" y="4384329"/>
                  <a:pt x="2409163" y="4390230"/>
                </a:cubicBezTo>
                <a:close/>
                <a:moveTo>
                  <a:pt x="915003" y="4390230"/>
                </a:moveTo>
                <a:lnTo>
                  <a:pt x="1181141" y="4390230"/>
                </a:lnTo>
                <a:lnTo>
                  <a:pt x="1195662" y="4390230"/>
                </a:lnTo>
                <a:cubicBezTo>
                  <a:pt x="1195662" y="4387280"/>
                  <a:pt x="1198611" y="4387280"/>
                  <a:pt x="1198611" y="4384331"/>
                </a:cubicBezTo>
                <a:cubicBezTo>
                  <a:pt x="1049547" y="4240949"/>
                  <a:pt x="897533" y="4100743"/>
                  <a:pt x="748242" y="3957361"/>
                </a:cubicBezTo>
                <a:cubicBezTo>
                  <a:pt x="751192" y="3954412"/>
                  <a:pt x="757091" y="3948740"/>
                  <a:pt x="760040" y="3945791"/>
                </a:cubicBezTo>
                <a:lnTo>
                  <a:pt x="2125441" y="2647639"/>
                </a:lnTo>
                <a:lnTo>
                  <a:pt x="2546542" y="2249936"/>
                </a:lnTo>
                <a:cubicBezTo>
                  <a:pt x="2547903" y="2248461"/>
                  <a:pt x="2550796" y="2246306"/>
                  <a:pt x="2554086" y="2243782"/>
                </a:cubicBezTo>
                <a:lnTo>
                  <a:pt x="2563947" y="2235471"/>
                </a:lnTo>
                <a:cubicBezTo>
                  <a:pt x="2563975" y="2235498"/>
                  <a:pt x="2564004" y="2235524"/>
                  <a:pt x="2564032" y="2235551"/>
                </a:cubicBezTo>
                <a:lnTo>
                  <a:pt x="2587401" y="2235551"/>
                </a:lnTo>
                <a:lnTo>
                  <a:pt x="2805249" y="2235551"/>
                </a:lnTo>
                <a:lnTo>
                  <a:pt x="2805249" y="2177738"/>
                </a:lnTo>
                <a:lnTo>
                  <a:pt x="2268631" y="1668026"/>
                </a:lnTo>
                <a:cubicBezTo>
                  <a:pt x="2265681" y="1668026"/>
                  <a:pt x="2262959" y="1665303"/>
                  <a:pt x="2257060" y="1659403"/>
                </a:cubicBezTo>
                <a:lnTo>
                  <a:pt x="1356563" y="2519199"/>
                </a:lnTo>
                <a:cubicBezTo>
                  <a:pt x="1353613" y="2519199"/>
                  <a:pt x="1353613" y="2516249"/>
                  <a:pt x="1350664" y="2516249"/>
                </a:cubicBezTo>
                <a:lnTo>
                  <a:pt x="1350664" y="2484027"/>
                </a:lnTo>
                <a:lnTo>
                  <a:pt x="1350664" y="2267546"/>
                </a:lnTo>
                <a:cubicBezTo>
                  <a:pt x="1350664" y="2244173"/>
                  <a:pt x="1356563" y="2229650"/>
                  <a:pt x="1374259" y="2215128"/>
                </a:cubicBezTo>
                <a:lnTo>
                  <a:pt x="2239363" y="1393227"/>
                </a:lnTo>
                <a:cubicBezTo>
                  <a:pt x="2248211" y="1384378"/>
                  <a:pt x="2254110" y="1378477"/>
                  <a:pt x="2262959" y="1372805"/>
                </a:cubicBezTo>
                <a:lnTo>
                  <a:pt x="2262959" y="1373132"/>
                </a:lnTo>
                <a:cubicBezTo>
                  <a:pt x="2262922" y="1373088"/>
                  <a:pt x="2262886" y="1373044"/>
                  <a:pt x="2262850" y="1373001"/>
                </a:cubicBezTo>
                <a:lnTo>
                  <a:pt x="2262850" y="1375950"/>
                </a:lnTo>
                <a:lnTo>
                  <a:pt x="2265301" y="1375950"/>
                </a:lnTo>
                <a:lnTo>
                  <a:pt x="2263881" y="1374242"/>
                </a:lnTo>
                <a:lnTo>
                  <a:pt x="2269028" y="1365798"/>
                </a:lnTo>
                <a:cubicBezTo>
                  <a:pt x="2271580" y="1362480"/>
                  <a:pt x="2274530" y="1359530"/>
                  <a:pt x="2277479" y="1358055"/>
                </a:cubicBezTo>
                <a:cubicBezTo>
                  <a:pt x="2380597" y="1257132"/>
                  <a:pt x="2600804" y="1047520"/>
                  <a:pt x="2752951" y="903393"/>
                </a:cubicBezTo>
                <a:lnTo>
                  <a:pt x="2805249" y="853911"/>
                </a:lnTo>
                <a:lnTo>
                  <a:pt x="2805249" y="573355"/>
                </a:lnTo>
                <a:lnTo>
                  <a:pt x="1064111" y="2220801"/>
                </a:lnTo>
                <a:cubicBezTo>
                  <a:pt x="1056850" y="2228176"/>
                  <a:pt x="1055262" y="2229650"/>
                  <a:pt x="1049590" y="2235551"/>
                </a:cubicBezTo>
                <a:cubicBezTo>
                  <a:pt x="1055262" y="2241450"/>
                  <a:pt x="1061161" y="2247123"/>
                  <a:pt x="1067060" y="2253023"/>
                </a:cubicBezTo>
                <a:cubicBezTo>
                  <a:pt x="1157813" y="2340841"/>
                  <a:pt x="1248339" y="2425708"/>
                  <a:pt x="1336143" y="2513299"/>
                </a:cubicBezTo>
                <a:cubicBezTo>
                  <a:pt x="1344764" y="2519199"/>
                  <a:pt x="1350664" y="2530999"/>
                  <a:pt x="1350664" y="2542572"/>
                </a:cubicBezTo>
                <a:lnTo>
                  <a:pt x="1350664" y="2788098"/>
                </a:lnTo>
                <a:lnTo>
                  <a:pt x="1350664" y="2799671"/>
                </a:lnTo>
                <a:lnTo>
                  <a:pt x="745567" y="2229650"/>
                </a:lnTo>
                <a:lnTo>
                  <a:pt x="2805249" y="296175"/>
                </a:lnTo>
                <a:lnTo>
                  <a:pt x="2805249" y="0"/>
                </a:lnTo>
                <a:lnTo>
                  <a:pt x="464686" y="2215128"/>
                </a:lnTo>
                <a:cubicBezTo>
                  <a:pt x="455951" y="2225339"/>
                  <a:pt x="456065" y="2226700"/>
                  <a:pt x="447216" y="2235551"/>
                </a:cubicBezTo>
                <a:lnTo>
                  <a:pt x="1350664" y="3080597"/>
                </a:lnTo>
                <a:lnTo>
                  <a:pt x="1350664" y="3065847"/>
                </a:lnTo>
                <a:lnTo>
                  <a:pt x="1350664" y="2828944"/>
                </a:lnTo>
                <a:cubicBezTo>
                  <a:pt x="1350664" y="2820094"/>
                  <a:pt x="1353613" y="2811471"/>
                  <a:pt x="1359512" y="2805571"/>
                </a:cubicBezTo>
                <a:cubicBezTo>
                  <a:pt x="1412149" y="2752926"/>
                  <a:pt x="1464786" y="2703231"/>
                  <a:pt x="1517422" y="2650812"/>
                </a:cubicBezTo>
                <a:lnTo>
                  <a:pt x="2242312" y="1966424"/>
                </a:lnTo>
                <a:cubicBezTo>
                  <a:pt x="2245262" y="1960524"/>
                  <a:pt x="2251161" y="1951674"/>
                  <a:pt x="2254110" y="1946002"/>
                </a:cubicBezTo>
                <a:lnTo>
                  <a:pt x="2411283" y="2092903"/>
                </a:lnTo>
                <a:lnTo>
                  <a:pt x="2563888" y="2235416"/>
                </a:lnTo>
                <a:lnTo>
                  <a:pt x="2537693" y="2235416"/>
                </a:lnTo>
                <a:lnTo>
                  <a:pt x="2286303" y="2235416"/>
                </a:lnTo>
                <a:cubicBezTo>
                  <a:pt x="2265657" y="2235416"/>
                  <a:pt x="2254085" y="2238366"/>
                  <a:pt x="2242287" y="2249936"/>
                </a:cubicBezTo>
                <a:lnTo>
                  <a:pt x="1534857" y="2925102"/>
                </a:lnTo>
                <a:cubicBezTo>
                  <a:pt x="1479496" y="2977735"/>
                  <a:pt x="1423909" y="3027420"/>
                  <a:pt x="1371045" y="3080281"/>
                </a:cubicBezTo>
                <a:cubicBezTo>
                  <a:pt x="1365373" y="3083003"/>
                  <a:pt x="1359474" y="3091851"/>
                  <a:pt x="1359474" y="3091851"/>
                </a:cubicBezTo>
                <a:cubicBezTo>
                  <a:pt x="1368322" y="3109320"/>
                  <a:pt x="1350625" y="3115219"/>
                  <a:pt x="1344726" y="3124067"/>
                </a:cubicBezTo>
                <a:lnTo>
                  <a:pt x="467584" y="3945791"/>
                </a:lnTo>
                <a:cubicBezTo>
                  <a:pt x="461912" y="3951462"/>
                  <a:pt x="453063" y="3954412"/>
                  <a:pt x="444215" y="3960311"/>
                </a:cubicBezTo>
                <a:lnTo>
                  <a:pt x="453063" y="3969158"/>
                </a:lnTo>
                <a:lnTo>
                  <a:pt x="888684" y="4381382"/>
                </a:lnTo>
                <a:cubicBezTo>
                  <a:pt x="894584" y="4387280"/>
                  <a:pt x="906155" y="4390230"/>
                  <a:pt x="915003" y="4390230"/>
                </a:cubicBezTo>
                <a:close/>
                <a:moveTo>
                  <a:pt x="1350496" y="4390282"/>
                </a:moveTo>
                <a:lnTo>
                  <a:pt x="1479374" y="4390282"/>
                </a:lnTo>
                <a:cubicBezTo>
                  <a:pt x="1493895" y="4393231"/>
                  <a:pt x="1505467" y="4387332"/>
                  <a:pt x="1517266" y="4375535"/>
                </a:cubicBezTo>
                <a:lnTo>
                  <a:pt x="2239252" y="3688593"/>
                </a:lnTo>
                <a:cubicBezTo>
                  <a:pt x="2245152" y="3682695"/>
                  <a:pt x="2251051" y="3676797"/>
                  <a:pt x="2259673" y="3670898"/>
                </a:cubicBezTo>
                <a:lnTo>
                  <a:pt x="2411893" y="3815637"/>
                </a:lnTo>
                <a:lnTo>
                  <a:pt x="2563755" y="3960197"/>
                </a:lnTo>
                <a:lnTo>
                  <a:pt x="2552216" y="3960197"/>
                </a:lnTo>
                <a:cubicBezTo>
                  <a:pt x="2458758" y="3960197"/>
                  <a:pt x="2365073" y="3957247"/>
                  <a:pt x="2271615" y="3960197"/>
                </a:cubicBezTo>
                <a:cubicBezTo>
                  <a:pt x="2262995" y="3960197"/>
                  <a:pt x="2251200" y="3966098"/>
                  <a:pt x="2245302" y="3971999"/>
                </a:cubicBezTo>
                <a:lnTo>
                  <a:pt x="1824287" y="4369628"/>
                </a:lnTo>
                <a:cubicBezTo>
                  <a:pt x="1818616" y="4375528"/>
                  <a:pt x="1812719" y="4381429"/>
                  <a:pt x="1803872" y="4390281"/>
                </a:cubicBezTo>
                <a:lnTo>
                  <a:pt x="1830185" y="4390281"/>
                </a:lnTo>
                <a:lnTo>
                  <a:pt x="2081524" y="4390281"/>
                </a:lnTo>
                <a:cubicBezTo>
                  <a:pt x="2099217" y="4393231"/>
                  <a:pt x="2110786" y="4387330"/>
                  <a:pt x="2122582" y="4375528"/>
                </a:cubicBezTo>
                <a:lnTo>
                  <a:pt x="2546545" y="3974723"/>
                </a:lnTo>
                <a:cubicBezTo>
                  <a:pt x="2547906" y="3971885"/>
                  <a:pt x="2550798" y="3969729"/>
                  <a:pt x="2554088" y="3967545"/>
                </a:cubicBezTo>
                <a:lnTo>
                  <a:pt x="2563867" y="3960304"/>
                </a:lnTo>
                <a:lnTo>
                  <a:pt x="2563942" y="3960376"/>
                </a:lnTo>
                <a:lnTo>
                  <a:pt x="2587312" y="3960376"/>
                </a:lnTo>
                <a:lnTo>
                  <a:pt x="2805249" y="3958037"/>
                </a:lnTo>
                <a:lnTo>
                  <a:pt x="2805249" y="3902886"/>
                </a:lnTo>
                <a:lnTo>
                  <a:pt x="2271472" y="3396167"/>
                </a:lnTo>
                <a:cubicBezTo>
                  <a:pt x="2268522" y="3392990"/>
                  <a:pt x="2262850" y="3390268"/>
                  <a:pt x="2256950" y="3384370"/>
                </a:cubicBezTo>
                <a:lnTo>
                  <a:pt x="1350496" y="4246904"/>
                </a:lnTo>
                <a:lnTo>
                  <a:pt x="1350496" y="4200170"/>
                </a:lnTo>
                <a:lnTo>
                  <a:pt x="1350496" y="3983742"/>
                </a:lnTo>
                <a:cubicBezTo>
                  <a:pt x="1350496" y="3966274"/>
                  <a:pt x="1356396" y="3954477"/>
                  <a:pt x="1368194" y="3939958"/>
                </a:cubicBezTo>
                <a:cubicBezTo>
                  <a:pt x="1473474" y="3843541"/>
                  <a:pt x="1575805" y="3746897"/>
                  <a:pt x="1677909" y="3647531"/>
                </a:cubicBezTo>
                <a:lnTo>
                  <a:pt x="2242202" y="3112360"/>
                </a:lnTo>
                <a:lnTo>
                  <a:pt x="2262825" y="3097859"/>
                </a:lnTo>
                <a:lnTo>
                  <a:pt x="2263299" y="3097863"/>
                </a:lnTo>
                <a:cubicBezTo>
                  <a:pt x="2263288" y="3097853"/>
                  <a:pt x="2263278" y="3097843"/>
                  <a:pt x="2263267" y="3097833"/>
                </a:cubicBezTo>
                <a:lnTo>
                  <a:pt x="2260092" y="3097833"/>
                </a:lnTo>
                <a:lnTo>
                  <a:pt x="2261013" y="3097841"/>
                </a:lnTo>
                <a:lnTo>
                  <a:pt x="2259673" y="3097841"/>
                </a:lnTo>
                <a:cubicBezTo>
                  <a:pt x="2265572" y="3094892"/>
                  <a:pt x="2268522" y="3088994"/>
                  <a:pt x="2271472" y="3086044"/>
                </a:cubicBezTo>
                <a:cubicBezTo>
                  <a:pt x="2426442" y="2939945"/>
                  <a:pt x="2578463" y="2790895"/>
                  <a:pt x="2733435" y="2644796"/>
                </a:cubicBezTo>
                <a:lnTo>
                  <a:pt x="2805249" y="2577033"/>
                </a:lnTo>
                <a:lnTo>
                  <a:pt x="2805249" y="2292978"/>
                </a:lnTo>
                <a:lnTo>
                  <a:pt x="2388324" y="2688353"/>
                </a:lnTo>
                <a:lnTo>
                  <a:pt x="1066875" y="3939958"/>
                </a:lnTo>
                <a:cubicBezTo>
                  <a:pt x="1060975" y="3945856"/>
                  <a:pt x="1052353" y="3948806"/>
                  <a:pt x="1043504" y="3954477"/>
                </a:cubicBezTo>
                <a:cubicBezTo>
                  <a:pt x="1055076" y="3966274"/>
                  <a:pt x="1060975" y="3972173"/>
                  <a:pt x="1066875" y="3977844"/>
                </a:cubicBezTo>
                <a:cubicBezTo>
                  <a:pt x="1157634" y="4062691"/>
                  <a:pt x="1245216" y="4147538"/>
                  <a:pt x="1335975" y="4232385"/>
                </a:cubicBezTo>
                <a:cubicBezTo>
                  <a:pt x="1344597" y="4243954"/>
                  <a:pt x="1350496" y="4252802"/>
                  <a:pt x="1350496" y="4267322"/>
                </a:cubicBezTo>
                <a:lnTo>
                  <a:pt x="1350496" y="4390282"/>
                </a:lnTo>
                <a:close/>
                <a:moveTo>
                  <a:pt x="5953" y="4390282"/>
                </a:moveTo>
                <a:lnTo>
                  <a:pt x="280354" y="4390282"/>
                </a:lnTo>
                <a:cubicBezTo>
                  <a:pt x="286247" y="4390282"/>
                  <a:pt x="295086" y="4387333"/>
                  <a:pt x="300978" y="4381435"/>
                </a:cubicBezTo>
                <a:cubicBezTo>
                  <a:pt x="344720" y="4340376"/>
                  <a:pt x="388461" y="4296594"/>
                  <a:pt x="432203" y="4255761"/>
                </a:cubicBezTo>
                <a:cubicBezTo>
                  <a:pt x="438095" y="4249863"/>
                  <a:pt x="441041" y="4243965"/>
                  <a:pt x="441041" y="4238294"/>
                </a:cubicBezTo>
                <a:cubicBezTo>
                  <a:pt x="443988" y="4150504"/>
                  <a:pt x="443988" y="4059765"/>
                  <a:pt x="443988" y="3972202"/>
                </a:cubicBezTo>
                <a:cubicBezTo>
                  <a:pt x="441041" y="3972202"/>
                  <a:pt x="438095" y="3969253"/>
                  <a:pt x="435149" y="3969253"/>
                </a:cubicBezTo>
                <a:lnTo>
                  <a:pt x="5953" y="4390282"/>
                </a:lnTo>
                <a:close/>
                <a:moveTo>
                  <a:pt x="444215" y="4391229"/>
                </a:moveTo>
                <a:lnTo>
                  <a:pt x="587058" y="4391229"/>
                </a:lnTo>
                <a:cubicBezTo>
                  <a:pt x="540424" y="4347117"/>
                  <a:pt x="493791" y="4300277"/>
                  <a:pt x="444215" y="4256392"/>
                </a:cubicBezTo>
                <a:lnTo>
                  <a:pt x="444215" y="4391229"/>
                </a:lnTo>
                <a:close/>
                <a:moveTo>
                  <a:pt x="2946" y="4393231"/>
                </a:moveTo>
                <a:lnTo>
                  <a:pt x="5953" y="4390282"/>
                </a:lnTo>
                <a:lnTo>
                  <a:pt x="0" y="4390282"/>
                </a:lnTo>
                <a:lnTo>
                  <a:pt x="2946" y="4393231"/>
                </a:lnTo>
                <a:close/>
              </a:path>
            </a:pathLst>
          </a:custGeom>
          <a:solidFill>
            <a:srgbClr val="2C2C2C"/>
          </a:solidFill>
          <a:ln>
            <a:noFill/>
          </a:ln>
          <a:effectLst/>
        </p:spPr>
        <p:txBody>
          <a:bodyPr wrap="square" anchor="ctr">
            <a:noAutofit/>
          </a:bodyPr>
          <a:lstStyle/>
          <a:p>
            <a:endParaRPr lang="en-US" sz="1200"/>
          </a:p>
        </p:txBody>
      </p:sp>
      <p:pic>
        <p:nvPicPr>
          <p:cNvPr id="10" name="Picture 9">
            <a:extLst>
              <a:ext uri="{FF2B5EF4-FFF2-40B4-BE49-F238E27FC236}">
                <a16:creationId xmlns:a16="http://schemas.microsoft.com/office/drawing/2014/main" id="{F179EB11-94BF-0242-BFE4-E28CB529097C}"/>
              </a:ext>
            </a:extLst>
          </p:cNvPr>
          <p:cNvPicPr>
            <a:picLocks noChangeAspect="1"/>
          </p:cNvPicPr>
          <p:nvPr userDrawn="1"/>
        </p:nvPicPr>
        <p:blipFill>
          <a:blip r:embed="rId3"/>
          <a:srcRect/>
          <a:stretch/>
        </p:blipFill>
        <p:spPr>
          <a:xfrm>
            <a:off x="7716877" y="5389899"/>
            <a:ext cx="1083302" cy="272966"/>
          </a:xfrm>
          <a:prstGeom prst="rect">
            <a:avLst/>
          </a:prstGeom>
        </p:spPr>
      </p:pic>
    </p:spTree>
    <p:extLst>
      <p:ext uri="{BB962C8B-B14F-4D97-AF65-F5344CB8AC3E}">
        <p14:creationId xmlns:p14="http://schemas.microsoft.com/office/powerpoint/2010/main" val="1269134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_Red">
    <p:bg>
      <p:bgPr>
        <a:solidFill>
          <a:schemeClr val="bg1"/>
        </a:solidFill>
        <a:effectLst/>
      </p:bgPr>
    </p:bg>
    <p:spTree>
      <p:nvGrpSpPr>
        <p:cNvPr id="1" name=""/>
        <p:cNvGrpSpPr/>
        <p:nvPr/>
      </p:nvGrpSpPr>
      <p:grpSpPr>
        <a:xfrm>
          <a:off x="0" y="0"/>
          <a:ext cx="0" cy="0"/>
          <a:chOff x="0" y="0"/>
          <a:chExt cx="0" cy="0"/>
        </a:xfrm>
      </p:grpSpPr>
      <p:sp>
        <p:nvSpPr>
          <p:cNvPr id="37" name="Freeform 36">
            <a:extLst>
              <a:ext uri="{FF2B5EF4-FFF2-40B4-BE49-F238E27FC236}">
                <a16:creationId xmlns:a16="http://schemas.microsoft.com/office/drawing/2014/main" id="{898EA9BA-BB49-3345-95E0-75B7FC8104ED}"/>
              </a:ext>
            </a:extLst>
          </p:cNvPr>
          <p:cNvSpPr>
            <a:spLocks noChangeArrowheads="1"/>
          </p:cNvSpPr>
          <p:nvPr userDrawn="1"/>
        </p:nvSpPr>
        <p:spPr bwMode="auto">
          <a:xfrm>
            <a:off x="0" y="8"/>
            <a:ext cx="2376011" cy="5714993"/>
          </a:xfrm>
          <a:custGeom>
            <a:avLst/>
            <a:gdLst>
              <a:gd name="connsiteX0" fmla="*/ 0 w 3168014"/>
              <a:gd name="connsiteY0" fmla="*/ 6745348 h 6857991"/>
              <a:gd name="connsiteX1" fmla="*/ 1991380 w 3168014"/>
              <a:gd name="connsiteY1" fmla="*/ 6745348 h 6857991"/>
              <a:gd name="connsiteX2" fmla="*/ 2128277 w 3168014"/>
              <a:gd name="connsiteY2" fmla="*/ 6745348 h 6857991"/>
              <a:gd name="connsiteX3" fmla="*/ 2129201 w 3168014"/>
              <a:gd name="connsiteY3" fmla="*/ 6747117 h 6857991"/>
              <a:gd name="connsiteX4" fmla="*/ 2131063 w 3168014"/>
              <a:gd name="connsiteY4" fmla="*/ 6747117 h 6857991"/>
              <a:gd name="connsiteX5" fmla="*/ 2188975 w 3168014"/>
              <a:gd name="connsiteY5" fmla="*/ 6857991 h 6857991"/>
              <a:gd name="connsiteX6" fmla="*/ 0 w 3168014"/>
              <a:gd name="connsiteY6" fmla="*/ 6857991 h 6857991"/>
              <a:gd name="connsiteX7" fmla="*/ 0 w 3168014"/>
              <a:gd name="connsiteY7" fmla="*/ 6499625 h 6857991"/>
              <a:gd name="connsiteX8" fmla="*/ 2008741 w 3168014"/>
              <a:gd name="connsiteY8" fmla="*/ 6499625 h 6857991"/>
              <a:gd name="connsiteX9" fmla="*/ 2065503 w 3168014"/>
              <a:gd name="connsiteY9" fmla="*/ 6619812 h 6857991"/>
              <a:gd name="connsiteX10" fmla="*/ 2064646 w 3168014"/>
              <a:gd name="connsiteY10" fmla="*/ 6619812 h 6857991"/>
              <a:gd name="connsiteX11" fmla="*/ 2064924 w 3168014"/>
              <a:gd name="connsiteY11" fmla="*/ 6620405 h 6857991"/>
              <a:gd name="connsiteX12" fmla="*/ 0 w 3168014"/>
              <a:gd name="connsiteY12" fmla="*/ 6620405 h 6857991"/>
              <a:gd name="connsiteX13" fmla="*/ 165704 w 3168014"/>
              <a:gd name="connsiteY13" fmla="*/ 6254339 h 6857991"/>
              <a:gd name="connsiteX14" fmla="*/ 1885130 w 3168014"/>
              <a:gd name="connsiteY14" fmla="*/ 6254339 h 6857991"/>
              <a:gd name="connsiteX15" fmla="*/ 1947947 w 3168014"/>
              <a:gd name="connsiteY15" fmla="*/ 6374396 h 6857991"/>
              <a:gd name="connsiteX16" fmla="*/ 108233 w 3168014"/>
              <a:gd name="connsiteY16" fmla="*/ 6374396 h 6857991"/>
              <a:gd name="connsiteX17" fmla="*/ 108381 w 3168014"/>
              <a:gd name="connsiteY17" fmla="*/ 6374093 h 6857991"/>
              <a:gd name="connsiteX18" fmla="*/ 106899 w 3168014"/>
              <a:gd name="connsiteY18" fmla="*/ 6374093 h 6857991"/>
              <a:gd name="connsiteX19" fmla="*/ 164331 w 3168014"/>
              <a:gd name="connsiteY19" fmla="*/ 6254571 h 6857991"/>
              <a:gd name="connsiteX20" fmla="*/ 165595 w 3168014"/>
              <a:gd name="connsiteY20" fmla="*/ 6254571 h 6857991"/>
              <a:gd name="connsiteX21" fmla="*/ 289874 w 3168014"/>
              <a:gd name="connsiteY21" fmla="*/ 6008845 h 6857991"/>
              <a:gd name="connsiteX22" fmla="*/ 1762999 w 3168014"/>
              <a:gd name="connsiteY22" fmla="*/ 6008845 h 6857991"/>
              <a:gd name="connsiteX23" fmla="*/ 1763515 w 3168014"/>
              <a:gd name="connsiteY23" fmla="*/ 6009936 h 6857991"/>
              <a:gd name="connsiteX24" fmla="*/ 1764573 w 3168014"/>
              <a:gd name="connsiteY24" fmla="*/ 6009936 h 6857991"/>
              <a:gd name="connsiteX25" fmla="*/ 1821327 w 3168014"/>
              <a:gd name="connsiteY25" fmla="*/ 6129988 h 6857991"/>
              <a:gd name="connsiteX26" fmla="*/ 228960 w 3168014"/>
              <a:gd name="connsiteY26" fmla="*/ 6129988 h 6857991"/>
              <a:gd name="connsiteX27" fmla="*/ 229807 w 3168014"/>
              <a:gd name="connsiteY27" fmla="*/ 6128368 h 6857991"/>
              <a:gd name="connsiteX28" fmla="*/ 227100 w 3168014"/>
              <a:gd name="connsiteY28" fmla="*/ 6128368 h 6857991"/>
              <a:gd name="connsiteX29" fmla="*/ 410077 w 3168014"/>
              <a:gd name="connsiteY29" fmla="*/ 5762589 h 6857991"/>
              <a:gd name="connsiteX30" fmla="*/ 1637807 w 3168014"/>
              <a:gd name="connsiteY30" fmla="*/ 5762589 h 6857991"/>
              <a:gd name="connsiteX31" fmla="*/ 1700598 w 3168014"/>
              <a:gd name="connsiteY31" fmla="*/ 5888533 h 6857991"/>
              <a:gd name="connsiteX32" fmla="*/ 1700167 w 3168014"/>
              <a:gd name="connsiteY32" fmla="*/ 5888533 h 6857991"/>
              <a:gd name="connsiteX33" fmla="*/ 1700224 w 3168014"/>
              <a:gd name="connsiteY33" fmla="*/ 5888655 h 6857991"/>
              <a:gd name="connsiteX34" fmla="*/ 352646 w 3168014"/>
              <a:gd name="connsiteY34" fmla="*/ 5888655 h 6857991"/>
              <a:gd name="connsiteX35" fmla="*/ 352699 w 3168014"/>
              <a:gd name="connsiteY35" fmla="*/ 5888533 h 6857991"/>
              <a:gd name="connsiteX36" fmla="*/ 352632 w 3168014"/>
              <a:gd name="connsiteY36" fmla="*/ 5888533 h 6857991"/>
              <a:gd name="connsiteX37" fmla="*/ 535616 w 3168014"/>
              <a:gd name="connsiteY37" fmla="*/ 5517400 h 6857991"/>
              <a:gd name="connsiteX38" fmla="*/ 1517257 w 3168014"/>
              <a:gd name="connsiteY38" fmla="*/ 5517400 h 6857991"/>
              <a:gd name="connsiteX39" fmla="*/ 1517616 w 3168014"/>
              <a:gd name="connsiteY39" fmla="*/ 5518185 h 6857991"/>
              <a:gd name="connsiteX40" fmla="*/ 1519440 w 3168014"/>
              <a:gd name="connsiteY40" fmla="*/ 5518185 h 6857991"/>
              <a:gd name="connsiteX41" fmla="*/ 1576923 w 3168014"/>
              <a:gd name="connsiteY41" fmla="*/ 5644134 h 6857991"/>
              <a:gd name="connsiteX42" fmla="*/ 473363 w 3168014"/>
              <a:gd name="connsiteY42" fmla="*/ 5644134 h 6857991"/>
              <a:gd name="connsiteX43" fmla="*/ 473970 w 3168014"/>
              <a:gd name="connsiteY43" fmla="*/ 5642930 h 6857991"/>
              <a:gd name="connsiteX44" fmla="*/ 472175 w 3168014"/>
              <a:gd name="connsiteY44" fmla="*/ 5642930 h 6857991"/>
              <a:gd name="connsiteX45" fmla="*/ 656752 w 3168014"/>
              <a:gd name="connsiteY45" fmla="*/ 5276725 h 6857991"/>
              <a:gd name="connsiteX46" fmla="*/ 1393416 w 3168014"/>
              <a:gd name="connsiteY46" fmla="*/ 5276725 h 6857991"/>
              <a:gd name="connsiteX47" fmla="*/ 1456199 w 3168014"/>
              <a:gd name="connsiteY47" fmla="*/ 5396782 h 6857991"/>
              <a:gd name="connsiteX48" fmla="*/ 1454260 w 3168014"/>
              <a:gd name="connsiteY48" fmla="*/ 5396782 h 6857991"/>
              <a:gd name="connsiteX49" fmla="*/ 1454483 w 3168014"/>
              <a:gd name="connsiteY49" fmla="*/ 5397209 h 6857991"/>
              <a:gd name="connsiteX50" fmla="*/ 598385 w 3168014"/>
              <a:gd name="connsiteY50" fmla="*/ 5397209 h 6857991"/>
              <a:gd name="connsiteX51" fmla="*/ 655148 w 3168014"/>
              <a:gd name="connsiteY51" fmla="*/ 5277686 h 6857991"/>
              <a:gd name="connsiteX52" fmla="*/ 656296 w 3168014"/>
              <a:gd name="connsiteY52" fmla="*/ 5277686 h 6857991"/>
              <a:gd name="connsiteX53" fmla="*/ 781358 w 3168014"/>
              <a:gd name="connsiteY53" fmla="*/ 5031963 h 6857991"/>
              <a:gd name="connsiteX54" fmla="*/ 1271513 w 3168014"/>
              <a:gd name="connsiteY54" fmla="*/ 5031963 h 6857991"/>
              <a:gd name="connsiteX55" fmla="*/ 1271684 w 3168014"/>
              <a:gd name="connsiteY55" fmla="*/ 5032327 h 6857991"/>
              <a:gd name="connsiteX56" fmla="*/ 1272073 w 3168014"/>
              <a:gd name="connsiteY56" fmla="*/ 5032327 h 6857991"/>
              <a:gd name="connsiteX57" fmla="*/ 1329579 w 3168014"/>
              <a:gd name="connsiteY57" fmla="*/ 5152381 h 6857991"/>
              <a:gd name="connsiteX58" fmla="*/ 717767 w 3168014"/>
              <a:gd name="connsiteY58" fmla="*/ 5152381 h 6857991"/>
              <a:gd name="connsiteX59" fmla="*/ 718239 w 3168014"/>
              <a:gd name="connsiteY59" fmla="*/ 5151485 h 6857991"/>
              <a:gd name="connsiteX60" fmla="*/ 717922 w 3168014"/>
              <a:gd name="connsiteY60" fmla="*/ 5151485 h 6857991"/>
              <a:gd name="connsiteX61" fmla="*/ 900459 w 3168014"/>
              <a:gd name="connsiteY61" fmla="*/ 4784975 h 6857991"/>
              <a:gd name="connsiteX62" fmla="*/ 1146104 w 3168014"/>
              <a:gd name="connsiteY62" fmla="*/ 4784975 h 6857991"/>
              <a:gd name="connsiteX63" fmla="*/ 1208852 w 3168014"/>
              <a:gd name="connsiteY63" fmla="*/ 4905035 h 6857991"/>
              <a:gd name="connsiteX64" fmla="*/ 1208012 w 3168014"/>
              <a:gd name="connsiteY64" fmla="*/ 4905035 h 6857991"/>
              <a:gd name="connsiteX65" fmla="*/ 1208743 w 3168014"/>
              <a:gd name="connsiteY65" fmla="*/ 4906431 h 6857991"/>
              <a:gd name="connsiteX66" fmla="*/ 844132 w 3168014"/>
              <a:gd name="connsiteY66" fmla="*/ 4906431 h 6857991"/>
              <a:gd name="connsiteX67" fmla="*/ 844787 w 3168014"/>
              <a:gd name="connsiteY67" fmla="*/ 4905035 h 6857991"/>
              <a:gd name="connsiteX68" fmla="*/ 844386 w 3168014"/>
              <a:gd name="connsiteY68" fmla="*/ 4905035 h 6857991"/>
              <a:gd name="connsiteX69" fmla="*/ 1025771 w 3168014"/>
              <a:gd name="connsiteY69" fmla="*/ 4540516 h 6857991"/>
              <a:gd name="connsiteX70" fmla="*/ 1026757 w 3168014"/>
              <a:gd name="connsiteY70" fmla="*/ 4542586 h 6857991"/>
              <a:gd name="connsiteX71" fmla="*/ 1027808 w 3168014"/>
              <a:gd name="connsiteY71" fmla="*/ 4540571 h 6857991"/>
              <a:gd name="connsiteX72" fmla="*/ 1085175 w 3168014"/>
              <a:gd name="connsiteY72" fmla="*/ 4660636 h 6857991"/>
              <a:gd name="connsiteX73" fmla="*/ 1083165 w 3168014"/>
              <a:gd name="connsiteY73" fmla="*/ 4660636 h 6857991"/>
              <a:gd name="connsiteX74" fmla="*/ 1083197 w 3168014"/>
              <a:gd name="connsiteY74" fmla="*/ 4660708 h 6857991"/>
              <a:gd name="connsiteX75" fmla="*/ 962997 w 3168014"/>
              <a:gd name="connsiteY75" fmla="*/ 4660708 h 6857991"/>
              <a:gd name="connsiteX76" fmla="*/ 0 w 3168014"/>
              <a:gd name="connsiteY76" fmla="*/ 4077783 h 6857991"/>
              <a:gd name="connsiteX77" fmla="*/ 10074 w 3168014"/>
              <a:gd name="connsiteY77" fmla="*/ 4077783 h 6857991"/>
              <a:gd name="connsiteX78" fmla="*/ 9822 w 3168014"/>
              <a:gd name="connsiteY78" fmla="*/ 4078271 h 6857991"/>
              <a:gd name="connsiteX79" fmla="*/ 10391 w 3168014"/>
              <a:gd name="connsiteY79" fmla="*/ 4078271 h 6857991"/>
              <a:gd name="connsiteX80" fmla="*/ 0 w 3168014"/>
              <a:gd name="connsiteY80" fmla="*/ 4098158 h 6857991"/>
              <a:gd name="connsiteX81" fmla="*/ 815418 w 3168014"/>
              <a:gd name="connsiteY81" fmla="*/ 3844077 h 6857991"/>
              <a:gd name="connsiteX82" fmla="*/ 817081 w 3168014"/>
              <a:gd name="connsiteY82" fmla="*/ 3847386 h 6857991"/>
              <a:gd name="connsiteX83" fmla="*/ 817956 w 3168014"/>
              <a:gd name="connsiteY83" fmla="*/ 3845643 h 6857991"/>
              <a:gd name="connsiteX84" fmla="*/ 886751 w 3168014"/>
              <a:gd name="connsiteY84" fmla="*/ 3982537 h 6857991"/>
              <a:gd name="connsiteX85" fmla="*/ 0 w 3168014"/>
              <a:gd name="connsiteY85" fmla="*/ 5748006 h 6857991"/>
              <a:gd name="connsiteX86" fmla="*/ 0 w 3168014"/>
              <a:gd name="connsiteY86" fmla="*/ 5465815 h 6857991"/>
              <a:gd name="connsiteX87" fmla="*/ 0 w 3168014"/>
              <a:gd name="connsiteY87" fmla="*/ 3832729 h 6857991"/>
              <a:gd name="connsiteX88" fmla="*/ 129606 w 3168014"/>
              <a:gd name="connsiteY88" fmla="*/ 3832729 h 6857991"/>
              <a:gd name="connsiteX89" fmla="*/ 129090 w 3168014"/>
              <a:gd name="connsiteY89" fmla="*/ 3833868 h 6857991"/>
              <a:gd name="connsiteX90" fmla="*/ 131125 w 3168014"/>
              <a:gd name="connsiteY90" fmla="*/ 3833868 h 6857991"/>
              <a:gd name="connsiteX91" fmla="*/ 74381 w 3168014"/>
              <a:gd name="connsiteY91" fmla="*/ 3959816 h 6857991"/>
              <a:gd name="connsiteX92" fmla="*/ 0 w 3168014"/>
              <a:gd name="connsiteY92" fmla="*/ 3959816 h 6857991"/>
              <a:gd name="connsiteX93" fmla="*/ 0 w 3168014"/>
              <a:gd name="connsiteY93" fmla="*/ 3592345 h 6857991"/>
              <a:gd name="connsiteX94" fmla="*/ 255816 w 3168014"/>
              <a:gd name="connsiteY94" fmla="*/ 3592345 h 6857991"/>
              <a:gd name="connsiteX95" fmla="*/ 192380 w 3168014"/>
              <a:gd name="connsiteY95" fmla="*/ 3712539 h 6857991"/>
              <a:gd name="connsiteX96" fmla="*/ 0 w 3168014"/>
              <a:gd name="connsiteY96" fmla="*/ 3712539 h 6857991"/>
              <a:gd name="connsiteX97" fmla="*/ 0 w 3168014"/>
              <a:gd name="connsiteY97" fmla="*/ 3346624 h 6857991"/>
              <a:gd name="connsiteX98" fmla="*/ 375348 w 3168014"/>
              <a:gd name="connsiteY98" fmla="*/ 3346624 h 6857991"/>
              <a:gd name="connsiteX99" fmla="*/ 374692 w 3168014"/>
              <a:gd name="connsiteY99" fmla="*/ 3348009 h 6857991"/>
              <a:gd name="connsiteX100" fmla="*/ 375524 w 3168014"/>
              <a:gd name="connsiteY100" fmla="*/ 3348009 h 6857991"/>
              <a:gd name="connsiteX101" fmla="*/ 318784 w 3168014"/>
              <a:gd name="connsiteY101" fmla="*/ 3468173 h 6857991"/>
              <a:gd name="connsiteX102" fmla="*/ 0 w 3168014"/>
              <a:gd name="connsiteY102" fmla="*/ 3468173 h 6857991"/>
              <a:gd name="connsiteX103" fmla="*/ 0 w 3168014"/>
              <a:gd name="connsiteY103" fmla="*/ 3100657 h 6857991"/>
              <a:gd name="connsiteX104" fmla="*/ 502144 w 3168014"/>
              <a:gd name="connsiteY104" fmla="*/ 3100657 h 6857991"/>
              <a:gd name="connsiteX105" fmla="*/ 439379 w 3168014"/>
              <a:gd name="connsiteY105" fmla="*/ 3226240 h 6857991"/>
              <a:gd name="connsiteX106" fmla="*/ 438550 w 3168014"/>
              <a:gd name="connsiteY106" fmla="*/ 3226240 h 6857991"/>
              <a:gd name="connsiteX107" fmla="*/ 438119 w 3168014"/>
              <a:gd name="connsiteY107" fmla="*/ 3227101 h 6857991"/>
              <a:gd name="connsiteX108" fmla="*/ 0 w 3168014"/>
              <a:gd name="connsiteY108" fmla="*/ 3227101 h 6857991"/>
              <a:gd name="connsiteX109" fmla="*/ 963372 w 3168014"/>
              <a:gd name="connsiteY109" fmla="*/ 3015267 h 6857991"/>
              <a:gd name="connsiteX110" fmla="*/ 1032171 w 3168014"/>
              <a:gd name="connsiteY110" fmla="*/ 3158189 h 6857991"/>
              <a:gd name="connsiteX111" fmla="*/ 0 w 3168014"/>
              <a:gd name="connsiteY111" fmla="*/ 5200940 h 6857991"/>
              <a:gd name="connsiteX112" fmla="*/ 0 w 3168014"/>
              <a:gd name="connsiteY112" fmla="*/ 4925365 h 6857991"/>
              <a:gd name="connsiteX113" fmla="*/ 962997 w 3168014"/>
              <a:gd name="connsiteY113" fmla="*/ 3015431 h 6857991"/>
              <a:gd name="connsiteX114" fmla="*/ 963140 w 3168014"/>
              <a:gd name="connsiteY114" fmla="*/ 3015727 h 6857991"/>
              <a:gd name="connsiteX115" fmla="*/ 0 w 3168014"/>
              <a:gd name="connsiteY115" fmla="*/ 2861186 h 6857991"/>
              <a:gd name="connsiteX116" fmla="*/ 621092 w 3168014"/>
              <a:gd name="connsiteY116" fmla="*/ 2861186 h 6857991"/>
              <a:gd name="connsiteX117" fmla="*/ 620682 w 3168014"/>
              <a:gd name="connsiteY117" fmla="*/ 2861971 h 6857991"/>
              <a:gd name="connsiteX118" fmla="*/ 622870 w 3168014"/>
              <a:gd name="connsiteY118" fmla="*/ 2861971 h 6857991"/>
              <a:gd name="connsiteX119" fmla="*/ 560076 w 3168014"/>
              <a:gd name="connsiteY119" fmla="*/ 2982209 h 6857991"/>
              <a:gd name="connsiteX120" fmla="*/ 0 w 3168014"/>
              <a:gd name="connsiteY120" fmla="*/ 2982209 h 6857991"/>
              <a:gd name="connsiteX121" fmla="*/ 609739 w 3168014"/>
              <a:gd name="connsiteY121" fmla="*/ 2598772 h 6857991"/>
              <a:gd name="connsiteX122" fmla="*/ 678522 w 3168014"/>
              <a:gd name="connsiteY122" fmla="*/ 2735657 h 6857991"/>
              <a:gd name="connsiteX123" fmla="*/ 677748 w 3168014"/>
              <a:gd name="connsiteY123" fmla="*/ 2735657 h 6857991"/>
              <a:gd name="connsiteX124" fmla="*/ 678820 w 3168014"/>
              <a:gd name="connsiteY124" fmla="*/ 2737801 h 6857991"/>
              <a:gd name="connsiteX125" fmla="*/ 541088 w 3168014"/>
              <a:gd name="connsiteY125" fmla="*/ 2737801 h 6857991"/>
              <a:gd name="connsiteX126" fmla="*/ 542160 w 3168014"/>
              <a:gd name="connsiteY126" fmla="*/ 2735657 h 6857991"/>
              <a:gd name="connsiteX127" fmla="*/ 540958 w 3168014"/>
              <a:gd name="connsiteY127" fmla="*/ 2735657 h 6857991"/>
              <a:gd name="connsiteX128" fmla="*/ 472175 w 3168014"/>
              <a:gd name="connsiteY128" fmla="*/ 2318993 h 6857991"/>
              <a:gd name="connsiteX129" fmla="*/ 540958 w 3168014"/>
              <a:gd name="connsiteY129" fmla="*/ 2455875 h 6857991"/>
              <a:gd name="connsiteX130" fmla="*/ 540282 w 3168014"/>
              <a:gd name="connsiteY130" fmla="*/ 2457205 h 6857991"/>
              <a:gd name="connsiteX131" fmla="*/ 540421 w 3168014"/>
              <a:gd name="connsiteY131" fmla="*/ 2457485 h 6857991"/>
              <a:gd name="connsiteX132" fmla="*/ 397888 w 3168014"/>
              <a:gd name="connsiteY132" fmla="*/ 2737801 h 6857991"/>
              <a:gd name="connsiteX133" fmla="*/ 261350 w 3168014"/>
              <a:gd name="connsiteY133" fmla="*/ 2737801 h 6857991"/>
              <a:gd name="connsiteX134" fmla="*/ 262436 w 3168014"/>
              <a:gd name="connsiteY134" fmla="*/ 2735657 h 6857991"/>
              <a:gd name="connsiteX135" fmla="*/ 261156 w 3168014"/>
              <a:gd name="connsiteY135" fmla="*/ 2735657 h 6857991"/>
              <a:gd name="connsiteX136" fmla="*/ 832111 w 3168014"/>
              <a:gd name="connsiteY136" fmla="*/ 2198801 h 6857991"/>
              <a:gd name="connsiteX137" fmla="*/ 951643 w 3168014"/>
              <a:gd name="connsiteY137" fmla="*/ 2198801 h 6857991"/>
              <a:gd name="connsiteX138" fmla="*/ 951263 w 3168014"/>
              <a:gd name="connsiteY138" fmla="*/ 2199609 h 6857991"/>
              <a:gd name="connsiteX139" fmla="*/ 952659 w 3168014"/>
              <a:gd name="connsiteY139" fmla="*/ 2199609 h 6857991"/>
              <a:gd name="connsiteX140" fmla="*/ 895649 w 3168014"/>
              <a:gd name="connsiteY140" fmla="*/ 2319666 h 6857991"/>
              <a:gd name="connsiteX141" fmla="*/ 895080 w 3168014"/>
              <a:gd name="connsiteY141" fmla="*/ 2318578 h 6857991"/>
              <a:gd name="connsiteX142" fmla="*/ 894881 w 3168014"/>
              <a:gd name="connsiteY142" fmla="*/ 2318993 h 6857991"/>
              <a:gd name="connsiteX143" fmla="*/ 329939 w 3168014"/>
              <a:gd name="connsiteY143" fmla="*/ 2039216 h 6857991"/>
              <a:gd name="connsiteX144" fmla="*/ 330733 w 3168014"/>
              <a:gd name="connsiteY144" fmla="*/ 2040806 h 6857991"/>
              <a:gd name="connsiteX145" fmla="*/ 330837 w 3168014"/>
              <a:gd name="connsiteY145" fmla="*/ 2040600 h 6857991"/>
              <a:gd name="connsiteX146" fmla="*/ 393725 w 3168014"/>
              <a:gd name="connsiteY146" fmla="*/ 2166271 h 6857991"/>
              <a:gd name="connsiteX147" fmla="*/ 399078 w 3168014"/>
              <a:gd name="connsiteY147" fmla="*/ 2182981 h 6857991"/>
              <a:gd name="connsiteX148" fmla="*/ 118760 w 3168014"/>
              <a:gd name="connsiteY148" fmla="*/ 2737803 h 6857991"/>
              <a:gd name="connsiteX149" fmla="*/ 0 w 3168014"/>
              <a:gd name="connsiteY149" fmla="*/ 2737803 h 6857991"/>
              <a:gd name="connsiteX150" fmla="*/ 0 w 3168014"/>
              <a:gd name="connsiteY150" fmla="*/ 2698415 h 6857991"/>
              <a:gd name="connsiteX151" fmla="*/ 714823 w 3168014"/>
              <a:gd name="connsiteY151" fmla="*/ 1958151 h 6857991"/>
              <a:gd name="connsiteX152" fmla="*/ 1079289 w 3168014"/>
              <a:gd name="connsiteY152" fmla="*/ 1958151 h 6857991"/>
              <a:gd name="connsiteX153" fmla="*/ 1016541 w 3168014"/>
              <a:gd name="connsiteY153" fmla="*/ 2078211 h 6857991"/>
              <a:gd name="connsiteX154" fmla="*/ 1014975 w 3168014"/>
              <a:gd name="connsiteY154" fmla="*/ 2078211 h 6857991"/>
              <a:gd name="connsiteX155" fmla="*/ 1014417 w 3168014"/>
              <a:gd name="connsiteY155" fmla="*/ 2079278 h 6857991"/>
              <a:gd name="connsiteX156" fmla="*/ 770009 w 3168014"/>
              <a:gd name="connsiteY156" fmla="*/ 2079278 h 6857991"/>
              <a:gd name="connsiteX157" fmla="*/ 712582 w 3168014"/>
              <a:gd name="connsiteY157" fmla="*/ 1959089 h 6857991"/>
              <a:gd name="connsiteX158" fmla="*/ 715270 w 3168014"/>
              <a:gd name="connsiteY158" fmla="*/ 1959089 h 6857991"/>
              <a:gd name="connsiteX159" fmla="*/ 192380 w 3168014"/>
              <a:gd name="connsiteY159" fmla="*/ 1759439 h 6857991"/>
              <a:gd name="connsiteX160" fmla="*/ 249807 w 3168014"/>
              <a:gd name="connsiteY160" fmla="*/ 1884971 h 6857991"/>
              <a:gd name="connsiteX161" fmla="*/ 261156 w 3168014"/>
              <a:gd name="connsiteY161" fmla="*/ 1901664 h 6857991"/>
              <a:gd name="connsiteX162" fmla="*/ 260510 w 3168014"/>
              <a:gd name="connsiteY162" fmla="*/ 1902935 h 6857991"/>
              <a:gd name="connsiteX163" fmla="*/ 260683 w 3168014"/>
              <a:gd name="connsiteY163" fmla="*/ 1903190 h 6857991"/>
              <a:gd name="connsiteX164" fmla="*/ 0 w 3168014"/>
              <a:gd name="connsiteY164" fmla="*/ 2418627 h 6857991"/>
              <a:gd name="connsiteX165" fmla="*/ 0 w 3168014"/>
              <a:gd name="connsiteY165" fmla="*/ 2142072 h 6857991"/>
              <a:gd name="connsiteX166" fmla="*/ 587036 w 3168014"/>
              <a:gd name="connsiteY166" fmla="*/ 1713365 h 6857991"/>
              <a:gd name="connsiteX167" fmla="*/ 1197390 w 3168014"/>
              <a:gd name="connsiteY167" fmla="*/ 1713365 h 6857991"/>
              <a:gd name="connsiteX168" fmla="*/ 1134616 w 3168014"/>
              <a:gd name="connsiteY168" fmla="*/ 1833559 h 6857991"/>
              <a:gd name="connsiteX169" fmla="*/ 1134586 w 3168014"/>
              <a:gd name="connsiteY169" fmla="*/ 1833559 h 6857991"/>
              <a:gd name="connsiteX170" fmla="*/ 1134454 w 3168014"/>
              <a:gd name="connsiteY170" fmla="*/ 1833812 h 6857991"/>
              <a:gd name="connsiteX171" fmla="*/ 650820 w 3168014"/>
              <a:gd name="connsiteY171" fmla="*/ 1833812 h 6857991"/>
              <a:gd name="connsiteX172" fmla="*/ 650690 w 3168014"/>
              <a:gd name="connsiteY172" fmla="*/ 1833559 h 6857991"/>
              <a:gd name="connsiteX173" fmla="*/ 649808 w 3168014"/>
              <a:gd name="connsiteY173" fmla="*/ 1833559 h 6857991"/>
              <a:gd name="connsiteX174" fmla="*/ 50136 w 3168014"/>
              <a:gd name="connsiteY174" fmla="*/ 1479665 h 6857991"/>
              <a:gd name="connsiteX175" fmla="*/ 50993 w 3168014"/>
              <a:gd name="connsiteY175" fmla="*/ 1481455 h 6857991"/>
              <a:gd name="connsiteX176" fmla="*/ 51160 w 3168014"/>
              <a:gd name="connsiteY176" fmla="*/ 1481126 h 6857991"/>
              <a:gd name="connsiteX177" fmla="*/ 119345 w 3168014"/>
              <a:gd name="connsiteY177" fmla="*/ 1623425 h 6857991"/>
              <a:gd name="connsiteX178" fmla="*/ 0 w 3168014"/>
              <a:gd name="connsiteY178" fmla="*/ 1860844 h 6857991"/>
              <a:gd name="connsiteX179" fmla="*/ 0 w 3168014"/>
              <a:gd name="connsiteY179" fmla="*/ 1579875 h 6857991"/>
              <a:gd name="connsiteX180" fmla="*/ 461586 w 3168014"/>
              <a:gd name="connsiteY180" fmla="*/ 1466398 h 6857991"/>
              <a:gd name="connsiteX181" fmla="*/ 1323688 w 3168014"/>
              <a:gd name="connsiteY181" fmla="*/ 1466398 h 6857991"/>
              <a:gd name="connsiteX182" fmla="*/ 1265279 w 3168014"/>
              <a:gd name="connsiteY182" fmla="*/ 1578029 h 6857991"/>
              <a:gd name="connsiteX183" fmla="*/ 1260159 w 3168014"/>
              <a:gd name="connsiteY183" fmla="*/ 1587834 h 6857991"/>
              <a:gd name="connsiteX184" fmla="*/ 524262 w 3168014"/>
              <a:gd name="connsiteY184" fmla="*/ 1587834 h 6857991"/>
              <a:gd name="connsiteX185" fmla="*/ 461493 w 3168014"/>
              <a:gd name="connsiteY185" fmla="*/ 1467644 h 6857991"/>
              <a:gd name="connsiteX186" fmla="*/ 462236 w 3168014"/>
              <a:gd name="connsiteY186" fmla="*/ 1467644 h 6857991"/>
              <a:gd name="connsiteX187" fmla="*/ 341292 w 3168014"/>
              <a:gd name="connsiteY187" fmla="*/ 1221918 h 6857991"/>
              <a:gd name="connsiteX188" fmla="*/ 1443132 w 3168014"/>
              <a:gd name="connsiteY188" fmla="*/ 1221918 h 6857991"/>
              <a:gd name="connsiteX189" fmla="*/ 1443088 w 3168014"/>
              <a:gd name="connsiteY189" fmla="*/ 1222000 h 6857991"/>
              <a:gd name="connsiteX190" fmla="*/ 1444419 w 3168014"/>
              <a:gd name="connsiteY190" fmla="*/ 1222000 h 6857991"/>
              <a:gd name="connsiteX191" fmla="*/ 1381717 w 3168014"/>
              <a:gd name="connsiteY191" fmla="*/ 1342057 h 6857991"/>
              <a:gd name="connsiteX192" fmla="*/ 1380390 w 3168014"/>
              <a:gd name="connsiteY192" fmla="*/ 1342057 h 6857991"/>
              <a:gd name="connsiteX193" fmla="*/ 1380360 w 3168014"/>
              <a:gd name="connsiteY193" fmla="*/ 1342108 h 6857991"/>
              <a:gd name="connsiteX194" fmla="*/ 404066 w 3168014"/>
              <a:gd name="connsiteY194" fmla="*/ 1342108 h 6857991"/>
              <a:gd name="connsiteX195" fmla="*/ 215749 w 3168014"/>
              <a:gd name="connsiteY195" fmla="*/ 976867 h 6857991"/>
              <a:gd name="connsiteX196" fmla="*/ 1568675 w 3168014"/>
              <a:gd name="connsiteY196" fmla="*/ 976867 h 6857991"/>
              <a:gd name="connsiteX197" fmla="*/ 1568295 w 3168014"/>
              <a:gd name="connsiteY197" fmla="*/ 977591 h 6857991"/>
              <a:gd name="connsiteX198" fmla="*/ 1571039 w 3168014"/>
              <a:gd name="connsiteY198" fmla="*/ 977591 h 6857991"/>
              <a:gd name="connsiteX199" fmla="*/ 1508224 w 3168014"/>
              <a:gd name="connsiteY199" fmla="*/ 1097651 h 6857991"/>
              <a:gd name="connsiteX200" fmla="*/ 280000 w 3168014"/>
              <a:gd name="connsiteY200" fmla="*/ 1097651 h 6857991"/>
              <a:gd name="connsiteX201" fmla="*/ 279336 w 3168014"/>
              <a:gd name="connsiteY201" fmla="*/ 1096389 h 6857991"/>
              <a:gd name="connsiteX202" fmla="*/ 278523 w 3168014"/>
              <a:gd name="connsiteY202" fmla="*/ 1096389 h 6857991"/>
              <a:gd name="connsiteX203" fmla="*/ 96453 w 3168014"/>
              <a:gd name="connsiteY203" fmla="*/ 730259 h 6857991"/>
              <a:gd name="connsiteX204" fmla="*/ 1688823 w 3168014"/>
              <a:gd name="connsiteY204" fmla="*/ 730259 h 6857991"/>
              <a:gd name="connsiteX205" fmla="*/ 1688366 w 3168014"/>
              <a:gd name="connsiteY205" fmla="*/ 731162 h 6857991"/>
              <a:gd name="connsiteX206" fmla="*/ 1688876 w 3168014"/>
              <a:gd name="connsiteY206" fmla="*/ 731162 h 6857991"/>
              <a:gd name="connsiteX207" fmla="*/ 1625435 w 3168014"/>
              <a:gd name="connsiteY207" fmla="*/ 856675 h 6857991"/>
              <a:gd name="connsiteX208" fmla="*/ 158319 w 3168014"/>
              <a:gd name="connsiteY208" fmla="*/ 856675 h 6857991"/>
              <a:gd name="connsiteX209" fmla="*/ 95550 w 3168014"/>
              <a:gd name="connsiteY209" fmla="*/ 731162 h 6857991"/>
              <a:gd name="connsiteX210" fmla="*/ 96905 w 3168014"/>
              <a:gd name="connsiteY210" fmla="*/ 731162 h 6857991"/>
              <a:gd name="connsiteX211" fmla="*/ 0 w 3168014"/>
              <a:gd name="connsiteY211" fmla="*/ 485436 h 6857991"/>
              <a:gd name="connsiteX212" fmla="*/ 1814419 w 3168014"/>
              <a:gd name="connsiteY212" fmla="*/ 485436 h 6857991"/>
              <a:gd name="connsiteX213" fmla="*/ 1814208 w 3168014"/>
              <a:gd name="connsiteY213" fmla="*/ 485855 h 6857991"/>
              <a:gd name="connsiteX214" fmla="*/ 1815438 w 3168014"/>
              <a:gd name="connsiteY214" fmla="*/ 485855 h 6857991"/>
              <a:gd name="connsiteX215" fmla="*/ 1752625 w 3168014"/>
              <a:gd name="connsiteY215" fmla="*/ 611804 h 6857991"/>
              <a:gd name="connsiteX216" fmla="*/ 32644 w 3168014"/>
              <a:gd name="connsiteY216" fmla="*/ 611804 h 6857991"/>
              <a:gd name="connsiteX217" fmla="*/ 0 w 3168014"/>
              <a:gd name="connsiteY217" fmla="*/ 546346 h 6857991"/>
              <a:gd name="connsiteX218" fmla="*/ 0 w 3168014"/>
              <a:gd name="connsiteY218" fmla="*/ 245694 h 6857991"/>
              <a:gd name="connsiteX219" fmla="*/ 2215907 w 3168014"/>
              <a:gd name="connsiteY219" fmla="*/ 245694 h 6857991"/>
              <a:gd name="connsiteX220" fmla="*/ 2158473 w 3168014"/>
              <a:gd name="connsiteY220" fmla="*/ 365214 h 6857991"/>
              <a:gd name="connsiteX221" fmla="*/ 964376 w 3168014"/>
              <a:gd name="connsiteY221" fmla="*/ 2735534 h 6857991"/>
              <a:gd name="connsiteX222" fmla="*/ 890916 w 3168014"/>
              <a:gd name="connsiteY222" fmla="*/ 2878421 h 6857991"/>
              <a:gd name="connsiteX223" fmla="*/ 0 w 3168014"/>
              <a:gd name="connsiteY223" fmla="*/ 4657268 h 6857991"/>
              <a:gd name="connsiteX224" fmla="*/ 0 w 3168014"/>
              <a:gd name="connsiteY224" fmla="*/ 4373166 h 6857991"/>
              <a:gd name="connsiteX225" fmla="*/ 820758 w 3168014"/>
              <a:gd name="connsiteY225" fmla="*/ 2735657 h 6857991"/>
              <a:gd name="connsiteX226" fmla="*/ 500891 w 3168014"/>
              <a:gd name="connsiteY226" fmla="*/ 2090631 h 6857991"/>
              <a:gd name="connsiteX227" fmla="*/ 495549 w 3168014"/>
              <a:gd name="connsiteY227" fmla="*/ 2090631 h 6857991"/>
              <a:gd name="connsiteX228" fmla="*/ 0 w 3168014"/>
              <a:gd name="connsiteY228" fmla="*/ 1110584 h 6857991"/>
              <a:gd name="connsiteX229" fmla="*/ 0 w 3168014"/>
              <a:gd name="connsiteY229" fmla="*/ 830799 h 6857991"/>
              <a:gd name="connsiteX230" fmla="*/ 553657 w 3168014"/>
              <a:gd name="connsiteY230" fmla="*/ 1918941 h 6857991"/>
              <a:gd name="connsiteX231" fmla="*/ 890263 w 3168014"/>
              <a:gd name="connsiteY231" fmla="*/ 2597336 h 6857991"/>
              <a:gd name="connsiteX232" fmla="*/ 2014085 w 3168014"/>
              <a:gd name="connsiteY232" fmla="*/ 365235 h 6857991"/>
              <a:gd name="connsiteX233" fmla="*/ 0 w 3168014"/>
              <a:gd name="connsiteY233" fmla="*/ 365235 h 6857991"/>
              <a:gd name="connsiteX234" fmla="*/ 3030170 w 3168014"/>
              <a:gd name="connsiteY234" fmla="*/ 3 h 6857991"/>
              <a:gd name="connsiteX235" fmla="*/ 3167011 w 3168014"/>
              <a:gd name="connsiteY235" fmla="*/ 3 h 6857991"/>
              <a:gd name="connsiteX236" fmla="*/ 3167011 w 3168014"/>
              <a:gd name="connsiteY236" fmla="*/ 8 h 6857991"/>
              <a:gd name="connsiteX237" fmla="*/ 3168014 w 3168014"/>
              <a:gd name="connsiteY237" fmla="*/ 8 h 6857991"/>
              <a:gd name="connsiteX238" fmla="*/ 1094551 w 3168014"/>
              <a:gd name="connsiteY238" fmla="*/ 4123856 h 6857991"/>
              <a:gd name="connsiteX239" fmla="*/ 1420429 w 3168014"/>
              <a:gd name="connsiteY239" fmla="*/ 4769549 h 6857991"/>
              <a:gd name="connsiteX240" fmla="*/ 2473056 w 3168014"/>
              <a:gd name="connsiteY240" fmla="*/ 6857991 h 6857991"/>
              <a:gd name="connsiteX241" fmla="*/ 2335154 w 3168014"/>
              <a:gd name="connsiteY241" fmla="*/ 6857991 h 6857991"/>
              <a:gd name="connsiteX242" fmla="*/ 1368692 w 3168014"/>
              <a:gd name="connsiteY242" fmla="*/ 4946267 h 6857991"/>
              <a:gd name="connsiteX243" fmla="*/ 1025585 w 3168014"/>
              <a:gd name="connsiteY243" fmla="*/ 4267131 h 6857991"/>
              <a:gd name="connsiteX244" fmla="*/ 0 w 3168014"/>
              <a:gd name="connsiteY244" fmla="*/ 6304463 h 6857991"/>
              <a:gd name="connsiteX245" fmla="*/ 0 w 3168014"/>
              <a:gd name="connsiteY245" fmla="*/ 6030429 h 6857991"/>
              <a:gd name="connsiteX246" fmla="*/ 957654 w 3168014"/>
              <a:gd name="connsiteY246" fmla="*/ 4123856 h 6857991"/>
              <a:gd name="connsiteX247" fmla="*/ 1003080 w 3168014"/>
              <a:gd name="connsiteY247" fmla="*/ 4032119 h 6857991"/>
              <a:gd name="connsiteX248" fmla="*/ 1025585 w 3168014"/>
              <a:gd name="connsiteY248" fmla="*/ 3986661 h 6857991"/>
              <a:gd name="connsiteX249" fmla="*/ 2762803 w 3168014"/>
              <a:gd name="connsiteY249" fmla="*/ 3 h 6857991"/>
              <a:gd name="connsiteX250" fmla="*/ 2904944 w 3168014"/>
              <a:gd name="connsiteY250" fmla="*/ 3 h 6857991"/>
              <a:gd name="connsiteX251" fmla="*/ 953011 w 3168014"/>
              <a:gd name="connsiteY251" fmla="*/ 3844976 h 6857991"/>
              <a:gd name="connsiteX252" fmla="*/ 952116 w 3168014"/>
              <a:gd name="connsiteY252" fmla="*/ 3843149 h 6857991"/>
              <a:gd name="connsiteX253" fmla="*/ 951643 w 3168014"/>
              <a:gd name="connsiteY253" fmla="*/ 3844077 h 6857991"/>
              <a:gd name="connsiteX254" fmla="*/ 884199 w 3168014"/>
              <a:gd name="connsiteY254" fmla="*/ 3706525 h 6857991"/>
              <a:gd name="connsiteX255" fmla="*/ 2756655 w 3168014"/>
              <a:gd name="connsiteY255" fmla="*/ 8 h 6857991"/>
              <a:gd name="connsiteX256" fmla="*/ 2762798 w 3168014"/>
              <a:gd name="connsiteY256" fmla="*/ 8 h 6857991"/>
              <a:gd name="connsiteX257" fmla="*/ 0 w 3168014"/>
              <a:gd name="connsiteY257" fmla="*/ 0 h 6857991"/>
              <a:gd name="connsiteX258" fmla="*/ 2485321 w 3168014"/>
              <a:gd name="connsiteY258" fmla="*/ 0 h 6857991"/>
              <a:gd name="connsiteX259" fmla="*/ 2616248 w 3168014"/>
              <a:gd name="connsiteY259" fmla="*/ 0 h 6857991"/>
              <a:gd name="connsiteX260" fmla="*/ 2622259 w 3168014"/>
              <a:gd name="connsiteY260" fmla="*/ 0 h 6857991"/>
              <a:gd name="connsiteX261" fmla="*/ 1102582 w 3168014"/>
              <a:gd name="connsiteY261" fmla="*/ 3014600 h 6857991"/>
              <a:gd name="connsiteX262" fmla="*/ 1101781 w 3168014"/>
              <a:gd name="connsiteY262" fmla="*/ 3013009 h 6857991"/>
              <a:gd name="connsiteX263" fmla="*/ 1100560 w 3168014"/>
              <a:gd name="connsiteY263" fmla="*/ 3015431 h 6857991"/>
              <a:gd name="connsiteX264" fmla="*/ 1031777 w 3168014"/>
              <a:gd name="connsiteY264" fmla="*/ 2878546 h 6857991"/>
              <a:gd name="connsiteX265" fmla="*/ 2420097 w 3168014"/>
              <a:gd name="connsiteY265" fmla="*/ 120181 h 6857991"/>
              <a:gd name="connsiteX266" fmla="*/ 0 w 3168014"/>
              <a:gd name="connsiteY266" fmla="*/ 120181 h 685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Lst>
            <a:rect l="l" t="t" r="r" b="b"/>
            <a:pathLst>
              <a:path w="3168014" h="6857991">
                <a:moveTo>
                  <a:pt x="0" y="6745348"/>
                </a:moveTo>
                <a:lnTo>
                  <a:pt x="1991380" y="6745348"/>
                </a:lnTo>
                <a:lnTo>
                  <a:pt x="2128277" y="6745348"/>
                </a:lnTo>
                <a:lnTo>
                  <a:pt x="2129201" y="6747117"/>
                </a:lnTo>
                <a:lnTo>
                  <a:pt x="2131063" y="6747117"/>
                </a:lnTo>
                <a:lnTo>
                  <a:pt x="2188975" y="6857991"/>
                </a:lnTo>
                <a:lnTo>
                  <a:pt x="0" y="6857991"/>
                </a:lnTo>
                <a:close/>
                <a:moveTo>
                  <a:pt x="0" y="6499625"/>
                </a:moveTo>
                <a:lnTo>
                  <a:pt x="2008741" y="6499625"/>
                </a:lnTo>
                <a:lnTo>
                  <a:pt x="2065503" y="6619812"/>
                </a:lnTo>
                <a:lnTo>
                  <a:pt x="2064646" y="6619812"/>
                </a:lnTo>
                <a:lnTo>
                  <a:pt x="2064924" y="6620405"/>
                </a:lnTo>
                <a:lnTo>
                  <a:pt x="0" y="6620405"/>
                </a:lnTo>
                <a:close/>
                <a:moveTo>
                  <a:pt x="165704" y="6254339"/>
                </a:moveTo>
                <a:lnTo>
                  <a:pt x="1885130" y="6254339"/>
                </a:lnTo>
                <a:lnTo>
                  <a:pt x="1947947" y="6374396"/>
                </a:lnTo>
                <a:lnTo>
                  <a:pt x="108233" y="6374396"/>
                </a:lnTo>
                <a:lnTo>
                  <a:pt x="108381" y="6374093"/>
                </a:lnTo>
                <a:lnTo>
                  <a:pt x="106899" y="6374093"/>
                </a:lnTo>
                <a:lnTo>
                  <a:pt x="164331" y="6254571"/>
                </a:lnTo>
                <a:lnTo>
                  <a:pt x="165595" y="6254571"/>
                </a:lnTo>
                <a:close/>
                <a:moveTo>
                  <a:pt x="289874" y="6008845"/>
                </a:moveTo>
                <a:lnTo>
                  <a:pt x="1762999" y="6008845"/>
                </a:lnTo>
                <a:lnTo>
                  <a:pt x="1763515" y="6009936"/>
                </a:lnTo>
                <a:lnTo>
                  <a:pt x="1764573" y="6009936"/>
                </a:lnTo>
                <a:lnTo>
                  <a:pt x="1821327" y="6129988"/>
                </a:lnTo>
                <a:lnTo>
                  <a:pt x="228960" y="6129988"/>
                </a:lnTo>
                <a:lnTo>
                  <a:pt x="229807" y="6128368"/>
                </a:lnTo>
                <a:lnTo>
                  <a:pt x="227100" y="6128368"/>
                </a:lnTo>
                <a:close/>
                <a:moveTo>
                  <a:pt x="410077" y="5762589"/>
                </a:moveTo>
                <a:lnTo>
                  <a:pt x="1637807" y="5762589"/>
                </a:lnTo>
                <a:lnTo>
                  <a:pt x="1700598" y="5888533"/>
                </a:lnTo>
                <a:lnTo>
                  <a:pt x="1700167" y="5888533"/>
                </a:lnTo>
                <a:lnTo>
                  <a:pt x="1700224" y="5888655"/>
                </a:lnTo>
                <a:lnTo>
                  <a:pt x="352646" y="5888655"/>
                </a:lnTo>
                <a:lnTo>
                  <a:pt x="352699" y="5888533"/>
                </a:lnTo>
                <a:lnTo>
                  <a:pt x="352632" y="5888533"/>
                </a:lnTo>
                <a:close/>
                <a:moveTo>
                  <a:pt x="535616" y="5517400"/>
                </a:moveTo>
                <a:lnTo>
                  <a:pt x="1517257" y="5517400"/>
                </a:lnTo>
                <a:lnTo>
                  <a:pt x="1517616" y="5518185"/>
                </a:lnTo>
                <a:lnTo>
                  <a:pt x="1519440" y="5518185"/>
                </a:lnTo>
                <a:lnTo>
                  <a:pt x="1576923" y="5644134"/>
                </a:lnTo>
                <a:lnTo>
                  <a:pt x="473363" y="5644134"/>
                </a:lnTo>
                <a:lnTo>
                  <a:pt x="473970" y="5642930"/>
                </a:lnTo>
                <a:lnTo>
                  <a:pt x="472175" y="5642930"/>
                </a:lnTo>
                <a:close/>
                <a:moveTo>
                  <a:pt x="656752" y="5276725"/>
                </a:moveTo>
                <a:lnTo>
                  <a:pt x="1393416" y="5276725"/>
                </a:lnTo>
                <a:lnTo>
                  <a:pt x="1456199" y="5396782"/>
                </a:lnTo>
                <a:lnTo>
                  <a:pt x="1454260" y="5396782"/>
                </a:lnTo>
                <a:lnTo>
                  <a:pt x="1454483" y="5397209"/>
                </a:lnTo>
                <a:lnTo>
                  <a:pt x="598385" y="5397209"/>
                </a:lnTo>
                <a:lnTo>
                  <a:pt x="655148" y="5277686"/>
                </a:lnTo>
                <a:lnTo>
                  <a:pt x="656296" y="5277686"/>
                </a:lnTo>
                <a:close/>
                <a:moveTo>
                  <a:pt x="781358" y="5031963"/>
                </a:moveTo>
                <a:lnTo>
                  <a:pt x="1271513" y="5031963"/>
                </a:lnTo>
                <a:lnTo>
                  <a:pt x="1271684" y="5032327"/>
                </a:lnTo>
                <a:lnTo>
                  <a:pt x="1272073" y="5032327"/>
                </a:lnTo>
                <a:lnTo>
                  <a:pt x="1329579" y="5152381"/>
                </a:lnTo>
                <a:lnTo>
                  <a:pt x="717767" y="5152381"/>
                </a:lnTo>
                <a:lnTo>
                  <a:pt x="718239" y="5151485"/>
                </a:lnTo>
                <a:lnTo>
                  <a:pt x="717922" y="5151485"/>
                </a:lnTo>
                <a:close/>
                <a:moveTo>
                  <a:pt x="900459" y="4784975"/>
                </a:moveTo>
                <a:lnTo>
                  <a:pt x="1146104" y="4784975"/>
                </a:lnTo>
                <a:lnTo>
                  <a:pt x="1208852" y="4905035"/>
                </a:lnTo>
                <a:lnTo>
                  <a:pt x="1208012" y="4905035"/>
                </a:lnTo>
                <a:lnTo>
                  <a:pt x="1208743" y="4906431"/>
                </a:lnTo>
                <a:lnTo>
                  <a:pt x="844132" y="4906431"/>
                </a:lnTo>
                <a:lnTo>
                  <a:pt x="844787" y="4905035"/>
                </a:lnTo>
                <a:lnTo>
                  <a:pt x="844386" y="4905035"/>
                </a:lnTo>
                <a:close/>
                <a:moveTo>
                  <a:pt x="1025771" y="4540516"/>
                </a:moveTo>
                <a:lnTo>
                  <a:pt x="1026757" y="4542586"/>
                </a:lnTo>
                <a:lnTo>
                  <a:pt x="1027808" y="4540571"/>
                </a:lnTo>
                <a:lnTo>
                  <a:pt x="1085175" y="4660636"/>
                </a:lnTo>
                <a:lnTo>
                  <a:pt x="1083165" y="4660636"/>
                </a:lnTo>
                <a:lnTo>
                  <a:pt x="1083197" y="4660708"/>
                </a:lnTo>
                <a:lnTo>
                  <a:pt x="962997" y="4660708"/>
                </a:lnTo>
                <a:close/>
                <a:moveTo>
                  <a:pt x="0" y="4077783"/>
                </a:moveTo>
                <a:lnTo>
                  <a:pt x="10074" y="4077783"/>
                </a:lnTo>
                <a:lnTo>
                  <a:pt x="9822" y="4078271"/>
                </a:lnTo>
                <a:lnTo>
                  <a:pt x="10391" y="4078271"/>
                </a:lnTo>
                <a:lnTo>
                  <a:pt x="0" y="4098158"/>
                </a:lnTo>
                <a:close/>
                <a:moveTo>
                  <a:pt x="815418" y="3844077"/>
                </a:moveTo>
                <a:lnTo>
                  <a:pt x="817081" y="3847386"/>
                </a:lnTo>
                <a:lnTo>
                  <a:pt x="817956" y="3845643"/>
                </a:lnTo>
                <a:lnTo>
                  <a:pt x="886751" y="3982537"/>
                </a:lnTo>
                <a:lnTo>
                  <a:pt x="0" y="5748006"/>
                </a:lnTo>
                <a:lnTo>
                  <a:pt x="0" y="5465815"/>
                </a:lnTo>
                <a:close/>
                <a:moveTo>
                  <a:pt x="0" y="3832729"/>
                </a:moveTo>
                <a:lnTo>
                  <a:pt x="129606" y="3832729"/>
                </a:lnTo>
                <a:lnTo>
                  <a:pt x="129090" y="3833868"/>
                </a:lnTo>
                <a:lnTo>
                  <a:pt x="131125" y="3833868"/>
                </a:lnTo>
                <a:lnTo>
                  <a:pt x="74381" y="3959816"/>
                </a:lnTo>
                <a:lnTo>
                  <a:pt x="0" y="3959816"/>
                </a:lnTo>
                <a:close/>
                <a:moveTo>
                  <a:pt x="0" y="3592345"/>
                </a:moveTo>
                <a:lnTo>
                  <a:pt x="255816" y="3592345"/>
                </a:lnTo>
                <a:lnTo>
                  <a:pt x="192380" y="3712539"/>
                </a:lnTo>
                <a:lnTo>
                  <a:pt x="0" y="3712539"/>
                </a:lnTo>
                <a:close/>
                <a:moveTo>
                  <a:pt x="0" y="3346624"/>
                </a:moveTo>
                <a:lnTo>
                  <a:pt x="375348" y="3346624"/>
                </a:lnTo>
                <a:lnTo>
                  <a:pt x="374692" y="3348009"/>
                </a:lnTo>
                <a:lnTo>
                  <a:pt x="375524" y="3348009"/>
                </a:lnTo>
                <a:lnTo>
                  <a:pt x="318784" y="3468173"/>
                </a:lnTo>
                <a:lnTo>
                  <a:pt x="0" y="3468173"/>
                </a:lnTo>
                <a:close/>
                <a:moveTo>
                  <a:pt x="0" y="3100657"/>
                </a:moveTo>
                <a:lnTo>
                  <a:pt x="502144" y="3100657"/>
                </a:lnTo>
                <a:lnTo>
                  <a:pt x="439379" y="3226240"/>
                </a:lnTo>
                <a:lnTo>
                  <a:pt x="438550" y="3226240"/>
                </a:lnTo>
                <a:lnTo>
                  <a:pt x="438119" y="3227101"/>
                </a:lnTo>
                <a:lnTo>
                  <a:pt x="0" y="3227101"/>
                </a:lnTo>
                <a:close/>
                <a:moveTo>
                  <a:pt x="963372" y="3015267"/>
                </a:moveTo>
                <a:lnTo>
                  <a:pt x="1032171" y="3158189"/>
                </a:lnTo>
                <a:lnTo>
                  <a:pt x="0" y="5200940"/>
                </a:lnTo>
                <a:lnTo>
                  <a:pt x="0" y="4925365"/>
                </a:lnTo>
                <a:lnTo>
                  <a:pt x="962997" y="3015431"/>
                </a:lnTo>
                <a:lnTo>
                  <a:pt x="963140" y="3015727"/>
                </a:lnTo>
                <a:close/>
                <a:moveTo>
                  <a:pt x="0" y="2861186"/>
                </a:moveTo>
                <a:lnTo>
                  <a:pt x="621092" y="2861186"/>
                </a:lnTo>
                <a:lnTo>
                  <a:pt x="620682" y="2861971"/>
                </a:lnTo>
                <a:lnTo>
                  <a:pt x="622870" y="2861971"/>
                </a:lnTo>
                <a:lnTo>
                  <a:pt x="560076" y="2982209"/>
                </a:lnTo>
                <a:lnTo>
                  <a:pt x="0" y="2982209"/>
                </a:lnTo>
                <a:close/>
                <a:moveTo>
                  <a:pt x="609739" y="2598772"/>
                </a:moveTo>
                <a:lnTo>
                  <a:pt x="678522" y="2735657"/>
                </a:lnTo>
                <a:lnTo>
                  <a:pt x="677748" y="2735657"/>
                </a:lnTo>
                <a:lnTo>
                  <a:pt x="678820" y="2737801"/>
                </a:lnTo>
                <a:lnTo>
                  <a:pt x="541088" y="2737801"/>
                </a:lnTo>
                <a:lnTo>
                  <a:pt x="542160" y="2735657"/>
                </a:lnTo>
                <a:lnTo>
                  <a:pt x="540958" y="2735657"/>
                </a:lnTo>
                <a:close/>
                <a:moveTo>
                  <a:pt x="472175" y="2318993"/>
                </a:moveTo>
                <a:lnTo>
                  <a:pt x="540958" y="2455875"/>
                </a:lnTo>
                <a:lnTo>
                  <a:pt x="540282" y="2457205"/>
                </a:lnTo>
                <a:lnTo>
                  <a:pt x="540421" y="2457485"/>
                </a:lnTo>
                <a:lnTo>
                  <a:pt x="397888" y="2737801"/>
                </a:lnTo>
                <a:lnTo>
                  <a:pt x="261350" y="2737801"/>
                </a:lnTo>
                <a:lnTo>
                  <a:pt x="262436" y="2735657"/>
                </a:lnTo>
                <a:lnTo>
                  <a:pt x="261156" y="2735657"/>
                </a:lnTo>
                <a:close/>
                <a:moveTo>
                  <a:pt x="832111" y="2198801"/>
                </a:moveTo>
                <a:lnTo>
                  <a:pt x="951643" y="2198801"/>
                </a:lnTo>
                <a:lnTo>
                  <a:pt x="951263" y="2199609"/>
                </a:lnTo>
                <a:lnTo>
                  <a:pt x="952659" y="2199609"/>
                </a:lnTo>
                <a:lnTo>
                  <a:pt x="895649" y="2319666"/>
                </a:lnTo>
                <a:lnTo>
                  <a:pt x="895080" y="2318578"/>
                </a:lnTo>
                <a:lnTo>
                  <a:pt x="894881" y="2318993"/>
                </a:lnTo>
                <a:close/>
                <a:moveTo>
                  <a:pt x="329939" y="2039216"/>
                </a:moveTo>
                <a:lnTo>
                  <a:pt x="330733" y="2040806"/>
                </a:lnTo>
                <a:lnTo>
                  <a:pt x="330837" y="2040600"/>
                </a:lnTo>
                <a:lnTo>
                  <a:pt x="393725" y="2166271"/>
                </a:lnTo>
                <a:lnTo>
                  <a:pt x="399078" y="2182981"/>
                </a:lnTo>
                <a:lnTo>
                  <a:pt x="118760" y="2737803"/>
                </a:lnTo>
                <a:lnTo>
                  <a:pt x="0" y="2737803"/>
                </a:lnTo>
                <a:lnTo>
                  <a:pt x="0" y="2698415"/>
                </a:lnTo>
                <a:close/>
                <a:moveTo>
                  <a:pt x="714823" y="1958151"/>
                </a:moveTo>
                <a:lnTo>
                  <a:pt x="1079289" y="1958151"/>
                </a:lnTo>
                <a:lnTo>
                  <a:pt x="1016541" y="2078211"/>
                </a:lnTo>
                <a:lnTo>
                  <a:pt x="1014975" y="2078211"/>
                </a:lnTo>
                <a:lnTo>
                  <a:pt x="1014417" y="2079278"/>
                </a:lnTo>
                <a:lnTo>
                  <a:pt x="770009" y="2079278"/>
                </a:lnTo>
                <a:lnTo>
                  <a:pt x="712582" y="1959089"/>
                </a:lnTo>
                <a:lnTo>
                  <a:pt x="715270" y="1959089"/>
                </a:lnTo>
                <a:close/>
                <a:moveTo>
                  <a:pt x="192380" y="1759439"/>
                </a:moveTo>
                <a:lnTo>
                  <a:pt x="249807" y="1884971"/>
                </a:lnTo>
                <a:lnTo>
                  <a:pt x="261156" y="1901664"/>
                </a:lnTo>
                <a:lnTo>
                  <a:pt x="260510" y="1902935"/>
                </a:lnTo>
                <a:lnTo>
                  <a:pt x="260683" y="1903190"/>
                </a:lnTo>
                <a:lnTo>
                  <a:pt x="0" y="2418627"/>
                </a:lnTo>
                <a:lnTo>
                  <a:pt x="0" y="2142072"/>
                </a:lnTo>
                <a:close/>
                <a:moveTo>
                  <a:pt x="587036" y="1713365"/>
                </a:moveTo>
                <a:lnTo>
                  <a:pt x="1197390" y="1713365"/>
                </a:lnTo>
                <a:lnTo>
                  <a:pt x="1134616" y="1833559"/>
                </a:lnTo>
                <a:lnTo>
                  <a:pt x="1134586" y="1833559"/>
                </a:lnTo>
                <a:lnTo>
                  <a:pt x="1134454" y="1833812"/>
                </a:lnTo>
                <a:lnTo>
                  <a:pt x="650820" y="1833812"/>
                </a:lnTo>
                <a:lnTo>
                  <a:pt x="650690" y="1833559"/>
                </a:lnTo>
                <a:lnTo>
                  <a:pt x="649808" y="1833559"/>
                </a:lnTo>
                <a:close/>
                <a:moveTo>
                  <a:pt x="50136" y="1479665"/>
                </a:moveTo>
                <a:lnTo>
                  <a:pt x="50993" y="1481455"/>
                </a:lnTo>
                <a:lnTo>
                  <a:pt x="51160" y="1481126"/>
                </a:lnTo>
                <a:lnTo>
                  <a:pt x="119345" y="1623425"/>
                </a:lnTo>
                <a:lnTo>
                  <a:pt x="0" y="1860844"/>
                </a:lnTo>
                <a:lnTo>
                  <a:pt x="0" y="1579875"/>
                </a:lnTo>
                <a:close/>
                <a:moveTo>
                  <a:pt x="461586" y="1466398"/>
                </a:moveTo>
                <a:lnTo>
                  <a:pt x="1323688" y="1466398"/>
                </a:lnTo>
                <a:lnTo>
                  <a:pt x="1265279" y="1578029"/>
                </a:lnTo>
                <a:lnTo>
                  <a:pt x="1260159" y="1587834"/>
                </a:lnTo>
                <a:lnTo>
                  <a:pt x="524262" y="1587834"/>
                </a:lnTo>
                <a:lnTo>
                  <a:pt x="461493" y="1467644"/>
                </a:lnTo>
                <a:lnTo>
                  <a:pt x="462236" y="1467644"/>
                </a:lnTo>
                <a:close/>
                <a:moveTo>
                  <a:pt x="341292" y="1221918"/>
                </a:moveTo>
                <a:lnTo>
                  <a:pt x="1443132" y="1221918"/>
                </a:lnTo>
                <a:lnTo>
                  <a:pt x="1443088" y="1222000"/>
                </a:lnTo>
                <a:lnTo>
                  <a:pt x="1444419" y="1222000"/>
                </a:lnTo>
                <a:lnTo>
                  <a:pt x="1381717" y="1342057"/>
                </a:lnTo>
                <a:lnTo>
                  <a:pt x="1380390" y="1342057"/>
                </a:lnTo>
                <a:lnTo>
                  <a:pt x="1380360" y="1342108"/>
                </a:lnTo>
                <a:lnTo>
                  <a:pt x="404066" y="1342108"/>
                </a:lnTo>
                <a:close/>
                <a:moveTo>
                  <a:pt x="215749" y="976867"/>
                </a:moveTo>
                <a:lnTo>
                  <a:pt x="1568675" y="976867"/>
                </a:lnTo>
                <a:lnTo>
                  <a:pt x="1568295" y="977591"/>
                </a:lnTo>
                <a:lnTo>
                  <a:pt x="1571039" y="977591"/>
                </a:lnTo>
                <a:lnTo>
                  <a:pt x="1508224" y="1097651"/>
                </a:lnTo>
                <a:lnTo>
                  <a:pt x="280000" y="1097651"/>
                </a:lnTo>
                <a:lnTo>
                  <a:pt x="279336" y="1096389"/>
                </a:lnTo>
                <a:lnTo>
                  <a:pt x="278523" y="1096389"/>
                </a:lnTo>
                <a:close/>
                <a:moveTo>
                  <a:pt x="96453" y="730259"/>
                </a:moveTo>
                <a:lnTo>
                  <a:pt x="1688823" y="730259"/>
                </a:lnTo>
                <a:lnTo>
                  <a:pt x="1688366" y="731162"/>
                </a:lnTo>
                <a:lnTo>
                  <a:pt x="1688876" y="731162"/>
                </a:lnTo>
                <a:lnTo>
                  <a:pt x="1625435" y="856675"/>
                </a:lnTo>
                <a:lnTo>
                  <a:pt x="158319" y="856675"/>
                </a:lnTo>
                <a:lnTo>
                  <a:pt x="95550" y="731162"/>
                </a:lnTo>
                <a:lnTo>
                  <a:pt x="96905" y="731162"/>
                </a:lnTo>
                <a:close/>
                <a:moveTo>
                  <a:pt x="0" y="485436"/>
                </a:moveTo>
                <a:lnTo>
                  <a:pt x="1814419" y="485436"/>
                </a:lnTo>
                <a:lnTo>
                  <a:pt x="1814208" y="485855"/>
                </a:lnTo>
                <a:lnTo>
                  <a:pt x="1815438" y="485855"/>
                </a:lnTo>
                <a:lnTo>
                  <a:pt x="1752625" y="611804"/>
                </a:lnTo>
                <a:lnTo>
                  <a:pt x="32644" y="611804"/>
                </a:lnTo>
                <a:lnTo>
                  <a:pt x="0" y="546346"/>
                </a:lnTo>
                <a:close/>
                <a:moveTo>
                  <a:pt x="0" y="245694"/>
                </a:moveTo>
                <a:lnTo>
                  <a:pt x="2215907" y="245694"/>
                </a:lnTo>
                <a:lnTo>
                  <a:pt x="2158473" y="365214"/>
                </a:lnTo>
                <a:lnTo>
                  <a:pt x="964376" y="2735534"/>
                </a:lnTo>
                <a:lnTo>
                  <a:pt x="890916" y="2878421"/>
                </a:lnTo>
                <a:lnTo>
                  <a:pt x="0" y="4657268"/>
                </a:lnTo>
                <a:lnTo>
                  <a:pt x="0" y="4373166"/>
                </a:lnTo>
                <a:lnTo>
                  <a:pt x="820758" y="2735657"/>
                </a:lnTo>
                <a:lnTo>
                  <a:pt x="500891" y="2090631"/>
                </a:lnTo>
                <a:lnTo>
                  <a:pt x="495549" y="2090631"/>
                </a:lnTo>
                <a:lnTo>
                  <a:pt x="0" y="1110584"/>
                </a:lnTo>
                <a:lnTo>
                  <a:pt x="0" y="830799"/>
                </a:lnTo>
                <a:lnTo>
                  <a:pt x="553657" y="1918941"/>
                </a:lnTo>
                <a:lnTo>
                  <a:pt x="890263" y="2597336"/>
                </a:lnTo>
                <a:lnTo>
                  <a:pt x="2014085" y="365235"/>
                </a:lnTo>
                <a:lnTo>
                  <a:pt x="0" y="365235"/>
                </a:lnTo>
                <a:close/>
                <a:moveTo>
                  <a:pt x="3030170" y="3"/>
                </a:moveTo>
                <a:lnTo>
                  <a:pt x="3167011" y="3"/>
                </a:lnTo>
                <a:lnTo>
                  <a:pt x="3167011" y="8"/>
                </a:lnTo>
                <a:lnTo>
                  <a:pt x="3168014" y="8"/>
                </a:lnTo>
                <a:lnTo>
                  <a:pt x="1094551" y="4123856"/>
                </a:lnTo>
                <a:lnTo>
                  <a:pt x="1420429" y="4769549"/>
                </a:lnTo>
                <a:lnTo>
                  <a:pt x="2473056" y="6857991"/>
                </a:lnTo>
                <a:lnTo>
                  <a:pt x="2335154" y="6857991"/>
                </a:lnTo>
                <a:lnTo>
                  <a:pt x="1368692" y="4946267"/>
                </a:lnTo>
                <a:lnTo>
                  <a:pt x="1025585" y="4267131"/>
                </a:lnTo>
                <a:lnTo>
                  <a:pt x="0" y="6304463"/>
                </a:lnTo>
                <a:lnTo>
                  <a:pt x="0" y="6030429"/>
                </a:lnTo>
                <a:lnTo>
                  <a:pt x="957654" y="4123856"/>
                </a:lnTo>
                <a:lnTo>
                  <a:pt x="1003080" y="4032119"/>
                </a:lnTo>
                <a:lnTo>
                  <a:pt x="1025585" y="3986661"/>
                </a:lnTo>
                <a:close/>
                <a:moveTo>
                  <a:pt x="2762803" y="3"/>
                </a:moveTo>
                <a:lnTo>
                  <a:pt x="2904944" y="3"/>
                </a:lnTo>
                <a:lnTo>
                  <a:pt x="953011" y="3844976"/>
                </a:lnTo>
                <a:lnTo>
                  <a:pt x="952116" y="3843149"/>
                </a:lnTo>
                <a:lnTo>
                  <a:pt x="951643" y="3844077"/>
                </a:lnTo>
                <a:lnTo>
                  <a:pt x="884199" y="3706525"/>
                </a:lnTo>
                <a:lnTo>
                  <a:pt x="2756655" y="8"/>
                </a:lnTo>
                <a:lnTo>
                  <a:pt x="2762798" y="8"/>
                </a:lnTo>
                <a:close/>
                <a:moveTo>
                  <a:pt x="0" y="0"/>
                </a:moveTo>
                <a:lnTo>
                  <a:pt x="2485321" y="0"/>
                </a:lnTo>
                <a:lnTo>
                  <a:pt x="2616248" y="0"/>
                </a:lnTo>
                <a:lnTo>
                  <a:pt x="2622259" y="0"/>
                </a:lnTo>
                <a:lnTo>
                  <a:pt x="1102582" y="3014600"/>
                </a:lnTo>
                <a:lnTo>
                  <a:pt x="1101781" y="3013009"/>
                </a:lnTo>
                <a:lnTo>
                  <a:pt x="1100560" y="3015431"/>
                </a:lnTo>
                <a:lnTo>
                  <a:pt x="1031777" y="2878546"/>
                </a:lnTo>
                <a:lnTo>
                  <a:pt x="2420097" y="120181"/>
                </a:lnTo>
                <a:lnTo>
                  <a:pt x="0" y="120181"/>
                </a:lnTo>
                <a:close/>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n-US"/>
          </a:p>
        </p:txBody>
      </p:sp>
      <p:sp>
        <p:nvSpPr>
          <p:cNvPr id="20" name="Title 5">
            <a:extLst>
              <a:ext uri="{FF2B5EF4-FFF2-40B4-BE49-F238E27FC236}">
                <a16:creationId xmlns:a16="http://schemas.microsoft.com/office/drawing/2014/main" id="{9404A379-50FD-E241-BD41-E4E2D8EF1B1C}"/>
              </a:ext>
            </a:extLst>
          </p:cNvPr>
          <p:cNvSpPr>
            <a:spLocks noGrp="1"/>
          </p:cNvSpPr>
          <p:nvPr>
            <p:ph type="title" hasCustomPrompt="1"/>
          </p:nvPr>
        </p:nvSpPr>
        <p:spPr>
          <a:xfrm>
            <a:off x="2329908" y="458164"/>
            <a:ext cx="6490607" cy="668233"/>
          </a:xfrm>
        </p:spPr>
        <p:txBody>
          <a:bodyPr/>
          <a:lstStyle>
            <a:lvl1pPr>
              <a:defRPr>
                <a:solidFill>
                  <a:schemeClr val="tx1"/>
                </a:solidFill>
              </a:defRPr>
            </a:lvl1pPr>
          </a:lstStyle>
          <a:p>
            <a:r>
              <a:rPr lang="en-US" dirty="0"/>
              <a:t>Title and Content Slide</a:t>
            </a:r>
          </a:p>
        </p:txBody>
      </p:sp>
      <p:sp>
        <p:nvSpPr>
          <p:cNvPr id="21" name="Text Placeholder 2">
            <a:extLst>
              <a:ext uri="{FF2B5EF4-FFF2-40B4-BE49-F238E27FC236}">
                <a16:creationId xmlns:a16="http://schemas.microsoft.com/office/drawing/2014/main" id="{57B50DA4-ECB9-6048-8E39-1AE926824CF6}"/>
              </a:ext>
            </a:extLst>
          </p:cNvPr>
          <p:cNvSpPr>
            <a:spLocks noGrp="1"/>
          </p:cNvSpPr>
          <p:nvPr>
            <p:ph idx="1" hasCustomPrompt="1"/>
          </p:nvPr>
        </p:nvSpPr>
        <p:spPr>
          <a:xfrm>
            <a:off x="2329863" y="1215980"/>
            <a:ext cx="6490046" cy="4040856"/>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Body copy goes here</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39" name="Grupo 238">
            <a:extLst>
              <a:ext uri="{FF2B5EF4-FFF2-40B4-BE49-F238E27FC236}">
                <a16:creationId xmlns:a16="http://schemas.microsoft.com/office/drawing/2014/main" id="{78CC4395-0F39-8940-BBFC-B57901A04881}"/>
              </a:ext>
            </a:extLst>
          </p:cNvPr>
          <p:cNvGrpSpPr/>
          <p:nvPr userDrawn="1"/>
        </p:nvGrpSpPr>
        <p:grpSpPr>
          <a:xfrm>
            <a:off x="324092" y="2791806"/>
            <a:ext cx="1234565" cy="1371739"/>
            <a:chOff x="3875088" y="4119563"/>
            <a:chExt cx="238125" cy="238125"/>
          </a:xfrm>
        </p:grpSpPr>
        <p:sp>
          <p:nvSpPr>
            <p:cNvPr id="240" name="Freeform 294">
              <a:extLst>
                <a:ext uri="{FF2B5EF4-FFF2-40B4-BE49-F238E27FC236}">
                  <a16:creationId xmlns:a16="http://schemas.microsoft.com/office/drawing/2014/main" id="{95F60DCD-8C84-4845-ADBF-51D445F68D3A}"/>
                </a:ext>
              </a:extLst>
            </p:cNvPr>
            <p:cNvSpPr>
              <a:spLocks noChangeArrowheads="1"/>
            </p:cNvSpPr>
            <p:nvPr/>
          </p:nvSpPr>
          <p:spPr bwMode="auto">
            <a:xfrm>
              <a:off x="3878263" y="4122738"/>
              <a:ext cx="234950" cy="233362"/>
            </a:xfrm>
            <a:custGeom>
              <a:avLst/>
              <a:gdLst>
                <a:gd name="T0" fmla="*/ 650 w 651"/>
                <a:gd name="T1" fmla="*/ 325 h 650"/>
                <a:gd name="T2" fmla="*/ 650 w 651"/>
                <a:gd name="T3" fmla="*/ 325 h 650"/>
                <a:gd name="T4" fmla="*/ 325 w 651"/>
                <a:gd name="T5" fmla="*/ 649 h 650"/>
                <a:gd name="T6" fmla="*/ 0 w 651"/>
                <a:gd name="T7" fmla="*/ 325 h 650"/>
                <a:gd name="T8" fmla="*/ 325 w 651"/>
                <a:gd name="T9" fmla="*/ 0 h 650"/>
                <a:gd name="T10" fmla="*/ 650 w 651"/>
                <a:gd name="T11" fmla="*/ 325 h 650"/>
              </a:gdLst>
              <a:ahLst/>
              <a:cxnLst>
                <a:cxn ang="0">
                  <a:pos x="T0" y="T1"/>
                </a:cxn>
                <a:cxn ang="0">
                  <a:pos x="T2" y="T3"/>
                </a:cxn>
                <a:cxn ang="0">
                  <a:pos x="T4" y="T5"/>
                </a:cxn>
                <a:cxn ang="0">
                  <a:pos x="T6" y="T7"/>
                </a:cxn>
                <a:cxn ang="0">
                  <a:pos x="T8" y="T9"/>
                </a:cxn>
                <a:cxn ang="0">
                  <a:pos x="T10" y="T11"/>
                </a:cxn>
              </a:cxnLst>
              <a:rect l="0" t="0" r="r" b="b"/>
              <a:pathLst>
                <a:path w="651" h="650">
                  <a:moveTo>
                    <a:pt x="650" y="325"/>
                  </a:moveTo>
                  <a:lnTo>
                    <a:pt x="650" y="325"/>
                  </a:lnTo>
                  <a:cubicBezTo>
                    <a:pt x="650" y="504"/>
                    <a:pt x="504" y="649"/>
                    <a:pt x="325" y="649"/>
                  </a:cubicBezTo>
                  <a:cubicBezTo>
                    <a:pt x="145" y="649"/>
                    <a:pt x="0" y="504"/>
                    <a:pt x="0" y="325"/>
                  </a:cubicBezTo>
                  <a:cubicBezTo>
                    <a:pt x="0" y="145"/>
                    <a:pt x="145" y="0"/>
                    <a:pt x="325" y="0"/>
                  </a:cubicBezTo>
                  <a:cubicBezTo>
                    <a:pt x="504" y="0"/>
                    <a:pt x="650" y="145"/>
                    <a:pt x="650" y="32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1" name="Freeform 295">
              <a:extLst>
                <a:ext uri="{FF2B5EF4-FFF2-40B4-BE49-F238E27FC236}">
                  <a16:creationId xmlns:a16="http://schemas.microsoft.com/office/drawing/2014/main" id="{1ABDED85-FECE-4A46-B173-764984D15102}"/>
                </a:ext>
              </a:extLst>
            </p:cNvPr>
            <p:cNvSpPr>
              <a:spLocks noChangeArrowheads="1"/>
            </p:cNvSpPr>
            <p:nvPr/>
          </p:nvSpPr>
          <p:spPr bwMode="auto">
            <a:xfrm>
              <a:off x="3927475" y="4221163"/>
              <a:ext cx="42863" cy="41275"/>
            </a:xfrm>
            <a:custGeom>
              <a:avLst/>
              <a:gdLst>
                <a:gd name="T0" fmla="*/ 49 w 121"/>
                <a:gd name="T1" fmla="*/ 0 h 115"/>
                <a:gd name="T2" fmla="*/ 71 w 121"/>
                <a:gd name="T3" fmla="*/ 0 h 115"/>
                <a:gd name="T4" fmla="*/ 120 w 121"/>
                <a:gd name="T5" fmla="*/ 114 h 115"/>
                <a:gd name="T6" fmla="*/ 94 w 121"/>
                <a:gd name="T7" fmla="*/ 114 h 115"/>
                <a:gd name="T8" fmla="*/ 83 w 121"/>
                <a:gd name="T9" fmla="*/ 89 h 115"/>
                <a:gd name="T10" fmla="*/ 36 w 121"/>
                <a:gd name="T11" fmla="*/ 89 h 115"/>
                <a:gd name="T12" fmla="*/ 26 w 121"/>
                <a:gd name="T13" fmla="*/ 114 h 115"/>
                <a:gd name="T14" fmla="*/ 0 w 121"/>
                <a:gd name="T15" fmla="*/ 114 h 115"/>
                <a:gd name="T16" fmla="*/ 49 w 121"/>
                <a:gd name="T17" fmla="*/ 0 h 115"/>
                <a:gd name="T18" fmla="*/ 75 w 121"/>
                <a:gd name="T19" fmla="*/ 67 h 115"/>
                <a:gd name="T20" fmla="*/ 60 w 121"/>
                <a:gd name="T21" fmla="*/ 30 h 115"/>
                <a:gd name="T22" fmla="*/ 45 w 121"/>
                <a:gd name="T23" fmla="*/ 67 h 115"/>
                <a:gd name="T24" fmla="*/ 75 w 121"/>
                <a:gd name="T25" fmla="*/ 6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5">
                  <a:moveTo>
                    <a:pt x="49" y="0"/>
                  </a:moveTo>
                  <a:lnTo>
                    <a:pt x="71" y="0"/>
                  </a:lnTo>
                  <a:lnTo>
                    <a:pt x="120" y="114"/>
                  </a:lnTo>
                  <a:lnTo>
                    <a:pt x="94" y="114"/>
                  </a:lnTo>
                  <a:lnTo>
                    <a:pt x="83" y="89"/>
                  </a:lnTo>
                  <a:lnTo>
                    <a:pt x="36" y="89"/>
                  </a:lnTo>
                  <a:lnTo>
                    <a:pt x="26" y="114"/>
                  </a:lnTo>
                  <a:lnTo>
                    <a:pt x="0" y="114"/>
                  </a:lnTo>
                  <a:lnTo>
                    <a:pt x="49" y="0"/>
                  </a:lnTo>
                  <a:close/>
                  <a:moveTo>
                    <a:pt x="75" y="67"/>
                  </a:moveTo>
                  <a:lnTo>
                    <a:pt x="60" y="30"/>
                  </a:lnTo>
                  <a:lnTo>
                    <a:pt x="45" y="67"/>
                  </a:lnTo>
                  <a:lnTo>
                    <a:pt x="75" y="6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2" name="Freeform 296">
              <a:extLst>
                <a:ext uri="{FF2B5EF4-FFF2-40B4-BE49-F238E27FC236}">
                  <a16:creationId xmlns:a16="http://schemas.microsoft.com/office/drawing/2014/main" id="{056F4265-9743-5E4E-BB2A-DCB103347A21}"/>
                </a:ext>
              </a:extLst>
            </p:cNvPr>
            <p:cNvSpPr>
              <a:spLocks noChangeArrowheads="1"/>
            </p:cNvSpPr>
            <p:nvPr/>
          </p:nvSpPr>
          <p:spPr bwMode="auto">
            <a:xfrm>
              <a:off x="3973513" y="4221163"/>
              <a:ext cx="28575" cy="41275"/>
            </a:xfrm>
            <a:custGeom>
              <a:avLst/>
              <a:gdLst>
                <a:gd name="T0" fmla="*/ 0 w 81"/>
                <a:gd name="T1" fmla="*/ 0 h 113"/>
                <a:gd name="T2" fmla="*/ 25 w 81"/>
                <a:gd name="T3" fmla="*/ 0 h 113"/>
                <a:gd name="T4" fmla="*/ 25 w 81"/>
                <a:gd name="T5" fmla="*/ 90 h 113"/>
                <a:gd name="T6" fmla="*/ 80 w 81"/>
                <a:gd name="T7" fmla="*/ 90 h 113"/>
                <a:gd name="T8" fmla="*/ 80 w 81"/>
                <a:gd name="T9" fmla="*/ 112 h 113"/>
                <a:gd name="T10" fmla="*/ 0 w 81"/>
                <a:gd name="T11" fmla="*/ 112 h 113"/>
                <a:gd name="T12" fmla="*/ 0 w 81"/>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1" h="113">
                  <a:moveTo>
                    <a:pt x="0" y="0"/>
                  </a:moveTo>
                  <a:lnTo>
                    <a:pt x="25" y="0"/>
                  </a:lnTo>
                  <a:lnTo>
                    <a:pt x="25" y="90"/>
                  </a:lnTo>
                  <a:lnTo>
                    <a:pt x="80" y="90"/>
                  </a:lnTo>
                  <a:lnTo>
                    <a:pt x="80"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3" name="Freeform 297">
              <a:extLst>
                <a:ext uri="{FF2B5EF4-FFF2-40B4-BE49-F238E27FC236}">
                  <a16:creationId xmlns:a16="http://schemas.microsoft.com/office/drawing/2014/main" id="{CEABC987-73B1-1E45-AEE7-E0DFCE4C77D5}"/>
                </a:ext>
              </a:extLst>
            </p:cNvPr>
            <p:cNvSpPr>
              <a:spLocks noChangeArrowheads="1"/>
            </p:cNvSpPr>
            <p:nvPr/>
          </p:nvSpPr>
          <p:spPr bwMode="auto">
            <a:xfrm>
              <a:off x="4006850" y="4221163"/>
              <a:ext cx="30163" cy="41275"/>
            </a:xfrm>
            <a:custGeom>
              <a:avLst/>
              <a:gdLst>
                <a:gd name="T0" fmla="*/ 0 w 83"/>
                <a:gd name="T1" fmla="*/ 0 h 113"/>
                <a:gd name="T2" fmla="*/ 24 w 83"/>
                <a:gd name="T3" fmla="*/ 0 h 113"/>
                <a:gd name="T4" fmla="*/ 24 w 83"/>
                <a:gd name="T5" fmla="*/ 90 h 113"/>
                <a:gd name="T6" fmla="*/ 82 w 83"/>
                <a:gd name="T7" fmla="*/ 90 h 113"/>
                <a:gd name="T8" fmla="*/ 82 w 83"/>
                <a:gd name="T9" fmla="*/ 112 h 113"/>
                <a:gd name="T10" fmla="*/ 0 w 83"/>
                <a:gd name="T11" fmla="*/ 112 h 113"/>
                <a:gd name="T12" fmla="*/ 0 w 83"/>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3" h="113">
                  <a:moveTo>
                    <a:pt x="0" y="0"/>
                  </a:moveTo>
                  <a:lnTo>
                    <a:pt x="24" y="0"/>
                  </a:lnTo>
                  <a:lnTo>
                    <a:pt x="24" y="90"/>
                  </a:lnTo>
                  <a:lnTo>
                    <a:pt x="82" y="90"/>
                  </a:lnTo>
                  <a:lnTo>
                    <a:pt x="82"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4" name="Freeform 298">
              <a:extLst>
                <a:ext uri="{FF2B5EF4-FFF2-40B4-BE49-F238E27FC236}">
                  <a16:creationId xmlns:a16="http://schemas.microsoft.com/office/drawing/2014/main" id="{A0A08AAC-50DE-4D46-AEF4-047D28AAA4D3}"/>
                </a:ext>
              </a:extLst>
            </p:cNvPr>
            <p:cNvSpPr>
              <a:spLocks noChangeArrowheads="1"/>
            </p:cNvSpPr>
            <p:nvPr/>
          </p:nvSpPr>
          <p:spPr bwMode="auto">
            <a:xfrm>
              <a:off x="4056063" y="4221163"/>
              <a:ext cx="9525" cy="41275"/>
            </a:xfrm>
            <a:custGeom>
              <a:avLst/>
              <a:gdLst>
                <a:gd name="T0" fmla="*/ 0 w 26"/>
                <a:gd name="T1" fmla="*/ 112 h 113"/>
                <a:gd name="T2" fmla="*/ 25 w 26"/>
                <a:gd name="T3" fmla="*/ 112 h 113"/>
                <a:gd name="T4" fmla="*/ 25 w 26"/>
                <a:gd name="T5" fmla="*/ 0 h 113"/>
                <a:gd name="T6" fmla="*/ 0 w 26"/>
                <a:gd name="T7" fmla="*/ 0 h 113"/>
                <a:gd name="T8" fmla="*/ 0 w 26"/>
                <a:gd name="T9" fmla="*/ 112 h 113"/>
              </a:gdLst>
              <a:ahLst/>
              <a:cxnLst>
                <a:cxn ang="0">
                  <a:pos x="T0" y="T1"/>
                </a:cxn>
                <a:cxn ang="0">
                  <a:pos x="T2" y="T3"/>
                </a:cxn>
                <a:cxn ang="0">
                  <a:pos x="T4" y="T5"/>
                </a:cxn>
                <a:cxn ang="0">
                  <a:pos x="T6" y="T7"/>
                </a:cxn>
                <a:cxn ang="0">
                  <a:pos x="T8" y="T9"/>
                </a:cxn>
              </a:cxnLst>
              <a:rect l="0" t="0" r="r" b="b"/>
              <a:pathLst>
                <a:path w="26" h="113">
                  <a:moveTo>
                    <a:pt x="0" y="112"/>
                  </a:moveTo>
                  <a:lnTo>
                    <a:pt x="25" y="112"/>
                  </a:lnTo>
                  <a:lnTo>
                    <a:pt x="25" y="0"/>
                  </a:lnTo>
                  <a:lnTo>
                    <a:pt x="0" y="0"/>
                  </a:lnTo>
                  <a:lnTo>
                    <a:pt x="0" y="11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5" name="Freeform 299">
              <a:extLst>
                <a:ext uri="{FF2B5EF4-FFF2-40B4-BE49-F238E27FC236}">
                  <a16:creationId xmlns:a16="http://schemas.microsoft.com/office/drawing/2014/main" id="{E94CAFD6-CF83-6648-913D-762526F31E6D}"/>
                </a:ext>
              </a:extLst>
            </p:cNvPr>
            <p:cNvSpPr>
              <a:spLocks noChangeArrowheads="1"/>
            </p:cNvSpPr>
            <p:nvPr/>
          </p:nvSpPr>
          <p:spPr bwMode="auto">
            <a:xfrm>
              <a:off x="4073525" y="4221163"/>
              <a:ext cx="36513" cy="41275"/>
            </a:xfrm>
            <a:custGeom>
              <a:avLst/>
              <a:gdLst>
                <a:gd name="T0" fmla="*/ 0 w 102"/>
                <a:gd name="T1" fmla="*/ 0 h 113"/>
                <a:gd name="T2" fmla="*/ 24 w 102"/>
                <a:gd name="T3" fmla="*/ 0 h 113"/>
                <a:gd name="T4" fmla="*/ 77 w 102"/>
                <a:gd name="T5" fmla="*/ 69 h 113"/>
                <a:gd name="T6" fmla="*/ 77 w 102"/>
                <a:gd name="T7" fmla="*/ 0 h 113"/>
                <a:gd name="T8" fmla="*/ 101 w 102"/>
                <a:gd name="T9" fmla="*/ 0 h 113"/>
                <a:gd name="T10" fmla="*/ 101 w 102"/>
                <a:gd name="T11" fmla="*/ 112 h 113"/>
                <a:gd name="T12" fmla="*/ 80 w 102"/>
                <a:gd name="T13" fmla="*/ 112 h 113"/>
                <a:gd name="T14" fmla="*/ 25 w 102"/>
                <a:gd name="T15" fmla="*/ 41 h 113"/>
                <a:gd name="T16" fmla="*/ 25 w 102"/>
                <a:gd name="T17" fmla="*/ 112 h 113"/>
                <a:gd name="T18" fmla="*/ 0 w 102"/>
                <a:gd name="T19" fmla="*/ 112 h 113"/>
                <a:gd name="T20" fmla="*/ 0 w 102"/>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3">
                  <a:moveTo>
                    <a:pt x="0" y="0"/>
                  </a:moveTo>
                  <a:lnTo>
                    <a:pt x="24" y="0"/>
                  </a:lnTo>
                  <a:lnTo>
                    <a:pt x="77" y="69"/>
                  </a:lnTo>
                  <a:lnTo>
                    <a:pt x="77" y="0"/>
                  </a:lnTo>
                  <a:lnTo>
                    <a:pt x="101" y="0"/>
                  </a:lnTo>
                  <a:lnTo>
                    <a:pt x="101" y="112"/>
                  </a:lnTo>
                  <a:lnTo>
                    <a:pt x="80" y="112"/>
                  </a:lnTo>
                  <a:lnTo>
                    <a:pt x="25" y="41"/>
                  </a:lnTo>
                  <a:lnTo>
                    <a:pt x="25"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6" name="Freeform 300">
              <a:extLst>
                <a:ext uri="{FF2B5EF4-FFF2-40B4-BE49-F238E27FC236}">
                  <a16:creationId xmlns:a16="http://schemas.microsoft.com/office/drawing/2014/main" id="{FB56F8DC-FE63-F743-8BEB-47E6D10BDC7C}"/>
                </a:ext>
              </a:extLst>
            </p:cNvPr>
            <p:cNvSpPr>
              <a:spLocks noChangeArrowheads="1"/>
            </p:cNvSpPr>
            <p:nvPr/>
          </p:nvSpPr>
          <p:spPr bwMode="auto">
            <a:xfrm>
              <a:off x="3875088" y="4119563"/>
              <a:ext cx="231775" cy="238125"/>
            </a:xfrm>
            <a:custGeom>
              <a:avLst/>
              <a:gdLst>
                <a:gd name="T0" fmla="*/ 607 w 644"/>
                <a:gd name="T1" fmla="*/ 434 h 660"/>
                <a:gd name="T2" fmla="*/ 607 w 644"/>
                <a:gd name="T3" fmla="*/ 434 h 660"/>
                <a:gd name="T4" fmla="*/ 505 w 644"/>
                <a:gd name="T5" fmla="*/ 569 h 660"/>
                <a:gd name="T6" fmla="*/ 329 w 644"/>
                <a:gd name="T7" fmla="*/ 626 h 660"/>
                <a:gd name="T8" fmla="*/ 119 w 644"/>
                <a:gd name="T9" fmla="*/ 539 h 660"/>
                <a:gd name="T10" fmla="*/ 32 w 644"/>
                <a:gd name="T11" fmla="*/ 330 h 660"/>
                <a:gd name="T12" fmla="*/ 119 w 644"/>
                <a:gd name="T13" fmla="*/ 120 h 660"/>
                <a:gd name="T14" fmla="*/ 329 w 644"/>
                <a:gd name="T15" fmla="*/ 34 h 660"/>
                <a:gd name="T16" fmla="*/ 505 w 644"/>
                <a:gd name="T17" fmla="*/ 91 h 660"/>
                <a:gd name="T18" fmla="*/ 570 w 644"/>
                <a:gd name="T19" fmla="*/ 157 h 660"/>
                <a:gd name="T20" fmla="*/ 607 w 644"/>
                <a:gd name="T21" fmla="*/ 227 h 660"/>
                <a:gd name="T22" fmla="*/ 643 w 644"/>
                <a:gd name="T23" fmla="*/ 227 h 660"/>
                <a:gd name="T24" fmla="*/ 598 w 644"/>
                <a:gd name="T25" fmla="*/ 137 h 660"/>
                <a:gd name="T26" fmla="*/ 525 w 644"/>
                <a:gd name="T27" fmla="*/ 64 h 660"/>
                <a:gd name="T28" fmla="*/ 329 w 644"/>
                <a:gd name="T29" fmla="*/ 0 h 660"/>
                <a:gd name="T30" fmla="*/ 96 w 644"/>
                <a:gd name="T31" fmla="*/ 97 h 660"/>
                <a:gd name="T32" fmla="*/ 0 w 644"/>
                <a:gd name="T33" fmla="*/ 330 h 660"/>
                <a:gd name="T34" fmla="*/ 96 w 644"/>
                <a:gd name="T35" fmla="*/ 562 h 660"/>
                <a:gd name="T36" fmla="*/ 329 w 644"/>
                <a:gd name="T37" fmla="*/ 659 h 660"/>
                <a:gd name="T38" fmla="*/ 524 w 644"/>
                <a:gd name="T39" fmla="*/ 595 h 660"/>
                <a:gd name="T40" fmla="*/ 596 w 644"/>
                <a:gd name="T41" fmla="*/ 524 h 660"/>
                <a:gd name="T42" fmla="*/ 643 w 644"/>
                <a:gd name="T43" fmla="*/ 434 h 660"/>
                <a:gd name="T44" fmla="*/ 607 w 644"/>
                <a:gd name="T45" fmla="*/ 43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4" h="660">
                  <a:moveTo>
                    <a:pt x="607" y="434"/>
                  </a:moveTo>
                  <a:lnTo>
                    <a:pt x="607" y="434"/>
                  </a:lnTo>
                  <a:cubicBezTo>
                    <a:pt x="587" y="487"/>
                    <a:pt x="551" y="533"/>
                    <a:pt x="505" y="569"/>
                  </a:cubicBezTo>
                  <a:cubicBezTo>
                    <a:pt x="453" y="605"/>
                    <a:pt x="393" y="626"/>
                    <a:pt x="329" y="626"/>
                  </a:cubicBezTo>
                  <a:cubicBezTo>
                    <a:pt x="250" y="626"/>
                    <a:pt x="175" y="595"/>
                    <a:pt x="119" y="539"/>
                  </a:cubicBezTo>
                  <a:cubicBezTo>
                    <a:pt x="63" y="483"/>
                    <a:pt x="32" y="408"/>
                    <a:pt x="32" y="330"/>
                  </a:cubicBezTo>
                  <a:cubicBezTo>
                    <a:pt x="32" y="251"/>
                    <a:pt x="63" y="176"/>
                    <a:pt x="119" y="120"/>
                  </a:cubicBezTo>
                  <a:cubicBezTo>
                    <a:pt x="175" y="64"/>
                    <a:pt x="250" y="34"/>
                    <a:pt x="329" y="34"/>
                  </a:cubicBezTo>
                  <a:cubicBezTo>
                    <a:pt x="393" y="34"/>
                    <a:pt x="454" y="53"/>
                    <a:pt x="505" y="91"/>
                  </a:cubicBezTo>
                  <a:cubicBezTo>
                    <a:pt x="531" y="110"/>
                    <a:pt x="553" y="132"/>
                    <a:pt x="570" y="157"/>
                  </a:cubicBezTo>
                  <a:cubicBezTo>
                    <a:pt x="585" y="178"/>
                    <a:pt x="598" y="202"/>
                    <a:pt x="607" y="227"/>
                  </a:cubicBezTo>
                  <a:cubicBezTo>
                    <a:pt x="643" y="227"/>
                    <a:pt x="643" y="227"/>
                    <a:pt x="643" y="227"/>
                  </a:cubicBezTo>
                  <a:cubicBezTo>
                    <a:pt x="633" y="195"/>
                    <a:pt x="617" y="165"/>
                    <a:pt x="598" y="137"/>
                  </a:cubicBezTo>
                  <a:cubicBezTo>
                    <a:pt x="577" y="109"/>
                    <a:pt x="553" y="84"/>
                    <a:pt x="525" y="64"/>
                  </a:cubicBezTo>
                  <a:cubicBezTo>
                    <a:pt x="468" y="22"/>
                    <a:pt x="400" y="0"/>
                    <a:pt x="329" y="0"/>
                  </a:cubicBezTo>
                  <a:cubicBezTo>
                    <a:pt x="240" y="0"/>
                    <a:pt x="157" y="34"/>
                    <a:pt x="96" y="97"/>
                  </a:cubicBezTo>
                  <a:cubicBezTo>
                    <a:pt x="33" y="159"/>
                    <a:pt x="0" y="241"/>
                    <a:pt x="0" y="330"/>
                  </a:cubicBezTo>
                  <a:cubicBezTo>
                    <a:pt x="0" y="417"/>
                    <a:pt x="33" y="500"/>
                    <a:pt x="96" y="562"/>
                  </a:cubicBezTo>
                  <a:cubicBezTo>
                    <a:pt x="157" y="625"/>
                    <a:pt x="240" y="659"/>
                    <a:pt x="329" y="659"/>
                  </a:cubicBezTo>
                  <a:cubicBezTo>
                    <a:pt x="400" y="659"/>
                    <a:pt x="468" y="637"/>
                    <a:pt x="524" y="595"/>
                  </a:cubicBezTo>
                  <a:cubicBezTo>
                    <a:pt x="551" y="575"/>
                    <a:pt x="576" y="551"/>
                    <a:pt x="596" y="524"/>
                  </a:cubicBezTo>
                  <a:cubicBezTo>
                    <a:pt x="617" y="496"/>
                    <a:pt x="632" y="465"/>
                    <a:pt x="643" y="434"/>
                  </a:cubicBezTo>
                  <a:lnTo>
                    <a:pt x="607" y="43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grpSp>
      <p:pic>
        <p:nvPicPr>
          <p:cNvPr id="40" name="Picture 39">
            <a:extLst>
              <a:ext uri="{FF2B5EF4-FFF2-40B4-BE49-F238E27FC236}">
                <a16:creationId xmlns:a16="http://schemas.microsoft.com/office/drawing/2014/main" id="{DB08767A-EF58-C147-AEB4-D20E549DAF2F}"/>
              </a:ext>
            </a:extLst>
          </p:cNvPr>
          <p:cNvPicPr>
            <a:picLocks noChangeAspect="1"/>
          </p:cNvPicPr>
          <p:nvPr userDrawn="1"/>
        </p:nvPicPr>
        <p:blipFill>
          <a:blip r:embed="rId2"/>
          <a:srcRect/>
          <a:stretch/>
        </p:blipFill>
        <p:spPr>
          <a:xfrm>
            <a:off x="7716877" y="5389898"/>
            <a:ext cx="1083302" cy="272965"/>
          </a:xfrm>
          <a:prstGeom prst="rect">
            <a:avLst/>
          </a:prstGeom>
        </p:spPr>
      </p:pic>
    </p:spTree>
    <p:extLst>
      <p:ext uri="{BB962C8B-B14F-4D97-AF65-F5344CB8AC3E}">
        <p14:creationId xmlns:p14="http://schemas.microsoft.com/office/powerpoint/2010/main" val="449390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Subtitle and Content_Dark">
    <p:bg>
      <p:bgPr>
        <a:solidFill>
          <a:schemeClr val="accent6">
            <a:lumMod val="50000"/>
          </a:schemeClr>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EC44D483-1A76-2D43-A895-BB5168C1776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352330" y="-3742"/>
            <a:ext cx="3791671" cy="5722486"/>
          </a:xfrm>
          <a:prstGeom prst="rect">
            <a:avLst/>
          </a:prstGeom>
        </p:spPr>
      </p:pic>
      <p:sp>
        <p:nvSpPr>
          <p:cNvPr id="21" name="Marcador de texto 96">
            <a:extLst>
              <a:ext uri="{FF2B5EF4-FFF2-40B4-BE49-F238E27FC236}">
                <a16:creationId xmlns:a16="http://schemas.microsoft.com/office/drawing/2014/main" id="{0B51763E-058C-0641-B39B-94F55EF254A5}"/>
              </a:ext>
            </a:extLst>
          </p:cNvPr>
          <p:cNvSpPr>
            <a:spLocks noGrp="1"/>
          </p:cNvSpPr>
          <p:nvPr>
            <p:ph type="body" sz="quarter" idx="14" hasCustomPrompt="1"/>
          </p:nvPr>
        </p:nvSpPr>
        <p:spPr>
          <a:xfrm>
            <a:off x="780330" y="993494"/>
            <a:ext cx="4289381" cy="4186255"/>
          </a:xfrm>
          <a:prstGeom prst="rect">
            <a:avLst/>
          </a:prstGeom>
        </p:spPr>
        <p:txBody>
          <a:bodyPr anchor="t">
            <a:noAutofit/>
          </a:bodyPr>
          <a:lstStyle>
            <a:lvl1pPr marL="0" indent="0">
              <a:buNone/>
              <a:defRPr sz="1800" b="0">
                <a:solidFill>
                  <a:schemeClr val="bg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Body</a:t>
            </a:r>
            <a:r>
              <a:rPr lang="es-ES" dirty="0"/>
              <a:t> </a:t>
            </a:r>
            <a:r>
              <a:rPr lang="es-ES" dirty="0" err="1"/>
              <a:t>copy</a:t>
            </a:r>
            <a:r>
              <a:rPr lang="es-ES" dirty="0"/>
              <a:t> </a:t>
            </a:r>
            <a:r>
              <a:rPr lang="es-ES" dirty="0" err="1"/>
              <a:t>goes</a:t>
            </a:r>
            <a:r>
              <a:rPr lang="es-ES" dirty="0"/>
              <a:t> </a:t>
            </a:r>
            <a:r>
              <a:rPr lang="es-ES" dirty="0" err="1"/>
              <a:t>here</a:t>
            </a:r>
            <a:endParaRPr lang="es-CO" dirty="0"/>
          </a:p>
        </p:txBody>
      </p:sp>
      <p:sp>
        <p:nvSpPr>
          <p:cNvPr id="48" name="Freeform 47">
            <a:extLst>
              <a:ext uri="{FF2B5EF4-FFF2-40B4-BE49-F238E27FC236}">
                <a16:creationId xmlns:a16="http://schemas.microsoft.com/office/drawing/2014/main" id="{06B8586D-E6C2-9B4B-83CD-A3D1B1F31A72}"/>
              </a:ext>
            </a:extLst>
          </p:cNvPr>
          <p:cNvSpPr>
            <a:spLocks noChangeArrowheads="1"/>
          </p:cNvSpPr>
          <p:nvPr/>
        </p:nvSpPr>
        <p:spPr bwMode="auto">
          <a:xfrm>
            <a:off x="0" y="3"/>
            <a:ext cx="401911" cy="5712100"/>
          </a:xfrm>
          <a:custGeom>
            <a:avLst/>
            <a:gdLst>
              <a:gd name="connsiteX0" fmla="*/ 0 w 535881"/>
              <a:gd name="connsiteY0" fmla="*/ 6565178 h 6854520"/>
              <a:gd name="connsiteX1" fmla="*/ 150444 w 535881"/>
              <a:gd name="connsiteY1" fmla="*/ 6854468 h 6854520"/>
              <a:gd name="connsiteX2" fmla="*/ 51371 w 535881"/>
              <a:gd name="connsiteY2" fmla="*/ 6854468 h 6854520"/>
              <a:gd name="connsiteX3" fmla="*/ 0 w 535881"/>
              <a:gd name="connsiteY3" fmla="*/ 6766270 h 6854520"/>
              <a:gd name="connsiteX4" fmla="*/ 520480 w 535881"/>
              <a:gd name="connsiteY4" fmla="*/ 6549772 h 6854520"/>
              <a:gd name="connsiteX5" fmla="*/ 520480 w 535881"/>
              <a:gd name="connsiteY5" fmla="*/ 6748169 h 6854520"/>
              <a:gd name="connsiteX6" fmla="*/ 467942 w 535881"/>
              <a:gd name="connsiteY6" fmla="*/ 6854453 h 6854520"/>
              <a:gd name="connsiteX7" fmla="*/ 369870 w 535881"/>
              <a:gd name="connsiteY7" fmla="*/ 6854453 h 6854520"/>
              <a:gd name="connsiteX8" fmla="*/ 373373 w 535881"/>
              <a:gd name="connsiteY8" fmla="*/ 6850911 h 6854520"/>
              <a:gd name="connsiteX9" fmla="*/ 416099 w 535881"/>
              <a:gd name="connsiteY9" fmla="*/ 6395659 h 6854520"/>
              <a:gd name="connsiteX10" fmla="*/ 520387 w 535881"/>
              <a:gd name="connsiteY10" fmla="*/ 6395659 h 6854520"/>
              <a:gd name="connsiteX11" fmla="*/ 466445 w 535881"/>
              <a:gd name="connsiteY11" fmla="*/ 6499813 h 6854520"/>
              <a:gd name="connsiteX12" fmla="*/ 215758 w 535881"/>
              <a:gd name="connsiteY12" fmla="*/ 6395659 h 6854520"/>
              <a:gd name="connsiteX13" fmla="*/ 315929 w 535881"/>
              <a:gd name="connsiteY13" fmla="*/ 6395659 h 6854520"/>
              <a:gd name="connsiteX14" fmla="*/ 412645 w 535881"/>
              <a:gd name="connsiteY14" fmla="*/ 6592013 h 6854520"/>
              <a:gd name="connsiteX15" fmla="*/ 360833 w 535881"/>
              <a:gd name="connsiteY15" fmla="*/ 6685022 h 6854520"/>
              <a:gd name="connsiteX16" fmla="*/ 15406 w 535881"/>
              <a:gd name="connsiteY16" fmla="*/ 6395659 h 6854520"/>
              <a:gd name="connsiteX17" fmla="*/ 112174 w 535881"/>
              <a:gd name="connsiteY17" fmla="*/ 6395659 h 6854520"/>
              <a:gd name="connsiteX18" fmla="*/ 320047 w 535881"/>
              <a:gd name="connsiteY18" fmla="*/ 6788472 h 6854520"/>
              <a:gd name="connsiteX19" fmla="*/ 312879 w 535881"/>
              <a:gd name="connsiteY19" fmla="*/ 6798901 h 6854520"/>
              <a:gd name="connsiteX20" fmla="*/ 284207 w 535881"/>
              <a:gd name="connsiteY20" fmla="*/ 6854520 h 6854520"/>
              <a:gd name="connsiteX21" fmla="*/ 251951 w 535881"/>
              <a:gd name="connsiteY21" fmla="*/ 6854520 h 6854520"/>
              <a:gd name="connsiteX22" fmla="*/ 0 w 535881"/>
              <a:gd name="connsiteY22" fmla="*/ 6226131 h 6854520"/>
              <a:gd name="connsiteX23" fmla="*/ 428200 w 535881"/>
              <a:gd name="connsiteY23" fmla="*/ 6226131 h 6854520"/>
              <a:gd name="connsiteX24" fmla="*/ 474205 w 535881"/>
              <a:gd name="connsiteY24" fmla="*/ 6314900 h 6854520"/>
              <a:gd name="connsiteX25" fmla="*/ 0 w 535881"/>
              <a:gd name="connsiteY25" fmla="*/ 6314900 h 6854520"/>
              <a:gd name="connsiteX26" fmla="*/ 0 w 535881"/>
              <a:gd name="connsiteY26" fmla="*/ 6041196 h 6854520"/>
              <a:gd name="connsiteX27" fmla="*/ 339743 w 535881"/>
              <a:gd name="connsiteY27" fmla="*/ 6041196 h 6854520"/>
              <a:gd name="connsiteX28" fmla="*/ 381774 w 535881"/>
              <a:gd name="connsiteY28" fmla="*/ 6130107 h 6854520"/>
              <a:gd name="connsiteX29" fmla="*/ 0 w 535881"/>
              <a:gd name="connsiteY29" fmla="*/ 6130107 h 6854520"/>
              <a:gd name="connsiteX30" fmla="*/ 0 w 535881"/>
              <a:gd name="connsiteY30" fmla="*/ 5871678 h 6854520"/>
              <a:gd name="connsiteX31" fmla="*/ 247493 w 535881"/>
              <a:gd name="connsiteY31" fmla="*/ 5871678 h 6854520"/>
              <a:gd name="connsiteX32" fmla="*/ 289323 w 535881"/>
              <a:gd name="connsiteY32" fmla="*/ 5960589 h 6854520"/>
              <a:gd name="connsiteX33" fmla="*/ 0 w 535881"/>
              <a:gd name="connsiteY33" fmla="*/ 5960589 h 6854520"/>
              <a:gd name="connsiteX34" fmla="*/ 0 w 535881"/>
              <a:gd name="connsiteY34" fmla="*/ 5702149 h 6854520"/>
              <a:gd name="connsiteX35" fmla="*/ 165415 w 535881"/>
              <a:gd name="connsiteY35" fmla="*/ 5702149 h 6854520"/>
              <a:gd name="connsiteX36" fmla="*/ 212162 w 535881"/>
              <a:gd name="connsiteY36" fmla="*/ 5791060 h 6854520"/>
              <a:gd name="connsiteX37" fmla="*/ 0 w 535881"/>
              <a:gd name="connsiteY37" fmla="*/ 5791060 h 6854520"/>
              <a:gd name="connsiteX38" fmla="*/ 0 w 535881"/>
              <a:gd name="connsiteY38" fmla="*/ 5532631 h 6854520"/>
              <a:gd name="connsiteX39" fmla="*/ 77497 w 535881"/>
              <a:gd name="connsiteY39" fmla="*/ 5532631 h 6854520"/>
              <a:gd name="connsiteX40" fmla="*/ 119768 w 535881"/>
              <a:gd name="connsiteY40" fmla="*/ 5621400 h 6854520"/>
              <a:gd name="connsiteX41" fmla="*/ 0 w 535881"/>
              <a:gd name="connsiteY41" fmla="*/ 5621400 h 6854520"/>
              <a:gd name="connsiteX42" fmla="*/ 0 w 535881"/>
              <a:gd name="connsiteY42" fmla="*/ 5378519 h 6854520"/>
              <a:gd name="connsiteX43" fmla="*/ 28021 w 535881"/>
              <a:gd name="connsiteY43" fmla="*/ 5436920 h 6854520"/>
              <a:gd name="connsiteX44" fmla="*/ 0 w 535881"/>
              <a:gd name="connsiteY44" fmla="*/ 5436920 h 6854520"/>
              <a:gd name="connsiteX45" fmla="*/ 0 w 535881"/>
              <a:gd name="connsiteY45" fmla="*/ 4977827 h 6854520"/>
              <a:gd name="connsiteX46" fmla="*/ 520536 w 535881"/>
              <a:gd name="connsiteY46" fmla="*/ 6027933 h 6854520"/>
              <a:gd name="connsiteX47" fmla="*/ 520536 w 535881"/>
              <a:gd name="connsiteY47" fmla="*/ 6222654 h 6854520"/>
              <a:gd name="connsiteX48" fmla="*/ 0 w 535881"/>
              <a:gd name="connsiteY48" fmla="*/ 5176026 h 6854520"/>
              <a:gd name="connsiteX49" fmla="*/ 0 w 535881"/>
              <a:gd name="connsiteY49" fmla="*/ 4592541 h 6854520"/>
              <a:gd name="connsiteX50" fmla="*/ 0 w 535881"/>
              <a:gd name="connsiteY50" fmla="*/ 4592542 h 6854520"/>
              <a:gd name="connsiteX51" fmla="*/ 0 w 535881"/>
              <a:gd name="connsiteY51" fmla="*/ 4592541 h 6854520"/>
              <a:gd name="connsiteX52" fmla="*/ 29 w 535881"/>
              <a:gd name="connsiteY52" fmla="*/ 4592599 h 6854520"/>
              <a:gd name="connsiteX53" fmla="*/ 520536 w 535881"/>
              <a:gd name="connsiteY53" fmla="*/ 5642101 h 6854520"/>
              <a:gd name="connsiteX54" fmla="*/ 520536 w 535881"/>
              <a:gd name="connsiteY54" fmla="*/ 5648901 h 6854520"/>
              <a:gd name="connsiteX55" fmla="*/ 520536 w 535881"/>
              <a:gd name="connsiteY55" fmla="*/ 5652411 h 6854520"/>
              <a:gd name="connsiteX56" fmla="*/ 520536 w 535881"/>
              <a:gd name="connsiteY56" fmla="*/ 5837368 h 6854520"/>
              <a:gd name="connsiteX57" fmla="*/ 0 w 535881"/>
              <a:gd name="connsiteY57" fmla="*/ 4787808 h 6854520"/>
              <a:gd name="connsiteX58" fmla="*/ 446921 w 535881"/>
              <a:gd name="connsiteY58" fmla="*/ 4500074 h 6854520"/>
              <a:gd name="connsiteX59" fmla="*/ 520771 w 535881"/>
              <a:gd name="connsiteY59" fmla="*/ 4500074 h 6854520"/>
              <a:gd name="connsiteX60" fmla="*/ 520771 w 535881"/>
              <a:gd name="connsiteY60" fmla="*/ 4588842 h 6854520"/>
              <a:gd name="connsiteX61" fmla="*/ 485452 w 535881"/>
              <a:gd name="connsiteY61" fmla="*/ 4588842 h 6854520"/>
              <a:gd name="connsiteX62" fmla="*/ 369870 w 535881"/>
              <a:gd name="connsiteY62" fmla="*/ 4330555 h 6854520"/>
              <a:gd name="connsiteX63" fmla="*/ 535857 w 535881"/>
              <a:gd name="connsiteY63" fmla="*/ 4330555 h 6854520"/>
              <a:gd name="connsiteX64" fmla="*/ 535857 w 535881"/>
              <a:gd name="connsiteY64" fmla="*/ 4419323 h 6854520"/>
              <a:gd name="connsiteX65" fmla="*/ 412250 w 535881"/>
              <a:gd name="connsiteY65" fmla="*/ 4419323 h 6854520"/>
              <a:gd name="connsiteX66" fmla="*/ 0 w 535881"/>
              <a:gd name="connsiteY66" fmla="*/ 4207266 h 6854520"/>
              <a:gd name="connsiteX67" fmla="*/ 520536 w 535881"/>
              <a:gd name="connsiteY67" fmla="*/ 5256261 h 6854520"/>
              <a:gd name="connsiteX68" fmla="*/ 520536 w 535881"/>
              <a:gd name="connsiteY68" fmla="*/ 5452074 h 6854520"/>
              <a:gd name="connsiteX69" fmla="*/ 0 w 535881"/>
              <a:gd name="connsiteY69" fmla="*/ 4403078 h 6854520"/>
              <a:gd name="connsiteX70" fmla="*/ 277403 w 535881"/>
              <a:gd name="connsiteY70" fmla="*/ 4161027 h 6854520"/>
              <a:gd name="connsiteX71" fmla="*/ 535800 w 535881"/>
              <a:gd name="connsiteY71" fmla="*/ 4161027 h 6854520"/>
              <a:gd name="connsiteX72" fmla="*/ 535800 w 535881"/>
              <a:gd name="connsiteY72" fmla="*/ 4249937 h 6854520"/>
              <a:gd name="connsiteX73" fmla="*/ 320469 w 535881"/>
              <a:gd name="connsiteY73" fmla="*/ 4249937 h 6854520"/>
              <a:gd name="connsiteX74" fmla="*/ 184935 w 535881"/>
              <a:gd name="connsiteY74" fmla="*/ 3991509 h 6854520"/>
              <a:gd name="connsiteX75" fmla="*/ 520558 w 535881"/>
              <a:gd name="connsiteY75" fmla="*/ 3991509 h 6854520"/>
              <a:gd name="connsiteX76" fmla="*/ 520558 w 535881"/>
              <a:gd name="connsiteY76" fmla="*/ 4080419 h 6854520"/>
              <a:gd name="connsiteX77" fmla="*/ 226032 w 535881"/>
              <a:gd name="connsiteY77" fmla="*/ 4080419 h 6854520"/>
              <a:gd name="connsiteX78" fmla="*/ 107874 w 535881"/>
              <a:gd name="connsiteY78" fmla="*/ 3806574 h 6854520"/>
              <a:gd name="connsiteX79" fmla="*/ 535881 w 535881"/>
              <a:gd name="connsiteY79" fmla="*/ 3806574 h 6854520"/>
              <a:gd name="connsiteX80" fmla="*/ 535881 w 535881"/>
              <a:gd name="connsiteY80" fmla="*/ 3895342 h 6854520"/>
              <a:gd name="connsiteX81" fmla="*/ 149973 w 535881"/>
              <a:gd name="connsiteY81" fmla="*/ 3895342 h 6854520"/>
              <a:gd name="connsiteX82" fmla="*/ 0 w 535881"/>
              <a:gd name="connsiteY82" fmla="*/ 3806574 h 6854520"/>
              <a:gd name="connsiteX83" fmla="*/ 520536 w 535881"/>
              <a:gd name="connsiteY83" fmla="*/ 4855569 h 6854520"/>
              <a:gd name="connsiteX84" fmla="*/ 520536 w 535881"/>
              <a:gd name="connsiteY84" fmla="*/ 5051382 h 6854520"/>
              <a:gd name="connsiteX85" fmla="*/ 0 w 535881"/>
              <a:gd name="connsiteY85" fmla="*/ 4002386 h 6854520"/>
              <a:gd name="connsiteX86" fmla="*/ 0 w 535881"/>
              <a:gd name="connsiteY86" fmla="*/ 3637046 h 6854520"/>
              <a:gd name="connsiteX87" fmla="*/ 520536 w 535881"/>
              <a:gd name="connsiteY87" fmla="*/ 3637046 h 6854520"/>
              <a:gd name="connsiteX88" fmla="*/ 520536 w 535881"/>
              <a:gd name="connsiteY88" fmla="*/ 3725956 h 6854520"/>
              <a:gd name="connsiteX89" fmla="*/ 0 w 535881"/>
              <a:gd name="connsiteY89" fmla="*/ 3725956 h 6854520"/>
              <a:gd name="connsiteX90" fmla="*/ 0 w 535881"/>
              <a:gd name="connsiteY90" fmla="*/ 3467527 h 6854520"/>
              <a:gd name="connsiteX91" fmla="*/ 520536 w 535881"/>
              <a:gd name="connsiteY91" fmla="*/ 3467527 h 6854520"/>
              <a:gd name="connsiteX92" fmla="*/ 520536 w 535881"/>
              <a:gd name="connsiteY92" fmla="*/ 3556437 h 6854520"/>
              <a:gd name="connsiteX93" fmla="*/ 0 w 535881"/>
              <a:gd name="connsiteY93" fmla="*/ 3556437 h 6854520"/>
              <a:gd name="connsiteX94" fmla="*/ 531686 w 535881"/>
              <a:gd name="connsiteY94" fmla="*/ 3375060 h 6854520"/>
              <a:gd name="connsiteX95" fmla="*/ 531686 w 535881"/>
              <a:gd name="connsiteY95" fmla="*/ 3382764 h 6854520"/>
              <a:gd name="connsiteX96" fmla="*/ 523983 w 535881"/>
              <a:gd name="connsiteY96" fmla="*/ 3382764 h 6854520"/>
              <a:gd name="connsiteX97" fmla="*/ 520528 w 535881"/>
              <a:gd name="connsiteY97" fmla="*/ 2989776 h 6854520"/>
              <a:gd name="connsiteX98" fmla="*/ 520528 w 535881"/>
              <a:gd name="connsiteY98" fmla="*/ 3186606 h 6854520"/>
              <a:gd name="connsiteX99" fmla="*/ 423807 w 535881"/>
              <a:gd name="connsiteY99" fmla="*/ 3386952 h 6854520"/>
              <a:gd name="connsiteX100" fmla="*/ 323631 w 535881"/>
              <a:gd name="connsiteY100" fmla="*/ 3386952 h 6854520"/>
              <a:gd name="connsiteX101" fmla="*/ 535874 w 535881"/>
              <a:gd name="connsiteY101" fmla="*/ 2589084 h 6854520"/>
              <a:gd name="connsiteX102" fmla="*/ 535874 w 535881"/>
              <a:gd name="connsiteY102" fmla="*/ 2786444 h 6854520"/>
              <a:gd name="connsiteX103" fmla="*/ 233597 w 535881"/>
              <a:gd name="connsiteY103" fmla="*/ 3371598 h 6854520"/>
              <a:gd name="connsiteX104" fmla="*/ 138696 w 535881"/>
              <a:gd name="connsiteY104" fmla="*/ 3371598 h 6854520"/>
              <a:gd name="connsiteX105" fmla="*/ 520536 w 535881"/>
              <a:gd name="connsiteY105" fmla="*/ 2203809 h 6854520"/>
              <a:gd name="connsiteX106" fmla="*/ 520536 w 535881"/>
              <a:gd name="connsiteY106" fmla="*/ 2400415 h 6854520"/>
              <a:gd name="connsiteX107" fmla="*/ 34473 w 535881"/>
              <a:gd name="connsiteY107" fmla="*/ 3386957 h 6854520"/>
              <a:gd name="connsiteX108" fmla="*/ 0 w 535881"/>
              <a:gd name="connsiteY108" fmla="*/ 3386957 h 6854520"/>
              <a:gd name="connsiteX109" fmla="*/ 0 w 535881"/>
              <a:gd name="connsiteY109" fmla="*/ 3257056 h 6854520"/>
              <a:gd name="connsiteX110" fmla="*/ 520536 w 535881"/>
              <a:gd name="connsiteY110" fmla="*/ 1818524 h 6854520"/>
              <a:gd name="connsiteX111" fmla="*/ 520536 w 535881"/>
              <a:gd name="connsiteY111" fmla="*/ 2014339 h 6854520"/>
              <a:gd name="connsiteX112" fmla="*/ 0 w 535881"/>
              <a:gd name="connsiteY112" fmla="*/ 3063341 h 6854520"/>
              <a:gd name="connsiteX113" fmla="*/ 0 w 535881"/>
              <a:gd name="connsiteY113" fmla="*/ 2867526 h 6854520"/>
              <a:gd name="connsiteX114" fmla="*/ 109648 w 535881"/>
              <a:gd name="connsiteY114" fmla="*/ 1464070 h 6854520"/>
              <a:gd name="connsiteX115" fmla="*/ 212221 w 535881"/>
              <a:gd name="connsiteY115" fmla="*/ 1464070 h 6854520"/>
              <a:gd name="connsiteX116" fmla="*/ 0 w 535881"/>
              <a:gd name="connsiteY116" fmla="*/ 1876643 h 6854520"/>
              <a:gd name="connsiteX117" fmla="*/ 0 w 535881"/>
              <a:gd name="connsiteY117" fmla="*/ 1679172 h 6854520"/>
              <a:gd name="connsiteX118" fmla="*/ 0 w 535881"/>
              <a:gd name="connsiteY118" fmla="*/ 1464070 h 6854520"/>
              <a:gd name="connsiteX119" fmla="*/ 11555 w 535881"/>
              <a:gd name="connsiteY119" fmla="*/ 1464070 h 6854520"/>
              <a:gd name="connsiteX120" fmla="*/ 0 w 535881"/>
              <a:gd name="connsiteY120" fmla="*/ 1490489 h 6854520"/>
              <a:gd name="connsiteX121" fmla="*/ 520536 w 535881"/>
              <a:gd name="connsiteY121" fmla="*/ 1433249 h 6854520"/>
              <a:gd name="connsiteX122" fmla="*/ 520536 w 535881"/>
              <a:gd name="connsiteY122" fmla="*/ 1625565 h 6854520"/>
              <a:gd name="connsiteX123" fmla="*/ 0 w 535881"/>
              <a:gd name="connsiteY123" fmla="*/ 2678055 h 6854520"/>
              <a:gd name="connsiteX124" fmla="*/ 0 w 535881"/>
              <a:gd name="connsiteY124" fmla="*/ 2485740 h 6854520"/>
              <a:gd name="connsiteX125" fmla="*/ 0 w 535881"/>
              <a:gd name="connsiteY125" fmla="*/ 1294543 h 6854520"/>
              <a:gd name="connsiteX126" fmla="*/ 391730 w 535881"/>
              <a:gd name="connsiteY126" fmla="*/ 1294543 h 6854520"/>
              <a:gd name="connsiteX127" fmla="*/ 405720 w 535881"/>
              <a:gd name="connsiteY127" fmla="*/ 1294543 h 6854520"/>
              <a:gd name="connsiteX128" fmla="*/ 489662 w 535881"/>
              <a:gd name="connsiteY128" fmla="*/ 1294543 h 6854520"/>
              <a:gd name="connsiteX129" fmla="*/ 0 w 535881"/>
              <a:gd name="connsiteY129" fmla="*/ 2261974 h 6854520"/>
              <a:gd name="connsiteX130" fmla="*/ 0 w 535881"/>
              <a:gd name="connsiteY130" fmla="*/ 2067096 h 6854520"/>
              <a:gd name="connsiteX131" fmla="*/ 349759 w 535881"/>
              <a:gd name="connsiteY131" fmla="*/ 1381542 h 6854520"/>
              <a:gd name="connsiteX132" fmla="*/ 0 w 535881"/>
              <a:gd name="connsiteY132" fmla="*/ 1381542 h 6854520"/>
              <a:gd name="connsiteX133" fmla="*/ 520536 w 535881"/>
              <a:gd name="connsiteY133" fmla="*/ 1032556 h 6854520"/>
              <a:gd name="connsiteX134" fmla="*/ 520536 w 535881"/>
              <a:gd name="connsiteY134" fmla="*/ 1213935 h 6854520"/>
              <a:gd name="connsiteX135" fmla="*/ 0 w 535881"/>
              <a:gd name="connsiteY135" fmla="*/ 1213935 h 6854520"/>
              <a:gd name="connsiteX136" fmla="*/ 0 w 535881"/>
              <a:gd name="connsiteY136" fmla="*/ 1125024 h 6854520"/>
              <a:gd name="connsiteX137" fmla="*/ 475721 w 535881"/>
              <a:gd name="connsiteY137" fmla="*/ 1125024 h 6854520"/>
              <a:gd name="connsiteX138" fmla="*/ 0 w 535881"/>
              <a:gd name="connsiteY138" fmla="*/ 770560 h 6854520"/>
              <a:gd name="connsiteX139" fmla="*/ 366347 w 535881"/>
              <a:gd name="connsiteY139" fmla="*/ 770560 h 6854520"/>
              <a:gd name="connsiteX140" fmla="*/ 317031 w 535881"/>
              <a:gd name="connsiteY140" fmla="*/ 859328 h 6854520"/>
              <a:gd name="connsiteX141" fmla="*/ 0 w 535881"/>
              <a:gd name="connsiteY141" fmla="*/ 859328 h 6854520"/>
              <a:gd name="connsiteX142" fmla="*/ 520536 w 535881"/>
              <a:gd name="connsiteY142" fmla="*/ 647270 h 6854520"/>
              <a:gd name="connsiteX143" fmla="*/ 520536 w 535881"/>
              <a:gd name="connsiteY143" fmla="*/ 841648 h 6854520"/>
              <a:gd name="connsiteX144" fmla="*/ 427460 w 535881"/>
              <a:gd name="connsiteY144" fmla="*/ 1029084 h 6854520"/>
              <a:gd name="connsiteX145" fmla="*/ 0 w 535881"/>
              <a:gd name="connsiteY145" fmla="*/ 1029084 h 6854520"/>
              <a:gd name="connsiteX146" fmla="*/ 0 w 535881"/>
              <a:gd name="connsiteY146" fmla="*/ 945779 h 6854520"/>
              <a:gd name="connsiteX147" fmla="*/ 372304 w 535881"/>
              <a:gd name="connsiteY147" fmla="*/ 945779 h 6854520"/>
              <a:gd name="connsiteX148" fmla="*/ 372304 w 535881"/>
              <a:gd name="connsiteY148" fmla="*/ 949250 h 6854520"/>
              <a:gd name="connsiteX149" fmla="*/ 0 w 535881"/>
              <a:gd name="connsiteY149" fmla="*/ 601042 h 6854520"/>
              <a:gd name="connsiteX150" fmla="*/ 443457 w 535881"/>
              <a:gd name="connsiteY150" fmla="*/ 601042 h 6854520"/>
              <a:gd name="connsiteX151" fmla="*/ 401882 w 535881"/>
              <a:gd name="connsiteY151" fmla="*/ 689810 h 6854520"/>
              <a:gd name="connsiteX152" fmla="*/ 0 w 535881"/>
              <a:gd name="connsiteY152" fmla="*/ 689810 h 6854520"/>
              <a:gd name="connsiteX153" fmla="*/ 0 w 535881"/>
              <a:gd name="connsiteY153" fmla="*/ 431513 h 6854520"/>
              <a:gd name="connsiteX154" fmla="*/ 520536 w 535881"/>
              <a:gd name="connsiteY154" fmla="*/ 431513 h 6854520"/>
              <a:gd name="connsiteX155" fmla="*/ 520536 w 535881"/>
              <a:gd name="connsiteY155" fmla="*/ 435212 h 6854520"/>
              <a:gd name="connsiteX156" fmla="*/ 479169 w 535881"/>
              <a:gd name="connsiteY156" fmla="*/ 520281 h 6854520"/>
              <a:gd name="connsiteX157" fmla="*/ 0 w 535881"/>
              <a:gd name="connsiteY157" fmla="*/ 520281 h 6854520"/>
              <a:gd name="connsiteX158" fmla="*/ 0 w 535881"/>
              <a:gd name="connsiteY158" fmla="*/ 261995 h 6854520"/>
              <a:gd name="connsiteX159" fmla="*/ 520536 w 535881"/>
              <a:gd name="connsiteY159" fmla="*/ 261995 h 6854520"/>
              <a:gd name="connsiteX160" fmla="*/ 520536 w 535881"/>
              <a:gd name="connsiteY160" fmla="*/ 350763 h 6854520"/>
              <a:gd name="connsiteX161" fmla="*/ 0 w 535881"/>
              <a:gd name="connsiteY161" fmla="*/ 350763 h 6854520"/>
              <a:gd name="connsiteX162" fmla="*/ 0 w 535881"/>
              <a:gd name="connsiteY162" fmla="*/ 46239 h 6854520"/>
              <a:gd name="connsiteX163" fmla="*/ 73199 w 535881"/>
              <a:gd name="connsiteY163" fmla="*/ 181285 h 6854520"/>
              <a:gd name="connsiteX164" fmla="*/ 0 w 535881"/>
              <a:gd name="connsiteY164" fmla="*/ 181285 h 6854520"/>
              <a:gd name="connsiteX165" fmla="*/ 77051 w 535881"/>
              <a:gd name="connsiteY165" fmla="*/ 0 h 6854520"/>
              <a:gd name="connsiteX166" fmla="*/ 169519 w 535881"/>
              <a:gd name="connsiteY166" fmla="*/ 0 h 6854520"/>
              <a:gd name="connsiteX167" fmla="*/ 258561 w 535881"/>
              <a:gd name="connsiteY167" fmla="*/ 166137 h 6854520"/>
              <a:gd name="connsiteX168" fmla="*/ 162669 w 535881"/>
              <a:gd name="connsiteY168" fmla="*/ 166137 h 6854520"/>
              <a:gd name="connsiteX169" fmla="*/ 277403 w 535881"/>
              <a:gd name="connsiteY169" fmla="*/ 0 h 6854520"/>
              <a:gd name="connsiteX170" fmla="*/ 376720 w 535881"/>
              <a:gd name="connsiteY170" fmla="*/ 0 h 6854520"/>
              <a:gd name="connsiteX171" fmla="*/ 458913 w 535881"/>
              <a:gd name="connsiteY171" fmla="*/ 166137 h 6854520"/>
              <a:gd name="connsiteX172" fmla="*/ 363021 w 535881"/>
              <a:gd name="connsiteY172" fmla="*/ 166137 h 6854520"/>
              <a:gd name="connsiteX173" fmla="*/ 477744 w 535881"/>
              <a:gd name="connsiteY173" fmla="*/ 0 h 6854520"/>
              <a:gd name="connsiteX174" fmla="*/ 535536 w 535881"/>
              <a:gd name="connsiteY174" fmla="*/ 0 h 6854520"/>
              <a:gd name="connsiteX175" fmla="*/ 535536 w 535881"/>
              <a:gd name="connsiteY175" fmla="*/ 104403 h 685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535881" h="6854520">
                <a:moveTo>
                  <a:pt x="0" y="6565178"/>
                </a:moveTo>
                <a:lnTo>
                  <a:pt x="150444" y="6854468"/>
                </a:lnTo>
                <a:lnTo>
                  <a:pt x="51371" y="6854468"/>
                </a:lnTo>
                <a:lnTo>
                  <a:pt x="0" y="6766270"/>
                </a:lnTo>
                <a:close/>
                <a:moveTo>
                  <a:pt x="520480" y="6549772"/>
                </a:moveTo>
                <a:lnTo>
                  <a:pt x="520480" y="6748169"/>
                </a:lnTo>
                <a:lnTo>
                  <a:pt x="467942" y="6854453"/>
                </a:lnTo>
                <a:lnTo>
                  <a:pt x="369870" y="6854453"/>
                </a:lnTo>
                <a:lnTo>
                  <a:pt x="373373" y="6850911"/>
                </a:lnTo>
                <a:close/>
                <a:moveTo>
                  <a:pt x="416099" y="6395659"/>
                </a:moveTo>
                <a:lnTo>
                  <a:pt x="520387" y="6395659"/>
                </a:lnTo>
                <a:lnTo>
                  <a:pt x="466445" y="6499813"/>
                </a:lnTo>
                <a:close/>
                <a:moveTo>
                  <a:pt x="215758" y="6395659"/>
                </a:moveTo>
                <a:lnTo>
                  <a:pt x="315929" y="6395659"/>
                </a:lnTo>
                <a:lnTo>
                  <a:pt x="412645" y="6592013"/>
                </a:lnTo>
                <a:lnTo>
                  <a:pt x="360833" y="6685022"/>
                </a:lnTo>
                <a:close/>
                <a:moveTo>
                  <a:pt x="15406" y="6395659"/>
                </a:moveTo>
                <a:lnTo>
                  <a:pt x="112174" y="6395659"/>
                </a:lnTo>
                <a:lnTo>
                  <a:pt x="320047" y="6788472"/>
                </a:lnTo>
                <a:lnTo>
                  <a:pt x="312879" y="6798901"/>
                </a:lnTo>
                <a:lnTo>
                  <a:pt x="284207" y="6854520"/>
                </a:lnTo>
                <a:lnTo>
                  <a:pt x="251951" y="6854520"/>
                </a:lnTo>
                <a:close/>
                <a:moveTo>
                  <a:pt x="0" y="6226131"/>
                </a:moveTo>
                <a:lnTo>
                  <a:pt x="428200" y="6226131"/>
                </a:lnTo>
                <a:lnTo>
                  <a:pt x="474205" y="6314900"/>
                </a:lnTo>
                <a:lnTo>
                  <a:pt x="0" y="6314900"/>
                </a:lnTo>
                <a:close/>
                <a:moveTo>
                  <a:pt x="0" y="6041196"/>
                </a:moveTo>
                <a:lnTo>
                  <a:pt x="339743" y="6041196"/>
                </a:lnTo>
                <a:lnTo>
                  <a:pt x="381774" y="6130107"/>
                </a:lnTo>
                <a:lnTo>
                  <a:pt x="0" y="6130107"/>
                </a:lnTo>
                <a:close/>
                <a:moveTo>
                  <a:pt x="0" y="5871678"/>
                </a:moveTo>
                <a:lnTo>
                  <a:pt x="247493" y="5871678"/>
                </a:lnTo>
                <a:lnTo>
                  <a:pt x="289323" y="5960589"/>
                </a:lnTo>
                <a:lnTo>
                  <a:pt x="0" y="5960589"/>
                </a:lnTo>
                <a:close/>
                <a:moveTo>
                  <a:pt x="0" y="5702149"/>
                </a:moveTo>
                <a:lnTo>
                  <a:pt x="165415" y="5702149"/>
                </a:lnTo>
                <a:lnTo>
                  <a:pt x="212162" y="5791060"/>
                </a:lnTo>
                <a:lnTo>
                  <a:pt x="0" y="5791060"/>
                </a:lnTo>
                <a:close/>
                <a:moveTo>
                  <a:pt x="0" y="5532631"/>
                </a:moveTo>
                <a:lnTo>
                  <a:pt x="77497" y="5532631"/>
                </a:lnTo>
                <a:lnTo>
                  <a:pt x="119768" y="5621400"/>
                </a:lnTo>
                <a:lnTo>
                  <a:pt x="0" y="5621400"/>
                </a:lnTo>
                <a:close/>
                <a:moveTo>
                  <a:pt x="0" y="5378519"/>
                </a:moveTo>
                <a:lnTo>
                  <a:pt x="28021" y="5436920"/>
                </a:lnTo>
                <a:lnTo>
                  <a:pt x="0" y="5436920"/>
                </a:lnTo>
                <a:close/>
                <a:moveTo>
                  <a:pt x="0" y="4977827"/>
                </a:moveTo>
                <a:lnTo>
                  <a:pt x="520536" y="6027933"/>
                </a:lnTo>
                <a:lnTo>
                  <a:pt x="520536" y="6222654"/>
                </a:lnTo>
                <a:lnTo>
                  <a:pt x="0" y="5176026"/>
                </a:lnTo>
                <a:close/>
                <a:moveTo>
                  <a:pt x="0" y="4592541"/>
                </a:moveTo>
                <a:lnTo>
                  <a:pt x="0" y="4592542"/>
                </a:lnTo>
                <a:lnTo>
                  <a:pt x="0" y="4592541"/>
                </a:lnTo>
                <a:lnTo>
                  <a:pt x="29" y="4592599"/>
                </a:lnTo>
                <a:lnTo>
                  <a:pt x="520536" y="5642101"/>
                </a:lnTo>
                <a:lnTo>
                  <a:pt x="520536" y="5648901"/>
                </a:lnTo>
                <a:lnTo>
                  <a:pt x="520536" y="5652411"/>
                </a:lnTo>
                <a:lnTo>
                  <a:pt x="520536" y="5837368"/>
                </a:lnTo>
                <a:lnTo>
                  <a:pt x="0" y="4787808"/>
                </a:lnTo>
                <a:close/>
                <a:moveTo>
                  <a:pt x="446921" y="4500074"/>
                </a:moveTo>
                <a:lnTo>
                  <a:pt x="520771" y="4500074"/>
                </a:lnTo>
                <a:lnTo>
                  <a:pt x="520771" y="4588842"/>
                </a:lnTo>
                <a:lnTo>
                  <a:pt x="485452" y="4588842"/>
                </a:lnTo>
                <a:close/>
                <a:moveTo>
                  <a:pt x="369870" y="4330555"/>
                </a:moveTo>
                <a:lnTo>
                  <a:pt x="535857" y="4330555"/>
                </a:lnTo>
                <a:lnTo>
                  <a:pt x="535857" y="4419323"/>
                </a:lnTo>
                <a:lnTo>
                  <a:pt x="412250" y="4419323"/>
                </a:lnTo>
                <a:close/>
                <a:moveTo>
                  <a:pt x="0" y="4207266"/>
                </a:moveTo>
                <a:lnTo>
                  <a:pt x="520536" y="5256261"/>
                </a:lnTo>
                <a:lnTo>
                  <a:pt x="520536" y="5452074"/>
                </a:lnTo>
                <a:lnTo>
                  <a:pt x="0" y="4403078"/>
                </a:lnTo>
                <a:close/>
                <a:moveTo>
                  <a:pt x="277403" y="4161027"/>
                </a:moveTo>
                <a:lnTo>
                  <a:pt x="535800" y="4161027"/>
                </a:lnTo>
                <a:lnTo>
                  <a:pt x="535800" y="4249937"/>
                </a:lnTo>
                <a:lnTo>
                  <a:pt x="320469" y="4249937"/>
                </a:lnTo>
                <a:close/>
                <a:moveTo>
                  <a:pt x="184935" y="3991509"/>
                </a:moveTo>
                <a:lnTo>
                  <a:pt x="520558" y="3991509"/>
                </a:lnTo>
                <a:lnTo>
                  <a:pt x="520558" y="4080419"/>
                </a:lnTo>
                <a:lnTo>
                  <a:pt x="226032" y="4080419"/>
                </a:lnTo>
                <a:close/>
                <a:moveTo>
                  <a:pt x="107874" y="3806574"/>
                </a:moveTo>
                <a:lnTo>
                  <a:pt x="535881" y="3806574"/>
                </a:lnTo>
                <a:lnTo>
                  <a:pt x="535881" y="3895342"/>
                </a:lnTo>
                <a:lnTo>
                  <a:pt x="149973" y="3895342"/>
                </a:lnTo>
                <a:close/>
                <a:moveTo>
                  <a:pt x="0" y="3806574"/>
                </a:moveTo>
                <a:lnTo>
                  <a:pt x="520536" y="4855569"/>
                </a:lnTo>
                <a:lnTo>
                  <a:pt x="520536" y="5051382"/>
                </a:lnTo>
                <a:lnTo>
                  <a:pt x="0" y="4002386"/>
                </a:lnTo>
                <a:close/>
                <a:moveTo>
                  <a:pt x="0" y="3637046"/>
                </a:moveTo>
                <a:lnTo>
                  <a:pt x="520536" y="3637046"/>
                </a:lnTo>
                <a:lnTo>
                  <a:pt x="520536" y="3725956"/>
                </a:lnTo>
                <a:lnTo>
                  <a:pt x="0" y="3725956"/>
                </a:lnTo>
                <a:close/>
                <a:moveTo>
                  <a:pt x="0" y="3467527"/>
                </a:moveTo>
                <a:lnTo>
                  <a:pt x="520536" y="3467527"/>
                </a:lnTo>
                <a:lnTo>
                  <a:pt x="520536" y="3556437"/>
                </a:lnTo>
                <a:lnTo>
                  <a:pt x="0" y="3556437"/>
                </a:lnTo>
                <a:close/>
                <a:moveTo>
                  <a:pt x="531686" y="3375060"/>
                </a:moveTo>
                <a:lnTo>
                  <a:pt x="531686" y="3382764"/>
                </a:lnTo>
                <a:lnTo>
                  <a:pt x="523983" y="3382764"/>
                </a:lnTo>
                <a:close/>
                <a:moveTo>
                  <a:pt x="520528" y="2989776"/>
                </a:moveTo>
                <a:lnTo>
                  <a:pt x="520528" y="3186606"/>
                </a:lnTo>
                <a:lnTo>
                  <a:pt x="423807" y="3386952"/>
                </a:lnTo>
                <a:lnTo>
                  <a:pt x="323631" y="3386952"/>
                </a:lnTo>
                <a:close/>
                <a:moveTo>
                  <a:pt x="535874" y="2589084"/>
                </a:moveTo>
                <a:lnTo>
                  <a:pt x="535874" y="2786444"/>
                </a:lnTo>
                <a:lnTo>
                  <a:pt x="233597" y="3371598"/>
                </a:lnTo>
                <a:lnTo>
                  <a:pt x="138696" y="3371598"/>
                </a:lnTo>
                <a:close/>
                <a:moveTo>
                  <a:pt x="520536" y="2203809"/>
                </a:moveTo>
                <a:lnTo>
                  <a:pt x="520536" y="2400415"/>
                </a:lnTo>
                <a:lnTo>
                  <a:pt x="34473" y="3386957"/>
                </a:lnTo>
                <a:lnTo>
                  <a:pt x="0" y="3386957"/>
                </a:lnTo>
                <a:lnTo>
                  <a:pt x="0" y="3257056"/>
                </a:lnTo>
                <a:close/>
                <a:moveTo>
                  <a:pt x="520536" y="1818524"/>
                </a:moveTo>
                <a:lnTo>
                  <a:pt x="520536" y="2014339"/>
                </a:lnTo>
                <a:lnTo>
                  <a:pt x="0" y="3063341"/>
                </a:lnTo>
                <a:lnTo>
                  <a:pt x="0" y="2867526"/>
                </a:lnTo>
                <a:close/>
                <a:moveTo>
                  <a:pt x="109648" y="1464070"/>
                </a:moveTo>
                <a:lnTo>
                  <a:pt x="212221" y="1464070"/>
                </a:lnTo>
                <a:lnTo>
                  <a:pt x="0" y="1876643"/>
                </a:lnTo>
                <a:lnTo>
                  <a:pt x="0" y="1679172"/>
                </a:lnTo>
                <a:close/>
                <a:moveTo>
                  <a:pt x="0" y="1464070"/>
                </a:moveTo>
                <a:lnTo>
                  <a:pt x="11555" y="1464070"/>
                </a:lnTo>
                <a:lnTo>
                  <a:pt x="0" y="1490489"/>
                </a:lnTo>
                <a:close/>
                <a:moveTo>
                  <a:pt x="520536" y="1433249"/>
                </a:moveTo>
                <a:lnTo>
                  <a:pt x="520536" y="1625565"/>
                </a:lnTo>
                <a:lnTo>
                  <a:pt x="0" y="2678055"/>
                </a:lnTo>
                <a:lnTo>
                  <a:pt x="0" y="2485740"/>
                </a:lnTo>
                <a:close/>
                <a:moveTo>
                  <a:pt x="0" y="1294543"/>
                </a:moveTo>
                <a:lnTo>
                  <a:pt x="391730" y="1294543"/>
                </a:lnTo>
                <a:lnTo>
                  <a:pt x="405720" y="1294543"/>
                </a:lnTo>
                <a:lnTo>
                  <a:pt x="489662" y="1294543"/>
                </a:lnTo>
                <a:lnTo>
                  <a:pt x="0" y="2261974"/>
                </a:lnTo>
                <a:lnTo>
                  <a:pt x="0" y="2067096"/>
                </a:lnTo>
                <a:lnTo>
                  <a:pt x="349759" y="1381542"/>
                </a:lnTo>
                <a:lnTo>
                  <a:pt x="0" y="1381542"/>
                </a:lnTo>
                <a:close/>
                <a:moveTo>
                  <a:pt x="520536" y="1032556"/>
                </a:moveTo>
                <a:lnTo>
                  <a:pt x="520536" y="1213935"/>
                </a:lnTo>
                <a:lnTo>
                  <a:pt x="0" y="1213935"/>
                </a:lnTo>
                <a:lnTo>
                  <a:pt x="0" y="1125024"/>
                </a:lnTo>
                <a:lnTo>
                  <a:pt x="475721" y="1125024"/>
                </a:lnTo>
                <a:close/>
                <a:moveTo>
                  <a:pt x="0" y="770560"/>
                </a:moveTo>
                <a:lnTo>
                  <a:pt x="366347" y="770560"/>
                </a:lnTo>
                <a:lnTo>
                  <a:pt x="317031" y="859328"/>
                </a:lnTo>
                <a:lnTo>
                  <a:pt x="0" y="859328"/>
                </a:lnTo>
                <a:close/>
                <a:moveTo>
                  <a:pt x="520536" y="647270"/>
                </a:moveTo>
                <a:lnTo>
                  <a:pt x="520536" y="841648"/>
                </a:lnTo>
                <a:lnTo>
                  <a:pt x="427460" y="1029084"/>
                </a:lnTo>
                <a:lnTo>
                  <a:pt x="0" y="1029084"/>
                </a:lnTo>
                <a:lnTo>
                  <a:pt x="0" y="945779"/>
                </a:lnTo>
                <a:lnTo>
                  <a:pt x="372304" y="945779"/>
                </a:lnTo>
                <a:lnTo>
                  <a:pt x="372304" y="949250"/>
                </a:lnTo>
                <a:close/>
                <a:moveTo>
                  <a:pt x="0" y="601042"/>
                </a:moveTo>
                <a:lnTo>
                  <a:pt x="443457" y="601042"/>
                </a:lnTo>
                <a:lnTo>
                  <a:pt x="401882" y="689810"/>
                </a:lnTo>
                <a:lnTo>
                  <a:pt x="0" y="689810"/>
                </a:lnTo>
                <a:close/>
                <a:moveTo>
                  <a:pt x="0" y="431513"/>
                </a:moveTo>
                <a:lnTo>
                  <a:pt x="520536" y="431513"/>
                </a:lnTo>
                <a:lnTo>
                  <a:pt x="520536" y="435212"/>
                </a:lnTo>
                <a:lnTo>
                  <a:pt x="479169" y="520281"/>
                </a:lnTo>
                <a:lnTo>
                  <a:pt x="0" y="520281"/>
                </a:lnTo>
                <a:close/>
                <a:moveTo>
                  <a:pt x="0" y="261995"/>
                </a:moveTo>
                <a:lnTo>
                  <a:pt x="520536" y="261995"/>
                </a:lnTo>
                <a:lnTo>
                  <a:pt x="520536" y="350763"/>
                </a:lnTo>
                <a:lnTo>
                  <a:pt x="0" y="350763"/>
                </a:lnTo>
                <a:close/>
                <a:moveTo>
                  <a:pt x="0" y="46239"/>
                </a:moveTo>
                <a:lnTo>
                  <a:pt x="73199" y="181285"/>
                </a:lnTo>
                <a:lnTo>
                  <a:pt x="0" y="181285"/>
                </a:lnTo>
                <a:close/>
                <a:moveTo>
                  <a:pt x="77051" y="0"/>
                </a:moveTo>
                <a:lnTo>
                  <a:pt x="169519" y="0"/>
                </a:lnTo>
                <a:lnTo>
                  <a:pt x="258561" y="166137"/>
                </a:lnTo>
                <a:lnTo>
                  <a:pt x="162669" y="166137"/>
                </a:lnTo>
                <a:close/>
                <a:moveTo>
                  <a:pt x="277403" y="0"/>
                </a:moveTo>
                <a:lnTo>
                  <a:pt x="376720" y="0"/>
                </a:lnTo>
                <a:lnTo>
                  <a:pt x="458913" y="166137"/>
                </a:lnTo>
                <a:lnTo>
                  <a:pt x="363021" y="166137"/>
                </a:lnTo>
                <a:close/>
                <a:moveTo>
                  <a:pt x="477744" y="0"/>
                </a:moveTo>
                <a:lnTo>
                  <a:pt x="535536" y="0"/>
                </a:lnTo>
                <a:lnTo>
                  <a:pt x="535536" y="104403"/>
                </a:lnTo>
                <a:close/>
              </a:path>
            </a:pathLst>
          </a:custGeom>
          <a:solidFill>
            <a:schemeClr val="bg1"/>
          </a:solidFill>
          <a:ln>
            <a:noFill/>
          </a:ln>
          <a:effectLst/>
        </p:spPr>
        <p:txBody>
          <a:bodyPr wrap="square" anchor="ctr">
            <a:noAutofit/>
          </a:bodyPr>
          <a:lstStyle/>
          <a:p>
            <a:endParaRPr lang="es-CO"/>
          </a:p>
        </p:txBody>
      </p:sp>
      <p:sp>
        <p:nvSpPr>
          <p:cNvPr id="49" name="Text Placeholder 4">
            <a:extLst>
              <a:ext uri="{FF2B5EF4-FFF2-40B4-BE49-F238E27FC236}">
                <a16:creationId xmlns:a16="http://schemas.microsoft.com/office/drawing/2014/main" id="{78EB453F-EDF9-CD4B-B5BE-EB4C2671E0F7}"/>
              </a:ext>
            </a:extLst>
          </p:cNvPr>
          <p:cNvSpPr>
            <a:spLocks noGrp="1"/>
          </p:cNvSpPr>
          <p:nvPr>
            <p:ph type="body" sz="quarter" idx="10" hasCustomPrompt="1"/>
          </p:nvPr>
        </p:nvSpPr>
        <p:spPr>
          <a:xfrm>
            <a:off x="780331" y="204138"/>
            <a:ext cx="4289381" cy="662227"/>
          </a:xfrm>
        </p:spPr>
        <p:txBody>
          <a:bodyPr>
            <a:noAutofit/>
          </a:bodyPr>
          <a:lstStyle>
            <a:lvl1pPr marL="0" indent="0">
              <a:buNone/>
              <a:defRPr sz="3600" b="1">
                <a:solidFill>
                  <a:schemeClr val="bg1"/>
                </a:solidFill>
                <a:latin typeface="Times New Roman" panose="02020603050405020304" pitchFamily="18" charset="0"/>
                <a:ea typeface="Verdana" panose="020B0604030504040204" pitchFamily="34" charset="0"/>
                <a:cs typeface="Times New Roman" panose="02020603050405020304" pitchFamily="18" charset="0"/>
              </a:defRPr>
            </a:lvl1pPr>
          </a:lstStyle>
          <a:p>
            <a:pPr lvl="0"/>
            <a:r>
              <a:rPr lang="en-US" dirty="0"/>
              <a:t>Subtitle Goes Here</a:t>
            </a:r>
          </a:p>
        </p:txBody>
      </p:sp>
      <p:sp>
        <p:nvSpPr>
          <p:cNvPr id="53" name="Freeform 52">
            <a:extLst>
              <a:ext uri="{FF2B5EF4-FFF2-40B4-BE49-F238E27FC236}">
                <a16:creationId xmlns:a16="http://schemas.microsoft.com/office/drawing/2014/main" id="{8AA1C99C-E216-664D-B41D-AF31883ED96A}"/>
              </a:ext>
            </a:extLst>
          </p:cNvPr>
          <p:cNvSpPr>
            <a:spLocks noChangeArrowheads="1"/>
          </p:cNvSpPr>
          <p:nvPr userDrawn="1"/>
        </p:nvSpPr>
        <p:spPr bwMode="auto">
          <a:xfrm flipV="1">
            <a:off x="7040064" y="10386"/>
            <a:ext cx="2103937" cy="3661026"/>
          </a:xfrm>
          <a:custGeom>
            <a:avLst/>
            <a:gdLst>
              <a:gd name="connsiteX0" fmla="*/ 2567240 w 2805249"/>
              <a:gd name="connsiteY0" fmla="*/ 1375774 h 4393231"/>
              <a:gd name="connsiteX1" fmla="*/ 2795245 w 2805249"/>
              <a:gd name="connsiteY1" fmla="*/ 1375774 h 4393231"/>
              <a:gd name="connsiteX2" fmla="*/ 2805249 w 2805249"/>
              <a:gd name="connsiteY2" fmla="*/ 1375774 h 4393231"/>
              <a:gd name="connsiteX3" fmla="*/ 2805249 w 2805249"/>
              <a:gd name="connsiteY3" fmla="*/ 1142604 h 4393231"/>
              <a:gd name="connsiteX4" fmla="*/ 2578810 w 2805249"/>
              <a:gd name="connsiteY4" fmla="*/ 1358074 h 4393231"/>
              <a:gd name="connsiteX5" fmla="*/ 2567240 w 2805249"/>
              <a:gd name="connsiteY5" fmla="*/ 1375774 h 4393231"/>
              <a:gd name="connsiteX6" fmla="*/ 2805249 w 2805249"/>
              <a:gd name="connsiteY6" fmla="*/ 1889858 h 4393231"/>
              <a:gd name="connsiteX7" fmla="*/ 2805249 w 2805249"/>
              <a:gd name="connsiteY7" fmla="*/ 1602875 h 4393231"/>
              <a:gd name="connsiteX8" fmla="*/ 2584363 w 2805249"/>
              <a:gd name="connsiteY8" fmla="*/ 1393418 h 4393231"/>
              <a:gd name="connsiteX9" fmla="*/ 2566892 w 2805249"/>
              <a:gd name="connsiteY9" fmla="*/ 1375950 h 4393231"/>
              <a:gd name="connsiteX10" fmla="*/ 2549194 w 2805249"/>
              <a:gd name="connsiteY10" fmla="*/ 1375950 h 4393231"/>
              <a:gd name="connsiteX11" fmla="*/ 2265301 w 2805249"/>
              <a:gd name="connsiteY11" fmla="*/ 1375950 h 4393231"/>
              <a:gd name="connsiteX12" fmla="*/ 2277371 w 2805249"/>
              <a:gd name="connsiteY12" fmla="*/ 1390469 h 4393231"/>
              <a:gd name="connsiteX13" fmla="*/ 2805249 w 2805249"/>
              <a:gd name="connsiteY13" fmla="*/ 3099207 h 4393231"/>
              <a:gd name="connsiteX14" fmla="*/ 2805249 w 2805249"/>
              <a:gd name="connsiteY14" fmla="*/ 2869674 h 4393231"/>
              <a:gd name="connsiteX15" fmla="*/ 2581753 w 2805249"/>
              <a:gd name="connsiteY15" fmla="*/ 3083904 h 4393231"/>
              <a:gd name="connsiteX16" fmla="*/ 2573391 w 2805249"/>
              <a:gd name="connsiteY16" fmla="*/ 3091649 h 4393231"/>
              <a:gd name="connsiteX17" fmla="*/ 2569062 w 2805249"/>
              <a:gd name="connsiteY17" fmla="*/ 3098657 h 4393231"/>
              <a:gd name="connsiteX18" fmla="*/ 2792192 w 2805249"/>
              <a:gd name="connsiteY18" fmla="*/ 3098657 h 4393231"/>
              <a:gd name="connsiteX19" fmla="*/ 2805249 w 2805249"/>
              <a:gd name="connsiteY19" fmla="*/ 3615030 h 4393231"/>
              <a:gd name="connsiteX20" fmla="*/ 2805249 w 2805249"/>
              <a:gd name="connsiteY20" fmla="*/ 3326361 h 4393231"/>
              <a:gd name="connsiteX21" fmla="*/ 2581684 w 2805249"/>
              <a:gd name="connsiteY21" fmla="*/ 3115294 h 4393231"/>
              <a:gd name="connsiteX22" fmla="*/ 2573321 w 2805249"/>
              <a:gd name="connsiteY22" fmla="*/ 3107669 h 4393231"/>
              <a:gd name="connsiteX23" fmla="*/ 2568378 w 2805249"/>
              <a:gd name="connsiteY23" fmla="*/ 3099765 h 4393231"/>
              <a:gd name="connsiteX24" fmla="*/ 2569062 w 2805249"/>
              <a:gd name="connsiteY24" fmla="*/ 3098657 h 4393231"/>
              <a:gd name="connsiteX25" fmla="*/ 2567685 w 2805249"/>
              <a:gd name="connsiteY25" fmla="*/ 3098657 h 4393231"/>
              <a:gd name="connsiteX26" fmla="*/ 2567169 w 2805249"/>
              <a:gd name="connsiteY26" fmla="*/ 3097833 h 4393231"/>
              <a:gd name="connsiteX27" fmla="*/ 2567169 w 2805249"/>
              <a:gd name="connsiteY27" fmla="*/ 3100781 h 4393231"/>
              <a:gd name="connsiteX28" fmla="*/ 2263299 w 2805249"/>
              <a:gd name="connsiteY28" fmla="*/ 3097863 h 4393231"/>
              <a:gd name="connsiteX29" fmla="*/ 2333346 w 2805249"/>
              <a:gd name="connsiteY29" fmla="*/ 3164957 h 4393231"/>
              <a:gd name="connsiteX30" fmla="*/ 2409163 w 2805249"/>
              <a:gd name="connsiteY30" fmla="*/ 4390230 h 4393231"/>
              <a:gd name="connsiteX31" fmla="*/ 2689745 w 2805249"/>
              <a:gd name="connsiteY31" fmla="*/ 4390230 h 4393231"/>
              <a:gd name="connsiteX32" fmla="*/ 2724903 w 2805249"/>
              <a:gd name="connsiteY32" fmla="*/ 4378429 h 4393231"/>
              <a:gd name="connsiteX33" fmla="*/ 2805249 w 2805249"/>
              <a:gd name="connsiteY33" fmla="*/ 4301875 h 4393231"/>
              <a:gd name="connsiteX34" fmla="*/ 2805249 w 2805249"/>
              <a:gd name="connsiteY34" fmla="*/ 4014754 h 4393231"/>
              <a:gd name="connsiteX35" fmla="*/ 2426629 w 2805249"/>
              <a:gd name="connsiteY35" fmla="*/ 4372529 h 4393231"/>
              <a:gd name="connsiteX36" fmla="*/ 2409163 w 2805249"/>
              <a:gd name="connsiteY36" fmla="*/ 4390230 h 4393231"/>
              <a:gd name="connsiteX37" fmla="*/ 915003 w 2805249"/>
              <a:gd name="connsiteY37" fmla="*/ 4390230 h 4393231"/>
              <a:gd name="connsiteX38" fmla="*/ 1181141 w 2805249"/>
              <a:gd name="connsiteY38" fmla="*/ 4390230 h 4393231"/>
              <a:gd name="connsiteX39" fmla="*/ 1195662 w 2805249"/>
              <a:gd name="connsiteY39" fmla="*/ 4390230 h 4393231"/>
              <a:gd name="connsiteX40" fmla="*/ 1198611 w 2805249"/>
              <a:gd name="connsiteY40" fmla="*/ 4384331 h 4393231"/>
              <a:gd name="connsiteX41" fmla="*/ 748242 w 2805249"/>
              <a:gd name="connsiteY41" fmla="*/ 3957361 h 4393231"/>
              <a:gd name="connsiteX42" fmla="*/ 760040 w 2805249"/>
              <a:gd name="connsiteY42" fmla="*/ 3945791 h 4393231"/>
              <a:gd name="connsiteX43" fmla="*/ 2125441 w 2805249"/>
              <a:gd name="connsiteY43" fmla="*/ 2647639 h 4393231"/>
              <a:gd name="connsiteX44" fmla="*/ 2546542 w 2805249"/>
              <a:gd name="connsiteY44" fmla="*/ 2249936 h 4393231"/>
              <a:gd name="connsiteX45" fmla="*/ 2554086 w 2805249"/>
              <a:gd name="connsiteY45" fmla="*/ 2243782 h 4393231"/>
              <a:gd name="connsiteX46" fmla="*/ 2563947 w 2805249"/>
              <a:gd name="connsiteY46" fmla="*/ 2235471 h 4393231"/>
              <a:gd name="connsiteX47" fmla="*/ 2564032 w 2805249"/>
              <a:gd name="connsiteY47" fmla="*/ 2235551 h 4393231"/>
              <a:gd name="connsiteX48" fmla="*/ 2587401 w 2805249"/>
              <a:gd name="connsiteY48" fmla="*/ 2235551 h 4393231"/>
              <a:gd name="connsiteX49" fmla="*/ 2805249 w 2805249"/>
              <a:gd name="connsiteY49" fmla="*/ 2235551 h 4393231"/>
              <a:gd name="connsiteX50" fmla="*/ 2805249 w 2805249"/>
              <a:gd name="connsiteY50" fmla="*/ 2177738 h 4393231"/>
              <a:gd name="connsiteX51" fmla="*/ 2268631 w 2805249"/>
              <a:gd name="connsiteY51" fmla="*/ 1668026 h 4393231"/>
              <a:gd name="connsiteX52" fmla="*/ 2257060 w 2805249"/>
              <a:gd name="connsiteY52" fmla="*/ 1659403 h 4393231"/>
              <a:gd name="connsiteX53" fmla="*/ 1356563 w 2805249"/>
              <a:gd name="connsiteY53" fmla="*/ 2519199 h 4393231"/>
              <a:gd name="connsiteX54" fmla="*/ 1350664 w 2805249"/>
              <a:gd name="connsiteY54" fmla="*/ 2516249 h 4393231"/>
              <a:gd name="connsiteX55" fmla="*/ 1350664 w 2805249"/>
              <a:gd name="connsiteY55" fmla="*/ 2484027 h 4393231"/>
              <a:gd name="connsiteX56" fmla="*/ 1350664 w 2805249"/>
              <a:gd name="connsiteY56" fmla="*/ 2267546 h 4393231"/>
              <a:gd name="connsiteX57" fmla="*/ 1374259 w 2805249"/>
              <a:gd name="connsiteY57" fmla="*/ 2215128 h 4393231"/>
              <a:gd name="connsiteX58" fmla="*/ 2239363 w 2805249"/>
              <a:gd name="connsiteY58" fmla="*/ 1393227 h 4393231"/>
              <a:gd name="connsiteX59" fmla="*/ 2262959 w 2805249"/>
              <a:gd name="connsiteY59" fmla="*/ 1372805 h 4393231"/>
              <a:gd name="connsiteX60" fmla="*/ 2262959 w 2805249"/>
              <a:gd name="connsiteY60" fmla="*/ 1373132 h 4393231"/>
              <a:gd name="connsiteX61" fmla="*/ 2262850 w 2805249"/>
              <a:gd name="connsiteY61" fmla="*/ 1373001 h 4393231"/>
              <a:gd name="connsiteX62" fmla="*/ 2262850 w 2805249"/>
              <a:gd name="connsiteY62" fmla="*/ 1375950 h 4393231"/>
              <a:gd name="connsiteX63" fmla="*/ 2265301 w 2805249"/>
              <a:gd name="connsiteY63" fmla="*/ 1375950 h 4393231"/>
              <a:gd name="connsiteX64" fmla="*/ 2263881 w 2805249"/>
              <a:gd name="connsiteY64" fmla="*/ 1374242 h 4393231"/>
              <a:gd name="connsiteX65" fmla="*/ 2269028 w 2805249"/>
              <a:gd name="connsiteY65" fmla="*/ 1365798 h 4393231"/>
              <a:gd name="connsiteX66" fmla="*/ 2277479 w 2805249"/>
              <a:gd name="connsiteY66" fmla="*/ 1358055 h 4393231"/>
              <a:gd name="connsiteX67" fmla="*/ 2752951 w 2805249"/>
              <a:gd name="connsiteY67" fmla="*/ 903393 h 4393231"/>
              <a:gd name="connsiteX68" fmla="*/ 2805249 w 2805249"/>
              <a:gd name="connsiteY68" fmla="*/ 853911 h 4393231"/>
              <a:gd name="connsiteX69" fmla="*/ 2805249 w 2805249"/>
              <a:gd name="connsiteY69" fmla="*/ 573355 h 4393231"/>
              <a:gd name="connsiteX70" fmla="*/ 1064111 w 2805249"/>
              <a:gd name="connsiteY70" fmla="*/ 2220801 h 4393231"/>
              <a:gd name="connsiteX71" fmla="*/ 1049590 w 2805249"/>
              <a:gd name="connsiteY71" fmla="*/ 2235551 h 4393231"/>
              <a:gd name="connsiteX72" fmla="*/ 1067060 w 2805249"/>
              <a:gd name="connsiteY72" fmla="*/ 2253023 h 4393231"/>
              <a:gd name="connsiteX73" fmla="*/ 1336143 w 2805249"/>
              <a:gd name="connsiteY73" fmla="*/ 2513299 h 4393231"/>
              <a:gd name="connsiteX74" fmla="*/ 1350664 w 2805249"/>
              <a:gd name="connsiteY74" fmla="*/ 2542572 h 4393231"/>
              <a:gd name="connsiteX75" fmla="*/ 1350664 w 2805249"/>
              <a:gd name="connsiteY75" fmla="*/ 2788098 h 4393231"/>
              <a:gd name="connsiteX76" fmla="*/ 1350664 w 2805249"/>
              <a:gd name="connsiteY76" fmla="*/ 2799671 h 4393231"/>
              <a:gd name="connsiteX77" fmla="*/ 745567 w 2805249"/>
              <a:gd name="connsiteY77" fmla="*/ 2229650 h 4393231"/>
              <a:gd name="connsiteX78" fmla="*/ 2805249 w 2805249"/>
              <a:gd name="connsiteY78" fmla="*/ 296175 h 4393231"/>
              <a:gd name="connsiteX79" fmla="*/ 2805249 w 2805249"/>
              <a:gd name="connsiteY79" fmla="*/ 0 h 4393231"/>
              <a:gd name="connsiteX80" fmla="*/ 464686 w 2805249"/>
              <a:gd name="connsiteY80" fmla="*/ 2215128 h 4393231"/>
              <a:gd name="connsiteX81" fmla="*/ 447216 w 2805249"/>
              <a:gd name="connsiteY81" fmla="*/ 2235551 h 4393231"/>
              <a:gd name="connsiteX82" fmla="*/ 1350664 w 2805249"/>
              <a:gd name="connsiteY82" fmla="*/ 3080597 h 4393231"/>
              <a:gd name="connsiteX83" fmla="*/ 1350664 w 2805249"/>
              <a:gd name="connsiteY83" fmla="*/ 3065847 h 4393231"/>
              <a:gd name="connsiteX84" fmla="*/ 1350664 w 2805249"/>
              <a:gd name="connsiteY84" fmla="*/ 2828944 h 4393231"/>
              <a:gd name="connsiteX85" fmla="*/ 1359512 w 2805249"/>
              <a:gd name="connsiteY85" fmla="*/ 2805571 h 4393231"/>
              <a:gd name="connsiteX86" fmla="*/ 1517422 w 2805249"/>
              <a:gd name="connsiteY86" fmla="*/ 2650812 h 4393231"/>
              <a:gd name="connsiteX87" fmla="*/ 2242312 w 2805249"/>
              <a:gd name="connsiteY87" fmla="*/ 1966424 h 4393231"/>
              <a:gd name="connsiteX88" fmla="*/ 2254110 w 2805249"/>
              <a:gd name="connsiteY88" fmla="*/ 1946002 h 4393231"/>
              <a:gd name="connsiteX89" fmla="*/ 2411283 w 2805249"/>
              <a:gd name="connsiteY89" fmla="*/ 2092903 h 4393231"/>
              <a:gd name="connsiteX90" fmla="*/ 2563888 w 2805249"/>
              <a:gd name="connsiteY90" fmla="*/ 2235416 h 4393231"/>
              <a:gd name="connsiteX91" fmla="*/ 2537693 w 2805249"/>
              <a:gd name="connsiteY91" fmla="*/ 2235416 h 4393231"/>
              <a:gd name="connsiteX92" fmla="*/ 2286303 w 2805249"/>
              <a:gd name="connsiteY92" fmla="*/ 2235416 h 4393231"/>
              <a:gd name="connsiteX93" fmla="*/ 2242287 w 2805249"/>
              <a:gd name="connsiteY93" fmla="*/ 2249936 h 4393231"/>
              <a:gd name="connsiteX94" fmla="*/ 1534857 w 2805249"/>
              <a:gd name="connsiteY94" fmla="*/ 2925102 h 4393231"/>
              <a:gd name="connsiteX95" fmla="*/ 1371045 w 2805249"/>
              <a:gd name="connsiteY95" fmla="*/ 3080281 h 4393231"/>
              <a:gd name="connsiteX96" fmla="*/ 1359474 w 2805249"/>
              <a:gd name="connsiteY96" fmla="*/ 3091851 h 4393231"/>
              <a:gd name="connsiteX97" fmla="*/ 1344726 w 2805249"/>
              <a:gd name="connsiteY97" fmla="*/ 3124067 h 4393231"/>
              <a:gd name="connsiteX98" fmla="*/ 467584 w 2805249"/>
              <a:gd name="connsiteY98" fmla="*/ 3945791 h 4393231"/>
              <a:gd name="connsiteX99" fmla="*/ 444215 w 2805249"/>
              <a:gd name="connsiteY99" fmla="*/ 3960311 h 4393231"/>
              <a:gd name="connsiteX100" fmla="*/ 453063 w 2805249"/>
              <a:gd name="connsiteY100" fmla="*/ 3969158 h 4393231"/>
              <a:gd name="connsiteX101" fmla="*/ 888684 w 2805249"/>
              <a:gd name="connsiteY101" fmla="*/ 4381382 h 4393231"/>
              <a:gd name="connsiteX102" fmla="*/ 915003 w 2805249"/>
              <a:gd name="connsiteY102" fmla="*/ 4390230 h 4393231"/>
              <a:gd name="connsiteX103" fmla="*/ 1350496 w 2805249"/>
              <a:gd name="connsiteY103" fmla="*/ 4390282 h 4393231"/>
              <a:gd name="connsiteX104" fmla="*/ 1479374 w 2805249"/>
              <a:gd name="connsiteY104" fmla="*/ 4390282 h 4393231"/>
              <a:gd name="connsiteX105" fmla="*/ 1517266 w 2805249"/>
              <a:gd name="connsiteY105" fmla="*/ 4375535 h 4393231"/>
              <a:gd name="connsiteX106" fmla="*/ 2239252 w 2805249"/>
              <a:gd name="connsiteY106" fmla="*/ 3688593 h 4393231"/>
              <a:gd name="connsiteX107" fmla="*/ 2259673 w 2805249"/>
              <a:gd name="connsiteY107" fmla="*/ 3670898 h 4393231"/>
              <a:gd name="connsiteX108" fmla="*/ 2411893 w 2805249"/>
              <a:gd name="connsiteY108" fmla="*/ 3815637 h 4393231"/>
              <a:gd name="connsiteX109" fmla="*/ 2563755 w 2805249"/>
              <a:gd name="connsiteY109" fmla="*/ 3960197 h 4393231"/>
              <a:gd name="connsiteX110" fmla="*/ 2552216 w 2805249"/>
              <a:gd name="connsiteY110" fmla="*/ 3960197 h 4393231"/>
              <a:gd name="connsiteX111" fmla="*/ 2271615 w 2805249"/>
              <a:gd name="connsiteY111" fmla="*/ 3960197 h 4393231"/>
              <a:gd name="connsiteX112" fmla="*/ 2245302 w 2805249"/>
              <a:gd name="connsiteY112" fmla="*/ 3971999 h 4393231"/>
              <a:gd name="connsiteX113" fmla="*/ 1824287 w 2805249"/>
              <a:gd name="connsiteY113" fmla="*/ 4369628 h 4393231"/>
              <a:gd name="connsiteX114" fmla="*/ 1803872 w 2805249"/>
              <a:gd name="connsiteY114" fmla="*/ 4390281 h 4393231"/>
              <a:gd name="connsiteX115" fmla="*/ 1830185 w 2805249"/>
              <a:gd name="connsiteY115" fmla="*/ 4390281 h 4393231"/>
              <a:gd name="connsiteX116" fmla="*/ 2081524 w 2805249"/>
              <a:gd name="connsiteY116" fmla="*/ 4390281 h 4393231"/>
              <a:gd name="connsiteX117" fmla="*/ 2122582 w 2805249"/>
              <a:gd name="connsiteY117" fmla="*/ 4375528 h 4393231"/>
              <a:gd name="connsiteX118" fmla="*/ 2546545 w 2805249"/>
              <a:gd name="connsiteY118" fmla="*/ 3974723 h 4393231"/>
              <a:gd name="connsiteX119" fmla="*/ 2554088 w 2805249"/>
              <a:gd name="connsiteY119" fmla="*/ 3967545 h 4393231"/>
              <a:gd name="connsiteX120" fmla="*/ 2563867 w 2805249"/>
              <a:gd name="connsiteY120" fmla="*/ 3960304 h 4393231"/>
              <a:gd name="connsiteX121" fmla="*/ 2563942 w 2805249"/>
              <a:gd name="connsiteY121" fmla="*/ 3960376 h 4393231"/>
              <a:gd name="connsiteX122" fmla="*/ 2587312 w 2805249"/>
              <a:gd name="connsiteY122" fmla="*/ 3960376 h 4393231"/>
              <a:gd name="connsiteX123" fmla="*/ 2805249 w 2805249"/>
              <a:gd name="connsiteY123" fmla="*/ 3958037 h 4393231"/>
              <a:gd name="connsiteX124" fmla="*/ 2805249 w 2805249"/>
              <a:gd name="connsiteY124" fmla="*/ 3902886 h 4393231"/>
              <a:gd name="connsiteX125" fmla="*/ 2271472 w 2805249"/>
              <a:gd name="connsiteY125" fmla="*/ 3396167 h 4393231"/>
              <a:gd name="connsiteX126" fmla="*/ 2256950 w 2805249"/>
              <a:gd name="connsiteY126" fmla="*/ 3384370 h 4393231"/>
              <a:gd name="connsiteX127" fmla="*/ 1350496 w 2805249"/>
              <a:gd name="connsiteY127" fmla="*/ 4246904 h 4393231"/>
              <a:gd name="connsiteX128" fmla="*/ 1350496 w 2805249"/>
              <a:gd name="connsiteY128" fmla="*/ 4200170 h 4393231"/>
              <a:gd name="connsiteX129" fmla="*/ 1350496 w 2805249"/>
              <a:gd name="connsiteY129" fmla="*/ 3983742 h 4393231"/>
              <a:gd name="connsiteX130" fmla="*/ 1368194 w 2805249"/>
              <a:gd name="connsiteY130" fmla="*/ 3939958 h 4393231"/>
              <a:gd name="connsiteX131" fmla="*/ 1677909 w 2805249"/>
              <a:gd name="connsiteY131" fmla="*/ 3647531 h 4393231"/>
              <a:gd name="connsiteX132" fmla="*/ 2242202 w 2805249"/>
              <a:gd name="connsiteY132" fmla="*/ 3112360 h 4393231"/>
              <a:gd name="connsiteX133" fmla="*/ 2262825 w 2805249"/>
              <a:gd name="connsiteY133" fmla="*/ 3097859 h 4393231"/>
              <a:gd name="connsiteX134" fmla="*/ 2263299 w 2805249"/>
              <a:gd name="connsiteY134" fmla="*/ 3097863 h 4393231"/>
              <a:gd name="connsiteX135" fmla="*/ 2263267 w 2805249"/>
              <a:gd name="connsiteY135" fmla="*/ 3097833 h 4393231"/>
              <a:gd name="connsiteX136" fmla="*/ 2260092 w 2805249"/>
              <a:gd name="connsiteY136" fmla="*/ 3097833 h 4393231"/>
              <a:gd name="connsiteX137" fmla="*/ 2261013 w 2805249"/>
              <a:gd name="connsiteY137" fmla="*/ 3097841 h 4393231"/>
              <a:gd name="connsiteX138" fmla="*/ 2259673 w 2805249"/>
              <a:gd name="connsiteY138" fmla="*/ 3097841 h 4393231"/>
              <a:gd name="connsiteX139" fmla="*/ 2271472 w 2805249"/>
              <a:gd name="connsiteY139" fmla="*/ 3086044 h 4393231"/>
              <a:gd name="connsiteX140" fmla="*/ 2733435 w 2805249"/>
              <a:gd name="connsiteY140" fmla="*/ 2644796 h 4393231"/>
              <a:gd name="connsiteX141" fmla="*/ 2805249 w 2805249"/>
              <a:gd name="connsiteY141" fmla="*/ 2577033 h 4393231"/>
              <a:gd name="connsiteX142" fmla="*/ 2805249 w 2805249"/>
              <a:gd name="connsiteY142" fmla="*/ 2292978 h 4393231"/>
              <a:gd name="connsiteX143" fmla="*/ 2388324 w 2805249"/>
              <a:gd name="connsiteY143" fmla="*/ 2688353 h 4393231"/>
              <a:gd name="connsiteX144" fmla="*/ 1066875 w 2805249"/>
              <a:gd name="connsiteY144" fmla="*/ 3939958 h 4393231"/>
              <a:gd name="connsiteX145" fmla="*/ 1043504 w 2805249"/>
              <a:gd name="connsiteY145" fmla="*/ 3954477 h 4393231"/>
              <a:gd name="connsiteX146" fmla="*/ 1066875 w 2805249"/>
              <a:gd name="connsiteY146" fmla="*/ 3977844 h 4393231"/>
              <a:gd name="connsiteX147" fmla="*/ 1335975 w 2805249"/>
              <a:gd name="connsiteY147" fmla="*/ 4232385 h 4393231"/>
              <a:gd name="connsiteX148" fmla="*/ 1350496 w 2805249"/>
              <a:gd name="connsiteY148" fmla="*/ 4267322 h 4393231"/>
              <a:gd name="connsiteX149" fmla="*/ 5953 w 2805249"/>
              <a:gd name="connsiteY149" fmla="*/ 4390282 h 4393231"/>
              <a:gd name="connsiteX150" fmla="*/ 280354 w 2805249"/>
              <a:gd name="connsiteY150" fmla="*/ 4390282 h 4393231"/>
              <a:gd name="connsiteX151" fmla="*/ 300978 w 2805249"/>
              <a:gd name="connsiteY151" fmla="*/ 4381435 h 4393231"/>
              <a:gd name="connsiteX152" fmla="*/ 432203 w 2805249"/>
              <a:gd name="connsiteY152" fmla="*/ 4255761 h 4393231"/>
              <a:gd name="connsiteX153" fmla="*/ 441041 w 2805249"/>
              <a:gd name="connsiteY153" fmla="*/ 4238294 h 4393231"/>
              <a:gd name="connsiteX154" fmla="*/ 443988 w 2805249"/>
              <a:gd name="connsiteY154" fmla="*/ 3972202 h 4393231"/>
              <a:gd name="connsiteX155" fmla="*/ 435149 w 2805249"/>
              <a:gd name="connsiteY155" fmla="*/ 3969253 h 4393231"/>
              <a:gd name="connsiteX156" fmla="*/ 444215 w 2805249"/>
              <a:gd name="connsiteY156" fmla="*/ 4391229 h 4393231"/>
              <a:gd name="connsiteX157" fmla="*/ 587058 w 2805249"/>
              <a:gd name="connsiteY157" fmla="*/ 4391229 h 4393231"/>
              <a:gd name="connsiteX158" fmla="*/ 444215 w 2805249"/>
              <a:gd name="connsiteY158" fmla="*/ 4256392 h 4393231"/>
              <a:gd name="connsiteX159" fmla="*/ 2946 w 2805249"/>
              <a:gd name="connsiteY159" fmla="*/ 4393231 h 4393231"/>
              <a:gd name="connsiteX160" fmla="*/ 5953 w 2805249"/>
              <a:gd name="connsiteY160" fmla="*/ 4390282 h 4393231"/>
              <a:gd name="connsiteX161" fmla="*/ 0 w 2805249"/>
              <a:gd name="connsiteY161" fmla="*/ 4390282 h 4393231"/>
              <a:gd name="connsiteX0" fmla="*/ 2567240 w 2805249"/>
              <a:gd name="connsiteY0" fmla="*/ 1375774 h 4393231"/>
              <a:gd name="connsiteX1" fmla="*/ 2795245 w 2805249"/>
              <a:gd name="connsiteY1" fmla="*/ 1375774 h 4393231"/>
              <a:gd name="connsiteX2" fmla="*/ 2805249 w 2805249"/>
              <a:gd name="connsiteY2" fmla="*/ 1375774 h 4393231"/>
              <a:gd name="connsiteX3" fmla="*/ 2805249 w 2805249"/>
              <a:gd name="connsiteY3" fmla="*/ 1142604 h 4393231"/>
              <a:gd name="connsiteX4" fmla="*/ 2578810 w 2805249"/>
              <a:gd name="connsiteY4" fmla="*/ 1358074 h 4393231"/>
              <a:gd name="connsiteX5" fmla="*/ 2567240 w 2805249"/>
              <a:gd name="connsiteY5" fmla="*/ 1375774 h 4393231"/>
              <a:gd name="connsiteX6" fmla="*/ 2805249 w 2805249"/>
              <a:gd name="connsiteY6" fmla="*/ 1889858 h 4393231"/>
              <a:gd name="connsiteX7" fmla="*/ 2805249 w 2805249"/>
              <a:gd name="connsiteY7" fmla="*/ 1602875 h 4393231"/>
              <a:gd name="connsiteX8" fmla="*/ 2584363 w 2805249"/>
              <a:gd name="connsiteY8" fmla="*/ 1393418 h 4393231"/>
              <a:gd name="connsiteX9" fmla="*/ 2566892 w 2805249"/>
              <a:gd name="connsiteY9" fmla="*/ 1375950 h 4393231"/>
              <a:gd name="connsiteX10" fmla="*/ 2549194 w 2805249"/>
              <a:gd name="connsiteY10" fmla="*/ 1375950 h 4393231"/>
              <a:gd name="connsiteX11" fmla="*/ 2265301 w 2805249"/>
              <a:gd name="connsiteY11" fmla="*/ 1375950 h 4393231"/>
              <a:gd name="connsiteX12" fmla="*/ 2277371 w 2805249"/>
              <a:gd name="connsiteY12" fmla="*/ 1390469 h 4393231"/>
              <a:gd name="connsiteX13" fmla="*/ 2805249 w 2805249"/>
              <a:gd name="connsiteY13" fmla="*/ 1889858 h 4393231"/>
              <a:gd name="connsiteX14" fmla="*/ 2805249 w 2805249"/>
              <a:gd name="connsiteY14" fmla="*/ 3099207 h 4393231"/>
              <a:gd name="connsiteX15" fmla="*/ 2805249 w 2805249"/>
              <a:gd name="connsiteY15" fmla="*/ 2869674 h 4393231"/>
              <a:gd name="connsiteX16" fmla="*/ 2581753 w 2805249"/>
              <a:gd name="connsiteY16" fmla="*/ 3083904 h 4393231"/>
              <a:gd name="connsiteX17" fmla="*/ 2573391 w 2805249"/>
              <a:gd name="connsiteY17" fmla="*/ 3091649 h 4393231"/>
              <a:gd name="connsiteX18" fmla="*/ 2569062 w 2805249"/>
              <a:gd name="connsiteY18" fmla="*/ 3098657 h 4393231"/>
              <a:gd name="connsiteX19" fmla="*/ 2792192 w 2805249"/>
              <a:gd name="connsiteY19" fmla="*/ 3098657 h 4393231"/>
              <a:gd name="connsiteX20" fmla="*/ 2805249 w 2805249"/>
              <a:gd name="connsiteY20" fmla="*/ 3099207 h 4393231"/>
              <a:gd name="connsiteX21" fmla="*/ 2805249 w 2805249"/>
              <a:gd name="connsiteY21" fmla="*/ 3615030 h 4393231"/>
              <a:gd name="connsiteX22" fmla="*/ 2805249 w 2805249"/>
              <a:gd name="connsiteY22" fmla="*/ 3326361 h 4393231"/>
              <a:gd name="connsiteX23" fmla="*/ 2581684 w 2805249"/>
              <a:gd name="connsiteY23" fmla="*/ 3115294 h 4393231"/>
              <a:gd name="connsiteX24" fmla="*/ 2573321 w 2805249"/>
              <a:gd name="connsiteY24" fmla="*/ 3107669 h 4393231"/>
              <a:gd name="connsiteX25" fmla="*/ 2568378 w 2805249"/>
              <a:gd name="connsiteY25" fmla="*/ 3099765 h 4393231"/>
              <a:gd name="connsiteX26" fmla="*/ 2569062 w 2805249"/>
              <a:gd name="connsiteY26" fmla="*/ 3098657 h 4393231"/>
              <a:gd name="connsiteX27" fmla="*/ 2567685 w 2805249"/>
              <a:gd name="connsiteY27" fmla="*/ 3098657 h 4393231"/>
              <a:gd name="connsiteX28" fmla="*/ 2567169 w 2805249"/>
              <a:gd name="connsiteY28" fmla="*/ 3097833 h 4393231"/>
              <a:gd name="connsiteX29" fmla="*/ 2567169 w 2805249"/>
              <a:gd name="connsiteY29" fmla="*/ 3100781 h 4393231"/>
              <a:gd name="connsiteX30" fmla="*/ 2263299 w 2805249"/>
              <a:gd name="connsiteY30" fmla="*/ 3097863 h 4393231"/>
              <a:gd name="connsiteX31" fmla="*/ 2333346 w 2805249"/>
              <a:gd name="connsiteY31" fmla="*/ 3164957 h 4393231"/>
              <a:gd name="connsiteX32" fmla="*/ 2805249 w 2805249"/>
              <a:gd name="connsiteY32" fmla="*/ 3615030 h 4393231"/>
              <a:gd name="connsiteX33" fmla="*/ 2409163 w 2805249"/>
              <a:gd name="connsiteY33" fmla="*/ 4390230 h 4393231"/>
              <a:gd name="connsiteX34" fmla="*/ 2689745 w 2805249"/>
              <a:gd name="connsiteY34" fmla="*/ 4390230 h 4393231"/>
              <a:gd name="connsiteX35" fmla="*/ 2724903 w 2805249"/>
              <a:gd name="connsiteY35" fmla="*/ 4378429 h 4393231"/>
              <a:gd name="connsiteX36" fmla="*/ 2805249 w 2805249"/>
              <a:gd name="connsiteY36" fmla="*/ 4301875 h 4393231"/>
              <a:gd name="connsiteX37" fmla="*/ 2805249 w 2805249"/>
              <a:gd name="connsiteY37" fmla="*/ 4014754 h 4393231"/>
              <a:gd name="connsiteX38" fmla="*/ 2426629 w 2805249"/>
              <a:gd name="connsiteY38" fmla="*/ 4372529 h 4393231"/>
              <a:gd name="connsiteX39" fmla="*/ 2409163 w 2805249"/>
              <a:gd name="connsiteY39" fmla="*/ 4390230 h 4393231"/>
              <a:gd name="connsiteX40" fmla="*/ 915003 w 2805249"/>
              <a:gd name="connsiteY40" fmla="*/ 4390230 h 4393231"/>
              <a:gd name="connsiteX41" fmla="*/ 1181141 w 2805249"/>
              <a:gd name="connsiteY41" fmla="*/ 4390230 h 4393231"/>
              <a:gd name="connsiteX42" fmla="*/ 1195662 w 2805249"/>
              <a:gd name="connsiteY42" fmla="*/ 4390230 h 4393231"/>
              <a:gd name="connsiteX43" fmla="*/ 1198611 w 2805249"/>
              <a:gd name="connsiteY43" fmla="*/ 4384331 h 4393231"/>
              <a:gd name="connsiteX44" fmla="*/ 748242 w 2805249"/>
              <a:gd name="connsiteY44" fmla="*/ 3957361 h 4393231"/>
              <a:gd name="connsiteX45" fmla="*/ 760040 w 2805249"/>
              <a:gd name="connsiteY45" fmla="*/ 3945791 h 4393231"/>
              <a:gd name="connsiteX46" fmla="*/ 2125441 w 2805249"/>
              <a:gd name="connsiteY46" fmla="*/ 2647639 h 4393231"/>
              <a:gd name="connsiteX47" fmla="*/ 2546542 w 2805249"/>
              <a:gd name="connsiteY47" fmla="*/ 2249936 h 4393231"/>
              <a:gd name="connsiteX48" fmla="*/ 2554086 w 2805249"/>
              <a:gd name="connsiteY48" fmla="*/ 2243782 h 4393231"/>
              <a:gd name="connsiteX49" fmla="*/ 2563947 w 2805249"/>
              <a:gd name="connsiteY49" fmla="*/ 2235471 h 4393231"/>
              <a:gd name="connsiteX50" fmla="*/ 2564032 w 2805249"/>
              <a:gd name="connsiteY50" fmla="*/ 2235551 h 4393231"/>
              <a:gd name="connsiteX51" fmla="*/ 2587401 w 2805249"/>
              <a:gd name="connsiteY51" fmla="*/ 2235551 h 4393231"/>
              <a:gd name="connsiteX52" fmla="*/ 2805249 w 2805249"/>
              <a:gd name="connsiteY52" fmla="*/ 2235551 h 4393231"/>
              <a:gd name="connsiteX53" fmla="*/ 2805249 w 2805249"/>
              <a:gd name="connsiteY53" fmla="*/ 2177738 h 4393231"/>
              <a:gd name="connsiteX54" fmla="*/ 2268631 w 2805249"/>
              <a:gd name="connsiteY54" fmla="*/ 1668026 h 4393231"/>
              <a:gd name="connsiteX55" fmla="*/ 2257060 w 2805249"/>
              <a:gd name="connsiteY55" fmla="*/ 1659403 h 4393231"/>
              <a:gd name="connsiteX56" fmla="*/ 1356563 w 2805249"/>
              <a:gd name="connsiteY56" fmla="*/ 2519199 h 4393231"/>
              <a:gd name="connsiteX57" fmla="*/ 1350664 w 2805249"/>
              <a:gd name="connsiteY57" fmla="*/ 2516249 h 4393231"/>
              <a:gd name="connsiteX58" fmla="*/ 1350664 w 2805249"/>
              <a:gd name="connsiteY58" fmla="*/ 2484027 h 4393231"/>
              <a:gd name="connsiteX59" fmla="*/ 1350664 w 2805249"/>
              <a:gd name="connsiteY59" fmla="*/ 2267546 h 4393231"/>
              <a:gd name="connsiteX60" fmla="*/ 1374259 w 2805249"/>
              <a:gd name="connsiteY60" fmla="*/ 2215128 h 4393231"/>
              <a:gd name="connsiteX61" fmla="*/ 2239363 w 2805249"/>
              <a:gd name="connsiteY61" fmla="*/ 1393227 h 4393231"/>
              <a:gd name="connsiteX62" fmla="*/ 2262959 w 2805249"/>
              <a:gd name="connsiteY62" fmla="*/ 1372805 h 4393231"/>
              <a:gd name="connsiteX63" fmla="*/ 2262959 w 2805249"/>
              <a:gd name="connsiteY63" fmla="*/ 1373132 h 4393231"/>
              <a:gd name="connsiteX64" fmla="*/ 2262850 w 2805249"/>
              <a:gd name="connsiteY64" fmla="*/ 1373001 h 4393231"/>
              <a:gd name="connsiteX65" fmla="*/ 2262850 w 2805249"/>
              <a:gd name="connsiteY65" fmla="*/ 1375950 h 4393231"/>
              <a:gd name="connsiteX66" fmla="*/ 2265301 w 2805249"/>
              <a:gd name="connsiteY66" fmla="*/ 1375950 h 4393231"/>
              <a:gd name="connsiteX67" fmla="*/ 2263881 w 2805249"/>
              <a:gd name="connsiteY67" fmla="*/ 1374242 h 4393231"/>
              <a:gd name="connsiteX68" fmla="*/ 2269028 w 2805249"/>
              <a:gd name="connsiteY68" fmla="*/ 1365798 h 4393231"/>
              <a:gd name="connsiteX69" fmla="*/ 2277479 w 2805249"/>
              <a:gd name="connsiteY69" fmla="*/ 1358055 h 4393231"/>
              <a:gd name="connsiteX70" fmla="*/ 2752951 w 2805249"/>
              <a:gd name="connsiteY70" fmla="*/ 903393 h 4393231"/>
              <a:gd name="connsiteX71" fmla="*/ 2805249 w 2805249"/>
              <a:gd name="connsiteY71" fmla="*/ 853911 h 4393231"/>
              <a:gd name="connsiteX72" fmla="*/ 2805249 w 2805249"/>
              <a:gd name="connsiteY72" fmla="*/ 573355 h 4393231"/>
              <a:gd name="connsiteX73" fmla="*/ 1064111 w 2805249"/>
              <a:gd name="connsiteY73" fmla="*/ 2220801 h 4393231"/>
              <a:gd name="connsiteX74" fmla="*/ 1049590 w 2805249"/>
              <a:gd name="connsiteY74" fmla="*/ 2235551 h 4393231"/>
              <a:gd name="connsiteX75" fmla="*/ 1067060 w 2805249"/>
              <a:gd name="connsiteY75" fmla="*/ 2253023 h 4393231"/>
              <a:gd name="connsiteX76" fmla="*/ 1336143 w 2805249"/>
              <a:gd name="connsiteY76" fmla="*/ 2513299 h 4393231"/>
              <a:gd name="connsiteX77" fmla="*/ 1350664 w 2805249"/>
              <a:gd name="connsiteY77" fmla="*/ 2542572 h 4393231"/>
              <a:gd name="connsiteX78" fmla="*/ 1350664 w 2805249"/>
              <a:gd name="connsiteY78" fmla="*/ 2788098 h 4393231"/>
              <a:gd name="connsiteX79" fmla="*/ 1350664 w 2805249"/>
              <a:gd name="connsiteY79" fmla="*/ 2799671 h 4393231"/>
              <a:gd name="connsiteX80" fmla="*/ 745567 w 2805249"/>
              <a:gd name="connsiteY80" fmla="*/ 2229650 h 4393231"/>
              <a:gd name="connsiteX81" fmla="*/ 2805249 w 2805249"/>
              <a:gd name="connsiteY81" fmla="*/ 296175 h 4393231"/>
              <a:gd name="connsiteX82" fmla="*/ 2805249 w 2805249"/>
              <a:gd name="connsiteY82" fmla="*/ 0 h 4393231"/>
              <a:gd name="connsiteX83" fmla="*/ 464686 w 2805249"/>
              <a:gd name="connsiteY83" fmla="*/ 2215128 h 4393231"/>
              <a:gd name="connsiteX84" fmla="*/ 447216 w 2805249"/>
              <a:gd name="connsiteY84" fmla="*/ 2235551 h 4393231"/>
              <a:gd name="connsiteX85" fmla="*/ 1350664 w 2805249"/>
              <a:gd name="connsiteY85" fmla="*/ 3080597 h 4393231"/>
              <a:gd name="connsiteX86" fmla="*/ 1350664 w 2805249"/>
              <a:gd name="connsiteY86" fmla="*/ 3065847 h 4393231"/>
              <a:gd name="connsiteX87" fmla="*/ 1350664 w 2805249"/>
              <a:gd name="connsiteY87" fmla="*/ 2828944 h 4393231"/>
              <a:gd name="connsiteX88" fmla="*/ 1359512 w 2805249"/>
              <a:gd name="connsiteY88" fmla="*/ 2805571 h 4393231"/>
              <a:gd name="connsiteX89" fmla="*/ 1517422 w 2805249"/>
              <a:gd name="connsiteY89" fmla="*/ 2650812 h 4393231"/>
              <a:gd name="connsiteX90" fmla="*/ 2242312 w 2805249"/>
              <a:gd name="connsiteY90" fmla="*/ 1966424 h 4393231"/>
              <a:gd name="connsiteX91" fmla="*/ 2254110 w 2805249"/>
              <a:gd name="connsiteY91" fmla="*/ 1946002 h 4393231"/>
              <a:gd name="connsiteX92" fmla="*/ 2411283 w 2805249"/>
              <a:gd name="connsiteY92" fmla="*/ 2092903 h 4393231"/>
              <a:gd name="connsiteX93" fmla="*/ 2563888 w 2805249"/>
              <a:gd name="connsiteY93" fmla="*/ 2235416 h 4393231"/>
              <a:gd name="connsiteX94" fmla="*/ 2537693 w 2805249"/>
              <a:gd name="connsiteY94" fmla="*/ 2235416 h 4393231"/>
              <a:gd name="connsiteX95" fmla="*/ 2286303 w 2805249"/>
              <a:gd name="connsiteY95" fmla="*/ 2235416 h 4393231"/>
              <a:gd name="connsiteX96" fmla="*/ 2242287 w 2805249"/>
              <a:gd name="connsiteY96" fmla="*/ 2249936 h 4393231"/>
              <a:gd name="connsiteX97" fmla="*/ 1534857 w 2805249"/>
              <a:gd name="connsiteY97" fmla="*/ 2925102 h 4393231"/>
              <a:gd name="connsiteX98" fmla="*/ 1371045 w 2805249"/>
              <a:gd name="connsiteY98" fmla="*/ 3080281 h 4393231"/>
              <a:gd name="connsiteX99" fmla="*/ 1359474 w 2805249"/>
              <a:gd name="connsiteY99" fmla="*/ 3091851 h 4393231"/>
              <a:gd name="connsiteX100" fmla="*/ 1344726 w 2805249"/>
              <a:gd name="connsiteY100" fmla="*/ 3124067 h 4393231"/>
              <a:gd name="connsiteX101" fmla="*/ 467584 w 2805249"/>
              <a:gd name="connsiteY101" fmla="*/ 3945791 h 4393231"/>
              <a:gd name="connsiteX102" fmla="*/ 444215 w 2805249"/>
              <a:gd name="connsiteY102" fmla="*/ 3960311 h 4393231"/>
              <a:gd name="connsiteX103" fmla="*/ 453063 w 2805249"/>
              <a:gd name="connsiteY103" fmla="*/ 3969158 h 4393231"/>
              <a:gd name="connsiteX104" fmla="*/ 888684 w 2805249"/>
              <a:gd name="connsiteY104" fmla="*/ 4381382 h 4393231"/>
              <a:gd name="connsiteX105" fmla="*/ 915003 w 2805249"/>
              <a:gd name="connsiteY105" fmla="*/ 4390230 h 4393231"/>
              <a:gd name="connsiteX106" fmla="*/ 1350496 w 2805249"/>
              <a:gd name="connsiteY106" fmla="*/ 4390282 h 4393231"/>
              <a:gd name="connsiteX107" fmla="*/ 1479374 w 2805249"/>
              <a:gd name="connsiteY107" fmla="*/ 4390282 h 4393231"/>
              <a:gd name="connsiteX108" fmla="*/ 1517266 w 2805249"/>
              <a:gd name="connsiteY108" fmla="*/ 4375535 h 4393231"/>
              <a:gd name="connsiteX109" fmla="*/ 2239252 w 2805249"/>
              <a:gd name="connsiteY109" fmla="*/ 3688593 h 4393231"/>
              <a:gd name="connsiteX110" fmla="*/ 2259673 w 2805249"/>
              <a:gd name="connsiteY110" fmla="*/ 3670898 h 4393231"/>
              <a:gd name="connsiteX111" fmla="*/ 2411893 w 2805249"/>
              <a:gd name="connsiteY111" fmla="*/ 3815637 h 4393231"/>
              <a:gd name="connsiteX112" fmla="*/ 2563755 w 2805249"/>
              <a:gd name="connsiteY112" fmla="*/ 3960197 h 4393231"/>
              <a:gd name="connsiteX113" fmla="*/ 2552216 w 2805249"/>
              <a:gd name="connsiteY113" fmla="*/ 3960197 h 4393231"/>
              <a:gd name="connsiteX114" fmla="*/ 2271615 w 2805249"/>
              <a:gd name="connsiteY114" fmla="*/ 3960197 h 4393231"/>
              <a:gd name="connsiteX115" fmla="*/ 2245302 w 2805249"/>
              <a:gd name="connsiteY115" fmla="*/ 3971999 h 4393231"/>
              <a:gd name="connsiteX116" fmla="*/ 1824287 w 2805249"/>
              <a:gd name="connsiteY116" fmla="*/ 4369628 h 4393231"/>
              <a:gd name="connsiteX117" fmla="*/ 1803872 w 2805249"/>
              <a:gd name="connsiteY117" fmla="*/ 4390281 h 4393231"/>
              <a:gd name="connsiteX118" fmla="*/ 1830185 w 2805249"/>
              <a:gd name="connsiteY118" fmla="*/ 4390281 h 4393231"/>
              <a:gd name="connsiteX119" fmla="*/ 2081524 w 2805249"/>
              <a:gd name="connsiteY119" fmla="*/ 4390281 h 4393231"/>
              <a:gd name="connsiteX120" fmla="*/ 2122582 w 2805249"/>
              <a:gd name="connsiteY120" fmla="*/ 4375528 h 4393231"/>
              <a:gd name="connsiteX121" fmla="*/ 2546545 w 2805249"/>
              <a:gd name="connsiteY121" fmla="*/ 3974723 h 4393231"/>
              <a:gd name="connsiteX122" fmla="*/ 2554088 w 2805249"/>
              <a:gd name="connsiteY122" fmla="*/ 3967545 h 4393231"/>
              <a:gd name="connsiteX123" fmla="*/ 2563867 w 2805249"/>
              <a:gd name="connsiteY123" fmla="*/ 3960304 h 4393231"/>
              <a:gd name="connsiteX124" fmla="*/ 2563942 w 2805249"/>
              <a:gd name="connsiteY124" fmla="*/ 3960376 h 4393231"/>
              <a:gd name="connsiteX125" fmla="*/ 2587312 w 2805249"/>
              <a:gd name="connsiteY125" fmla="*/ 3960376 h 4393231"/>
              <a:gd name="connsiteX126" fmla="*/ 2805249 w 2805249"/>
              <a:gd name="connsiteY126" fmla="*/ 3958037 h 4393231"/>
              <a:gd name="connsiteX127" fmla="*/ 2805249 w 2805249"/>
              <a:gd name="connsiteY127" fmla="*/ 3902886 h 4393231"/>
              <a:gd name="connsiteX128" fmla="*/ 2271472 w 2805249"/>
              <a:gd name="connsiteY128" fmla="*/ 3396167 h 4393231"/>
              <a:gd name="connsiteX129" fmla="*/ 2256950 w 2805249"/>
              <a:gd name="connsiteY129" fmla="*/ 3384370 h 4393231"/>
              <a:gd name="connsiteX130" fmla="*/ 1350496 w 2805249"/>
              <a:gd name="connsiteY130" fmla="*/ 4246904 h 4393231"/>
              <a:gd name="connsiteX131" fmla="*/ 1350496 w 2805249"/>
              <a:gd name="connsiteY131" fmla="*/ 4200170 h 4393231"/>
              <a:gd name="connsiteX132" fmla="*/ 1350496 w 2805249"/>
              <a:gd name="connsiteY132" fmla="*/ 3983742 h 4393231"/>
              <a:gd name="connsiteX133" fmla="*/ 1368194 w 2805249"/>
              <a:gd name="connsiteY133" fmla="*/ 3939958 h 4393231"/>
              <a:gd name="connsiteX134" fmla="*/ 1677909 w 2805249"/>
              <a:gd name="connsiteY134" fmla="*/ 3647531 h 4393231"/>
              <a:gd name="connsiteX135" fmla="*/ 2242202 w 2805249"/>
              <a:gd name="connsiteY135" fmla="*/ 3112360 h 4393231"/>
              <a:gd name="connsiteX136" fmla="*/ 2262825 w 2805249"/>
              <a:gd name="connsiteY136" fmla="*/ 3097859 h 4393231"/>
              <a:gd name="connsiteX137" fmla="*/ 2263299 w 2805249"/>
              <a:gd name="connsiteY137" fmla="*/ 3097863 h 4393231"/>
              <a:gd name="connsiteX138" fmla="*/ 2263267 w 2805249"/>
              <a:gd name="connsiteY138" fmla="*/ 3097833 h 4393231"/>
              <a:gd name="connsiteX139" fmla="*/ 2260092 w 2805249"/>
              <a:gd name="connsiteY139" fmla="*/ 3097833 h 4393231"/>
              <a:gd name="connsiteX140" fmla="*/ 2261013 w 2805249"/>
              <a:gd name="connsiteY140" fmla="*/ 3097841 h 4393231"/>
              <a:gd name="connsiteX141" fmla="*/ 2259673 w 2805249"/>
              <a:gd name="connsiteY141" fmla="*/ 3097841 h 4393231"/>
              <a:gd name="connsiteX142" fmla="*/ 2271472 w 2805249"/>
              <a:gd name="connsiteY142" fmla="*/ 3086044 h 4393231"/>
              <a:gd name="connsiteX143" fmla="*/ 2733435 w 2805249"/>
              <a:gd name="connsiteY143" fmla="*/ 2644796 h 4393231"/>
              <a:gd name="connsiteX144" fmla="*/ 2805249 w 2805249"/>
              <a:gd name="connsiteY144" fmla="*/ 2577033 h 4393231"/>
              <a:gd name="connsiteX145" fmla="*/ 2805249 w 2805249"/>
              <a:gd name="connsiteY145" fmla="*/ 2292978 h 4393231"/>
              <a:gd name="connsiteX146" fmla="*/ 2388324 w 2805249"/>
              <a:gd name="connsiteY146" fmla="*/ 2688353 h 4393231"/>
              <a:gd name="connsiteX147" fmla="*/ 1066875 w 2805249"/>
              <a:gd name="connsiteY147" fmla="*/ 3939958 h 4393231"/>
              <a:gd name="connsiteX148" fmla="*/ 1043504 w 2805249"/>
              <a:gd name="connsiteY148" fmla="*/ 3954477 h 4393231"/>
              <a:gd name="connsiteX149" fmla="*/ 1066875 w 2805249"/>
              <a:gd name="connsiteY149" fmla="*/ 3977844 h 4393231"/>
              <a:gd name="connsiteX150" fmla="*/ 1335975 w 2805249"/>
              <a:gd name="connsiteY150" fmla="*/ 4232385 h 4393231"/>
              <a:gd name="connsiteX151" fmla="*/ 1350496 w 2805249"/>
              <a:gd name="connsiteY151" fmla="*/ 4267322 h 4393231"/>
              <a:gd name="connsiteX152" fmla="*/ 1350496 w 2805249"/>
              <a:gd name="connsiteY152" fmla="*/ 4390282 h 4393231"/>
              <a:gd name="connsiteX153" fmla="*/ 5953 w 2805249"/>
              <a:gd name="connsiteY153" fmla="*/ 4390282 h 4393231"/>
              <a:gd name="connsiteX154" fmla="*/ 280354 w 2805249"/>
              <a:gd name="connsiteY154" fmla="*/ 4390282 h 4393231"/>
              <a:gd name="connsiteX155" fmla="*/ 300978 w 2805249"/>
              <a:gd name="connsiteY155" fmla="*/ 4381435 h 4393231"/>
              <a:gd name="connsiteX156" fmla="*/ 432203 w 2805249"/>
              <a:gd name="connsiteY156" fmla="*/ 4255761 h 4393231"/>
              <a:gd name="connsiteX157" fmla="*/ 441041 w 2805249"/>
              <a:gd name="connsiteY157" fmla="*/ 4238294 h 4393231"/>
              <a:gd name="connsiteX158" fmla="*/ 443988 w 2805249"/>
              <a:gd name="connsiteY158" fmla="*/ 3972202 h 4393231"/>
              <a:gd name="connsiteX159" fmla="*/ 435149 w 2805249"/>
              <a:gd name="connsiteY159" fmla="*/ 3969253 h 4393231"/>
              <a:gd name="connsiteX160" fmla="*/ 5953 w 2805249"/>
              <a:gd name="connsiteY160" fmla="*/ 4390282 h 4393231"/>
              <a:gd name="connsiteX161" fmla="*/ 444215 w 2805249"/>
              <a:gd name="connsiteY161" fmla="*/ 4391229 h 4393231"/>
              <a:gd name="connsiteX162" fmla="*/ 587058 w 2805249"/>
              <a:gd name="connsiteY162" fmla="*/ 4391229 h 4393231"/>
              <a:gd name="connsiteX163" fmla="*/ 444215 w 2805249"/>
              <a:gd name="connsiteY163" fmla="*/ 4256392 h 4393231"/>
              <a:gd name="connsiteX164" fmla="*/ 444215 w 2805249"/>
              <a:gd name="connsiteY164" fmla="*/ 4391229 h 4393231"/>
              <a:gd name="connsiteX165" fmla="*/ 2946 w 2805249"/>
              <a:gd name="connsiteY165" fmla="*/ 4393231 h 4393231"/>
              <a:gd name="connsiteX166" fmla="*/ 5953 w 2805249"/>
              <a:gd name="connsiteY166" fmla="*/ 4390282 h 4393231"/>
              <a:gd name="connsiteX167" fmla="*/ 0 w 2805249"/>
              <a:gd name="connsiteY167" fmla="*/ 4390282 h 4393231"/>
              <a:gd name="connsiteX168" fmla="*/ 2946 w 2805249"/>
              <a:gd name="connsiteY168" fmla="*/ 4393231 h 4393231"/>
              <a:gd name="connsiteX0" fmla="*/ 2567240 w 2805249"/>
              <a:gd name="connsiteY0" fmla="*/ 1375774 h 4393231"/>
              <a:gd name="connsiteX1" fmla="*/ 2795245 w 2805249"/>
              <a:gd name="connsiteY1" fmla="*/ 1375774 h 4393231"/>
              <a:gd name="connsiteX2" fmla="*/ 2805249 w 2805249"/>
              <a:gd name="connsiteY2" fmla="*/ 1375774 h 4393231"/>
              <a:gd name="connsiteX3" fmla="*/ 2805249 w 2805249"/>
              <a:gd name="connsiteY3" fmla="*/ 1142604 h 4393231"/>
              <a:gd name="connsiteX4" fmla="*/ 2578810 w 2805249"/>
              <a:gd name="connsiteY4" fmla="*/ 1358074 h 4393231"/>
              <a:gd name="connsiteX5" fmla="*/ 2567240 w 2805249"/>
              <a:gd name="connsiteY5" fmla="*/ 1375774 h 4393231"/>
              <a:gd name="connsiteX6" fmla="*/ 2805249 w 2805249"/>
              <a:gd name="connsiteY6" fmla="*/ 1889858 h 4393231"/>
              <a:gd name="connsiteX7" fmla="*/ 2805249 w 2805249"/>
              <a:gd name="connsiteY7" fmla="*/ 1602875 h 4393231"/>
              <a:gd name="connsiteX8" fmla="*/ 2584363 w 2805249"/>
              <a:gd name="connsiteY8" fmla="*/ 1393418 h 4393231"/>
              <a:gd name="connsiteX9" fmla="*/ 2566892 w 2805249"/>
              <a:gd name="connsiteY9" fmla="*/ 1375950 h 4393231"/>
              <a:gd name="connsiteX10" fmla="*/ 2549194 w 2805249"/>
              <a:gd name="connsiteY10" fmla="*/ 1375950 h 4393231"/>
              <a:gd name="connsiteX11" fmla="*/ 2265301 w 2805249"/>
              <a:gd name="connsiteY11" fmla="*/ 1375950 h 4393231"/>
              <a:gd name="connsiteX12" fmla="*/ 2277371 w 2805249"/>
              <a:gd name="connsiteY12" fmla="*/ 1390469 h 4393231"/>
              <a:gd name="connsiteX13" fmla="*/ 2805249 w 2805249"/>
              <a:gd name="connsiteY13" fmla="*/ 1889858 h 4393231"/>
              <a:gd name="connsiteX14" fmla="*/ 2805249 w 2805249"/>
              <a:gd name="connsiteY14" fmla="*/ 3099207 h 4393231"/>
              <a:gd name="connsiteX15" fmla="*/ 2805249 w 2805249"/>
              <a:gd name="connsiteY15" fmla="*/ 2869674 h 4393231"/>
              <a:gd name="connsiteX16" fmla="*/ 2581753 w 2805249"/>
              <a:gd name="connsiteY16" fmla="*/ 3083904 h 4393231"/>
              <a:gd name="connsiteX17" fmla="*/ 2573391 w 2805249"/>
              <a:gd name="connsiteY17" fmla="*/ 3091649 h 4393231"/>
              <a:gd name="connsiteX18" fmla="*/ 2569062 w 2805249"/>
              <a:gd name="connsiteY18" fmla="*/ 3098657 h 4393231"/>
              <a:gd name="connsiteX19" fmla="*/ 2792192 w 2805249"/>
              <a:gd name="connsiteY19" fmla="*/ 3098657 h 4393231"/>
              <a:gd name="connsiteX20" fmla="*/ 2805249 w 2805249"/>
              <a:gd name="connsiteY20" fmla="*/ 3099207 h 4393231"/>
              <a:gd name="connsiteX21" fmla="*/ 2805249 w 2805249"/>
              <a:gd name="connsiteY21" fmla="*/ 3615030 h 4393231"/>
              <a:gd name="connsiteX22" fmla="*/ 2805249 w 2805249"/>
              <a:gd name="connsiteY22" fmla="*/ 3326361 h 4393231"/>
              <a:gd name="connsiteX23" fmla="*/ 2581684 w 2805249"/>
              <a:gd name="connsiteY23" fmla="*/ 3115294 h 4393231"/>
              <a:gd name="connsiteX24" fmla="*/ 2573321 w 2805249"/>
              <a:gd name="connsiteY24" fmla="*/ 3107669 h 4393231"/>
              <a:gd name="connsiteX25" fmla="*/ 2568378 w 2805249"/>
              <a:gd name="connsiteY25" fmla="*/ 3099765 h 4393231"/>
              <a:gd name="connsiteX26" fmla="*/ 2569062 w 2805249"/>
              <a:gd name="connsiteY26" fmla="*/ 3098657 h 4393231"/>
              <a:gd name="connsiteX27" fmla="*/ 2567685 w 2805249"/>
              <a:gd name="connsiteY27" fmla="*/ 3098657 h 4393231"/>
              <a:gd name="connsiteX28" fmla="*/ 2567169 w 2805249"/>
              <a:gd name="connsiteY28" fmla="*/ 3097833 h 4393231"/>
              <a:gd name="connsiteX29" fmla="*/ 2567169 w 2805249"/>
              <a:gd name="connsiteY29" fmla="*/ 3100781 h 4393231"/>
              <a:gd name="connsiteX30" fmla="*/ 2263299 w 2805249"/>
              <a:gd name="connsiteY30" fmla="*/ 3097863 h 4393231"/>
              <a:gd name="connsiteX31" fmla="*/ 2333346 w 2805249"/>
              <a:gd name="connsiteY31" fmla="*/ 3164957 h 4393231"/>
              <a:gd name="connsiteX32" fmla="*/ 2805249 w 2805249"/>
              <a:gd name="connsiteY32" fmla="*/ 3615030 h 4393231"/>
              <a:gd name="connsiteX33" fmla="*/ 2409163 w 2805249"/>
              <a:gd name="connsiteY33" fmla="*/ 4390230 h 4393231"/>
              <a:gd name="connsiteX34" fmla="*/ 2689745 w 2805249"/>
              <a:gd name="connsiteY34" fmla="*/ 4390230 h 4393231"/>
              <a:gd name="connsiteX35" fmla="*/ 2724903 w 2805249"/>
              <a:gd name="connsiteY35" fmla="*/ 4378429 h 4393231"/>
              <a:gd name="connsiteX36" fmla="*/ 2805249 w 2805249"/>
              <a:gd name="connsiteY36" fmla="*/ 4301875 h 4393231"/>
              <a:gd name="connsiteX37" fmla="*/ 2805249 w 2805249"/>
              <a:gd name="connsiteY37" fmla="*/ 4014754 h 4393231"/>
              <a:gd name="connsiteX38" fmla="*/ 2426629 w 2805249"/>
              <a:gd name="connsiteY38" fmla="*/ 4372529 h 4393231"/>
              <a:gd name="connsiteX39" fmla="*/ 2409163 w 2805249"/>
              <a:gd name="connsiteY39" fmla="*/ 4390230 h 4393231"/>
              <a:gd name="connsiteX40" fmla="*/ 915003 w 2805249"/>
              <a:gd name="connsiteY40" fmla="*/ 4390230 h 4393231"/>
              <a:gd name="connsiteX41" fmla="*/ 1181141 w 2805249"/>
              <a:gd name="connsiteY41" fmla="*/ 4390230 h 4393231"/>
              <a:gd name="connsiteX42" fmla="*/ 1195662 w 2805249"/>
              <a:gd name="connsiteY42" fmla="*/ 4390230 h 4393231"/>
              <a:gd name="connsiteX43" fmla="*/ 1198611 w 2805249"/>
              <a:gd name="connsiteY43" fmla="*/ 4384331 h 4393231"/>
              <a:gd name="connsiteX44" fmla="*/ 748242 w 2805249"/>
              <a:gd name="connsiteY44" fmla="*/ 3957361 h 4393231"/>
              <a:gd name="connsiteX45" fmla="*/ 760040 w 2805249"/>
              <a:gd name="connsiteY45" fmla="*/ 3945791 h 4393231"/>
              <a:gd name="connsiteX46" fmla="*/ 2125441 w 2805249"/>
              <a:gd name="connsiteY46" fmla="*/ 2647639 h 4393231"/>
              <a:gd name="connsiteX47" fmla="*/ 2546542 w 2805249"/>
              <a:gd name="connsiteY47" fmla="*/ 2249936 h 4393231"/>
              <a:gd name="connsiteX48" fmla="*/ 2554086 w 2805249"/>
              <a:gd name="connsiteY48" fmla="*/ 2243782 h 4393231"/>
              <a:gd name="connsiteX49" fmla="*/ 2563947 w 2805249"/>
              <a:gd name="connsiteY49" fmla="*/ 2235471 h 4393231"/>
              <a:gd name="connsiteX50" fmla="*/ 2564032 w 2805249"/>
              <a:gd name="connsiteY50" fmla="*/ 2235551 h 4393231"/>
              <a:gd name="connsiteX51" fmla="*/ 2587401 w 2805249"/>
              <a:gd name="connsiteY51" fmla="*/ 2235551 h 4393231"/>
              <a:gd name="connsiteX52" fmla="*/ 2805249 w 2805249"/>
              <a:gd name="connsiteY52" fmla="*/ 2235551 h 4393231"/>
              <a:gd name="connsiteX53" fmla="*/ 2805249 w 2805249"/>
              <a:gd name="connsiteY53" fmla="*/ 2177738 h 4393231"/>
              <a:gd name="connsiteX54" fmla="*/ 2268631 w 2805249"/>
              <a:gd name="connsiteY54" fmla="*/ 1668026 h 4393231"/>
              <a:gd name="connsiteX55" fmla="*/ 2257060 w 2805249"/>
              <a:gd name="connsiteY55" fmla="*/ 1659403 h 4393231"/>
              <a:gd name="connsiteX56" fmla="*/ 1356563 w 2805249"/>
              <a:gd name="connsiteY56" fmla="*/ 2519199 h 4393231"/>
              <a:gd name="connsiteX57" fmla="*/ 1350664 w 2805249"/>
              <a:gd name="connsiteY57" fmla="*/ 2516249 h 4393231"/>
              <a:gd name="connsiteX58" fmla="*/ 1350664 w 2805249"/>
              <a:gd name="connsiteY58" fmla="*/ 2484027 h 4393231"/>
              <a:gd name="connsiteX59" fmla="*/ 1350664 w 2805249"/>
              <a:gd name="connsiteY59" fmla="*/ 2267546 h 4393231"/>
              <a:gd name="connsiteX60" fmla="*/ 1374259 w 2805249"/>
              <a:gd name="connsiteY60" fmla="*/ 2215128 h 4393231"/>
              <a:gd name="connsiteX61" fmla="*/ 2239363 w 2805249"/>
              <a:gd name="connsiteY61" fmla="*/ 1393227 h 4393231"/>
              <a:gd name="connsiteX62" fmla="*/ 2262959 w 2805249"/>
              <a:gd name="connsiteY62" fmla="*/ 1372805 h 4393231"/>
              <a:gd name="connsiteX63" fmla="*/ 2262959 w 2805249"/>
              <a:gd name="connsiteY63" fmla="*/ 1373132 h 4393231"/>
              <a:gd name="connsiteX64" fmla="*/ 2262850 w 2805249"/>
              <a:gd name="connsiteY64" fmla="*/ 1373001 h 4393231"/>
              <a:gd name="connsiteX65" fmla="*/ 2262850 w 2805249"/>
              <a:gd name="connsiteY65" fmla="*/ 1375950 h 4393231"/>
              <a:gd name="connsiteX66" fmla="*/ 2265301 w 2805249"/>
              <a:gd name="connsiteY66" fmla="*/ 1375950 h 4393231"/>
              <a:gd name="connsiteX67" fmla="*/ 2263881 w 2805249"/>
              <a:gd name="connsiteY67" fmla="*/ 1374242 h 4393231"/>
              <a:gd name="connsiteX68" fmla="*/ 2269028 w 2805249"/>
              <a:gd name="connsiteY68" fmla="*/ 1365798 h 4393231"/>
              <a:gd name="connsiteX69" fmla="*/ 2277479 w 2805249"/>
              <a:gd name="connsiteY69" fmla="*/ 1358055 h 4393231"/>
              <a:gd name="connsiteX70" fmla="*/ 2752951 w 2805249"/>
              <a:gd name="connsiteY70" fmla="*/ 903393 h 4393231"/>
              <a:gd name="connsiteX71" fmla="*/ 2805249 w 2805249"/>
              <a:gd name="connsiteY71" fmla="*/ 853911 h 4393231"/>
              <a:gd name="connsiteX72" fmla="*/ 2805249 w 2805249"/>
              <a:gd name="connsiteY72" fmla="*/ 573355 h 4393231"/>
              <a:gd name="connsiteX73" fmla="*/ 1064111 w 2805249"/>
              <a:gd name="connsiteY73" fmla="*/ 2220801 h 4393231"/>
              <a:gd name="connsiteX74" fmla="*/ 1049590 w 2805249"/>
              <a:gd name="connsiteY74" fmla="*/ 2235551 h 4393231"/>
              <a:gd name="connsiteX75" fmla="*/ 1067060 w 2805249"/>
              <a:gd name="connsiteY75" fmla="*/ 2253023 h 4393231"/>
              <a:gd name="connsiteX76" fmla="*/ 1336143 w 2805249"/>
              <a:gd name="connsiteY76" fmla="*/ 2513299 h 4393231"/>
              <a:gd name="connsiteX77" fmla="*/ 1350664 w 2805249"/>
              <a:gd name="connsiteY77" fmla="*/ 2542572 h 4393231"/>
              <a:gd name="connsiteX78" fmla="*/ 1350664 w 2805249"/>
              <a:gd name="connsiteY78" fmla="*/ 2788098 h 4393231"/>
              <a:gd name="connsiteX79" fmla="*/ 1350664 w 2805249"/>
              <a:gd name="connsiteY79" fmla="*/ 2799671 h 4393231"/>
              <a:gd name="connsiteX80" fmla="*/ 745567 w 2805249"/>
              <a:gd name="connsiteY80" fmla="*/ 2229650 h 4393231"/>
              <a:gd name="connsiteX81" fmla="*/ 2805249 w 2805249"/>
              <a:gd name="connsiteY81" fmla="*/ 296175 h 4393231"/>
              <a:gd name="connsiteX82" fmla="*/ 2805249 w 2805249"/>
              <a:gd name="connsiteY82" fmla="*/ 0 h 4393231"/>
              <a:gd name="connsiteX83" fmla="*/ 464686 w 2805249"/>
              <a:gd name="connsiteY83" fmla="*/ 2215128 h 4393231"/>
              <a:gd name="connsiteX84" fmla="*/ 447216 w 2805249"/>
              <a:gd name="connsiteY84" fmla="*/ 2235551 h 4393231"/>
              <a:gd name="connsiteX85" fmla="*/ 1350664 w 2805249"/>
              <a:gd name="connsiteY85" fmla="*/ 3080597 h 4393231"/>
              <a:gd name="connsiteX86" fmla="*/ 1350664 w 2805249"/>
              <a:gd name="connsiteY86" fmla="*/ 3065847 h 4393231"/>
              <a:gd name="connsiteX87" fmla="*/ 1350664 w 2805249"/>
              <a:gd name="connsiteY87" fmla="*/ 2828944 h 4393231"/>
              <a:gd name="connsiteX88" fmla="*/ 1359512 w 2805249"/>
              <a:gd name="connsiteY88" fmla="*/ 2805571 h 4393231"/>
              <a:gd name="connsiteX89" fmla="*/ 1517422 w 2805249"/>
              <a:gd name="connsiteY89" fmla="*/ 2650812 h 4393231"/>
              <a:gd name="connsiteX90" fmla="*/ 2242312 w 2805249"/>
              <a:gd name="connsiteY90" fmla="*/ 1966424 h 4393231"/>
              <a:gd name="connsiteX91" fmla="*/ 2254110 w 2805249"/>
              <a:gd name="connsiteY91" fmla="*/ 1946002 h 4393231"/>
              <a:gd name="connsiteX92" fmla="*/ 2411283 w 2805249"/>
              <a:gd name="connsiteY92" fmla="*/ 2092903 h 4393231"/>
              <a:gd name="connsiteX93" fmla="*/ 2563888 w 2805249"/>
              <a:gd name="connsiteY93" fmla="*/ 2235416 h 4393231"/>
              <a:gd name="connsiteX94" fmla="*/ 2537693 w 2805249"/>
              <a:gd name="connsiteY94" fmla="*/ 2235416 h 4393231"/>
              <a:gd name="connsiteX95" fmla="*/ 2286303 w 2805249"/>
              <a:gd name="connsiteY95" fmla="*/ 2235416 h 4393231"/>
              <a:gd name="connsiteX96" fmla="*/ 2242287 w 2805249"/>
              <a:gd name="connsiteY96" fmla="*/ 2249936 h 4393231"/>
              <a:gd name="connsiteX97" fmla="*/ 1534857 w 2805249"/>
              <a:gd name="connsiteY97" fmla="*/ 2925102 h 4393231"/>
              <a:gd name="connsiteX98" fmla="*/ 1371045 w 2805249"/>
              <a:gd name="connsiteY98" fmla="*/ 3080281 h 4393231"/>
              <a:gd name="connsiteX99" fmla="*/ 1359474 w 2805249"/>
              <a:gd name="connsiteY99" fmla="*/ 3091851 h 4393231"/>
              <a:gd name="connsiteX100" fmla="*/ 1344726 w 2805249"/>
              <a:gd name="connsiteY100" fmla="*/ 3124067 h 4393231"/>
              <a:gd name="connsiteX101" fmla="*/ 467584 w 2805249"/>
              <a:gd name="connsiteY101" fmla="*/ 3945791 h 4393231"/>
              <a:gd name="connsiteX102" fmla="*/ 444215 w 2805249"/>
              <a:gd name="connsiteY102" fmla="*/ 3960311 h 4393231"/>
              <a:gd name="connsiteX103" fmla="*/ 453063 w 2805249"/>
              <a:gd name="connsiteY103" fmla="*/ 3969158 h 4393231"/>
              <a:gd name="connsiteX104" fmla="*/ 888684 w 2805249"/>
              <a:gd name="connsiteY104" fmla="*/ 4381382 h 4393231"/>
              <a:gd name="connsiteX105" fmla="*/ 915003 w 2805249"/>
              <a:gd name="connsiteY105" fmla="*/ 4390230 h 4393231"/>
              <a:gd name="connsiteX106" fmla="*/ 1350496 w 2805249"/>
              <a:gd name="connsiteY106" fmla="*/ 4390282 h 4393231"/>
              <a:gd name="connsiteX107" fmla="*/ 1479374 w 2805249"/>
              <a:gd name="connsiteY107" fmla="*/ 4390282 h 4393231"/>
              <a:gd name="connsiteX108" fmla="*/ 1517266 w 2805249"/>
              <a:gd name="connsiteY108" fmla="*/ 4375535 h 4393231"/>
              <a:gd name="connsiteX109" fmla="*/ 2239252 w 2805249"/>
              <a:gd name="connsiteY109" fmla="*/ 3688593 h 4393231"/>
              <a:gd name="connsiteX110" fmla="*/ 2259673 w 2805249"/>
              <a:gd name="connsiteY110" fmla="*/ 3670898 h 4393231"/>
              <a:gd name="connsiteX111" fmla="*/ 2411893 w 2805249"/>
              <a:gd name="connsiteY111" fmla="*/ 3815637 h 4393231"/>
              <a:gd name="connsiteX112" fmla="*/ 2563755 w 2805249"/>
              <a:gd name="connsiteY112" fmla="*/ 3960197 h 4393231"/>
              <a:gd name="connsiteX113" fmla="*/ 2552216 w 2805249"/>
              <a:gd name="connsiteY113" fmla="*/ 3960197 h 4393231"/>
              <a:gd name="connsiteX114" fmla="*/ 2271615 w 2805249"/>
              <a:gd name="connsiteY114" fmla="*/ 3960197 h 4393231"/>
              <a:gd name="connsiteX115" fmla="*/ 2245302 w 2805249"/>
              <a:gd name="connsiteY115" fmla="*/ 3971999 h 4393231"/>
              <a:gd name="connsiteX116" fmla="*/ 1824287 w 2805249"/>
              <a:gd name="connsiteY116" fmla="*/ 4369628 h 4393231"/>
              <a:gd name="connsiteX117" fmla="*/ 1803872 w 2805249"/>
              <a:gd name="connsiteY117" fmla="*/ 4390281 h 4393231"/>
              <a:gd name="connsiteX118" fmla="*/ 1830185 w 2805249"/>
              <a:gd name="connsiteY118" fmla="*/ 4390281 h 4393231"/>
              <a:gd name="connsiteX119" fmla="*/ 2081524 w 2805249"/>
              <a:gd name="connsiteY119" fmla="*/ 4390281 h 4393231"/>
              <a:gd name="connsiteX120" fmla="*/ 2122582 w 2805249"/>
              <a:gd name="connsiteY120" fmla="*/ 4375528 h 4393231"/>
              <a:gd name="connsiteX121" fmla="*/ 2546545 w 2805249"/>
              <a:gd name="connsiteY121" fmla="*/ 3974723 h 4393231"/>
              <a:gd name="connsiteX122" fmla="*/ 2554088 w 2805249"/>
              <a:gd name="connsiteY122" fmla="*/ 3967545 h 4393231"/>
              <a:gd name="connsiteX123" fmla="*/ 2563867 w 2805249"/>
              <a:gd name="connsiteY123" fmla="*/ 3960304 h 4393231"/>
              <a:gd name="connsiteX124" fmla="*/ 2563942 w 2805249"/>
              <a:gd name="connsiteY124" fmla="*/ 3960376 h 4393231"/>
              <a:gd name="connsiteX125" fmla="*/ 2587312 w 2805249"/>
              <a:gd name="connsiteY125" fmla="*/ 3960376 h 4393231"/>
              <a:gd name="connsiteX126" fmla="*/ 2805249 w 2805249"/>
              <a:gd name="connsiteY126" fmla="*/ 3958037 h 4393231"/>
              <a:gd name="connsiteX127" fmla="*/ 2805249 w 2805249"/>
              <a:gd name="connsiteY127" fmla="*/ 3902886 h 4393231"/>
              <a:gd name="connsiteX128" fmla="*/ 2271472 w 2805249"/>
              <a:gd name="connsiteY128" fmla="*/ 3396167 h 4393231"/>
              <a:gd name="connsiteX129" fmla="*/ 2256950 w 2805249"/>
              <a:gd name="connsiteY129" fmla="*/ 3384370 h 4393231"/>
              <a:gd name="connsiteX130" fmla="*/ 1350496 w 2805249"/>
              <a:gd name="connsiteY130" fmla="*/ 4246904 h 4393231"/>
              <a:gd name="connsiteX131" fmla="*/ 1350496 w 2805249"/>
              <a:gd name="connsiteY131" fmla="*/ 4200170 h 4393231"/>
              <a:gd name="connsiteX132" fmla="*/ 1350496 w 2805249"/>
              <a:gd name="connsiteY132" fmla="*/ 3983742 h 4393231"/>
              <a:gd name="connsiteX133" fmla="*/ 1368194 w 2805249"/>
              <a:gd name="connsiteY133" fmla="*/ 3939958 h 4393231"/>
              <a:gd name="connsiteX134" fmla="*/ 1677909 w 2805249"/>
              <a:gd name="connsiteY134" fmla="*/ 3647531 h 4393231"/>
              <a:gd name="connsiteX135" fmla="*/ 2242202 w 2805249"/>
              <a:gd name="connsiteY135" fmla="*/ 3112360 h 4393231"/>
              <a:gd name="connsiteX136" fmla="*/ 2262825 w 2805249"/>
              <a:gd name="connsiteY136" fmla="*/ 3097859 h 4393231"/>
              <a:gd name="connsiteX137" fmla="*/ 2263299 w 2805249"/>
              <a:gd name="connsiteY137" fmla="*/ 3097863 h 4393231"/>
              <a:gd name="connsiteX138" fmla="*/ 2263267 w 2805249"/>
              <a:gd name="connsiteY138" fmla="*/ 3097833 h 4393231"/>
              <a:gd name="connsiteX139" fmla="*/ 2260092 w 2805249"/>
              <a:gd name="connsiteY139" fmla="*/ 3097833 h 4393231"/>
              <a:gd name="connsiteX140" fmla="*/ 2261013 w 2805249"/>
              <a:gd name="connsiteY140" fmla="*/ 3097841 h 4393231"/>
              <a:gd name="connsiteX141" fmla="*/ 2259673 w 2805249"/>
              <a:gd name="connsiteY141" fmla="*/ 3097841 h 4393231"/>
              <a:gd name="connsiteX142" fmla="*/ 2271472 w 2805249"/>
              <a:gd name="connsiteY142" fmla="*/ 3086044 h 4393231"/>
              <a:gd name="connsiteX143" fmla="*/ 2733435 w 2805249"/>
              <a:gd name="connsiteY143" fmla="*/ 2644796 h 4393231"/>
              <a:gd name="connsiteX144" fmla="*/ 2805249 w 2805249"/>
              <a:gd name="connsiteY144" fmla="*/ 2577033 h 4393231"/>
              <a:gd name="connsiteX145" fmla="*/ 2805249 w 2805249"/>
              <a:gd name="connsiteY145" fmla="*/ 2292978 h 4393231"/>
              <a:gd name="connsiteX146" fmla="*/ 2388324 w 2805249"/>
              <a:gd name="connsiteY146" fmla="*/ 2688353 h 4393231"/>
              <a:gd name="connsiteX147" fmla="*/ 1066875 w 2805249"/>
              <a:gd name="connsiteY147" fmla="*/ 3939958 h 4393231"/>
              <a:gd name="connsiteX148" fmla="*/ 1043504 w 2805249"/>
              <a:gd name="connsiteY148" fmla="*/ 3954477 h 4393231"/>
              <a:gd name="connsiteX149" fmla="*/ 1066875 w 2805249"/>
              <a:gd name="connsiteY149" fmla="*/ 3977844 h 4393231"/>
              <a:gd name="connsiteX150" fmla="*/ 1335975 w 2805249"/>
              <a:gd name="connsiteY150" fmla="*/ 4232385 h 4393231"/>
              <a:gd name="connsiteX151" fmla="*/ 1350496 w 2805249"/>
              <a:gd name="connsiteY151" fmla="*/ 4267322 h 4393231"/>
              <a:gd name="connsiteX152" fmla="*/ 1350496 w 2805249"/>
              <a:gd name="connsiteY152" fmla="*/ 4390282 h 4393231"/>
              <a:gd name="connsiteX153" fmla="*/ 5953 w 2805249"/>
              <a:gd name="connsiteY153" fmla="*/ 4390282 h 4393231"/>
              <a:gd name="connsiteX154" fmla="*/ 280354 w 2805249"/>
              <a:gd name="connsiteY154" fmla="*/ 4390282 h 4393231"/>
              <a:gd name="connsiteX155" fmla="*/ 300978 w 2805249"/>
              <a:gd name="connsiteY155" fmla="*/ 4381435 h 4393231"/>
              <a:gd name="connsiteX156" fmla="*/ 432203 w 2805249"/>
              <a:gd name="connsiteY156" fmla="*/ 4255761 h 4393231"/>
              <a:gd name="connsiteX157" fmla="*/ 441041 w 2805249"/>
              <a:gd name="connsiteY157" fmla="*/ 4238294 h 4393231"/>
              <a:gd name="connsiteX158" fmla="*/ 443988 w 2805249"/>
              <a:gd name="connsiteY158" fmla="*/ 3972202 h 4393231"/>
              <a:gd name="connsiteX159" fmla="*/ 435149 w 2805249"/>
              <a:gd name="connsiteY159" fmla="*/ 3969253 h 4393231"/>
              <a:gd name="connsiteX160" fmla="*/ 5953 w 2805249"/>
              <a:gd name="connsiteY160" fmla="*/ 4390282 h 4393231"/>
              <a:gd name="connsiteX161" fmla="*/ 444215 w 2805249"/>
              <a:gd name="connsiteY161" fmla="*/ 4391229 h 4393231"/>
              <a:gd name="connsiteX162" fmla="*/ 587058 w 2805249"/>
              <a:gd name="connsiteY162" fmla="*/ 4391229 h 4393231"/>
              <a:gd name="connsiteX163" fmla="*/ 444215 w 2805249"/>
              <a:gd name="connsiteY163" fmla="*/ 4256392 h 4393231"/>
              <a:gd name="connsiteX164" fmla="*/ 444215 w 2805249"/>
              <a:gd name="connsiteY164" fmla="*/ 4391229 h 4393231"/>
              <a:gd name="connsiteX165" fmla="*/ 2946 w 2805249"/>
              <a:gd name="connsiteY165" fmla="*/ 4393231 h 4393231"/>
              <a:gd name="connsiteX166" fmla="*/ 5953 w 2805249"/>
              <a:gd name="connsiteY166" fmla="*/ 4390282 h 4393231"/>
              <a:gd name="connsiteX167" fmla="*/ 0 w 2805249"/>
              <a:gd name="connsiteY167" fmla="*/ 4390282 h 4393231"/>
              <a:gd name="connsiteX168" fmla="*/ 2946 w 2805249"/>
              <a:gd name="connsiteY168" fmla="*/ 4393231 h 4393231"/>
              <a:gd name="connsiteX0" fmla="*/ 2567240 w 2805249"/>
              <a:gd name="connsiteY0" fmla="*/ 1375774 h 4393231"/>
              <a:gd name="connsiteX1" fmla="*/ 2795245 w 2805249"/>
              <a:gd name="connsiteY1" fmla="*/ 1375774 h 4393231"/>
              <a:gd name="connsiteX2" fmla="*/ 2805249 w 2805249"/>
              <a:gd name="connsiteY2" fmla="*/ 1375774 h 4393231"/>
              <a:gd name="connsiteX3" fmla="*/ 2805249 w 2805249"/>
              <a:gd name="connsiteY3" fmla="*/ 1142604 h 4393231"/>
              <a:gd name="connsiteX4" fmla="*/ 2578810 w 2805249"/>
              <a:gd name="connsiteY4" fmla="*/ 1358074 h 4393231"/>
              <a:gd name="connsiteX5" fmla="*/ 2567240 w 2805249"/>
              <a:gd name="connsiteY5" fmla="*/ 1375774 h 4393231"/>
              <a:gd name="connsiteX6" fmla="*/ 2805249 w 2805249"/>
              <a:gd name="connsiteY6" fmla="*/ 1889858 h 4393231"/>
              <a:gd name="connsiteX7" fmla="*/ 2805249 w 2805249"/>
              <a:gd name="connsiteY7" fmla="*/ 1602875 h 4393231"/>
              <a:gd name="connsiteX8" fmla="*/ 2584363 w 2805249"/>
              <a:gd name="connsiteY8" fmla="*/ 1393418 h 4393231"/>
              <a:gd name="connsiteX9" fmla="*/ 2566892 w 2805249"/>
              <a:gd name="connsiteY9" fmla="*/ 1375950 h 4393231"/>
              <a:gd name="connsiteX10" fmla="*/ 2549194 w 2805249"/>
              <a:gd name="connsiteY10" fmla="*/ 1375950 h 4393231"/>
              <a:gd name="connsiteX11" fmla="*/ 2265301 w 2805249"/>
              <a:gd name="connsiteY11" fmla="*/ 1375950 h 4393231"/>
              <a:gd name="connsiteX12" fmla="*/ 2277371 w 2805249"/>
              <a:gd name="connsiteY12" fmla="*/ 1390469 h 4393231"/>
              <a:gd name="connsiteX13" fmla="*/ 2805249 w 2805249"/>
              <a:gd name="connsiteY13" fmla="*/ 1889858 h 4393231"/>
              <a:gd name="connsiteX14" fmla="*/ 2805249 w 2805249"/>
              <a:gd name="connsiteY14" fmla="*/ 3099207 h 4393231"/>
              <a:gd name="connsiteX15" fmla="*/ 2805249 w 2805249"/>
              <a:gd name="connsiteY15" fmla="*/ 2869674 h 4393231"/>
              <a:gd name="connsiteX16" fmla="*/ 2581753 w 2805249"/>
              <a:gd name="connsiteY16" fmla="*/ 3083904 h 4393231"/>
              <a:gd name="connsiteX17" fmla="*/ 2573391 w 2805249"/>
              <a:gd name="connsiteY17" fmla="*/ 3091649 h 4393231"/>
              <a:gd name="connsiteX18" fmla="*/ 2569062 w 2805249"/>
              <a:gd name="connsiteY18" fmla="*/ 3098657 h 4393231"/>
              <a:gd name="connsiteX19" fmla="*/ 2792192 w 2805249"/>
              <a:gd name="connsiteY19" fmla="*/ 3098657 h 4393231"/>
              <a:gd name="connsiteX20" fmla="*/ 2805249 w 2805249"/>
              <a:gd name="connsiteY20" fmla="*/ 3099207 h 4393231"/>
              <a:gd name="connsiteX21" fmla="*/ 2805249 w 2805249"/>
              <a:gd name="connsiteY21" fmla="*/ 3615030 h 4393231"/>
              <a:gd name="connsiteX22" fmla="*/ 2805249 w 2805249"/>
              <a:gd name="connsiteY22" fmla="*/ 3326361 h 4393231"/>
              <a:gd name="connsiteX23" fmla="*/ 2581684 w 2805249"/>
              <a:gd name="connsiteY23" fmla="*/ 3115294 h 4393231"/>
              <a:gd name="connsiteX24" fmla="*/ 2573321 w 2805249"/>
              <a:gd name="connsiteY24" fmla="*/ 3107669 h 4393231"/>
              <a:gd name="connsiteX25" fmla="*/ 2568378 w 2805249"/>
              <a:gd name="connsiteY25" fmla="*/ 3099765 h 4393231"/>
              <a:gd name="connsiteX26" fmla="*/ 2569062 w 2805249"/>
              <a:gd name="connsiteY26" fmla="*/ 3098657 h 4393231"/>
              <a:gd name="connsiteX27" fmla="*/ 2567685 w 2805249"/>
              <a:gd name="connsiteY27" fmla="*/ 3098657 h 4393231"/>
              <a:gd name="connsiteX28" fmla="*/ 2567169 w 2805249"/>
              <a:gd name="connsiteY28" fmla="*/ 3097833 h 4393231"/>
              <a:gd name="connsiteX29" fmla="*/ 2567169 w 2805249"/>
              <a:gd name="connsiteY29" fmla="*/ 3100781 h 4393231"/>
              <a:gd name="connsiteX30" fmla="*/ 2263299 w 2805249"/>
              <a:gd name="connsiteY30" fmla="*/ 3097863 h 4393231"/>
              <a:gd name="connsiteX31" fmla="*/ 2333346 w 2805249"/>
              <a:gd name="connsiteY31" fmla="*/ 3164957 h 4393231"/>
              <a:gd name="connsiteX32" fmla="*/ 2805249 w 2805249"/>
              <a:gd name="connsiteY32" fmla="*/ 3615030 h 4393231"/>
              <a:gd name="connsiteX33" fmla="*/ 2409163 w 2805249"/>
              <a:gd name="connsiteY33" fmla="*/ 4390230 h 4393231"/>
              <a:gd name="connsiteX34" fmla="*/ 2689745 w 2805249"/>
              <a:gd name="connsiteY34" fmla="*/ 4390230 h 4393231"/>
              <a:gd name="connsiteX35" fmla="*/ 2724903 w 2805249"/>
              <a:gd name="connsiteY35" fmla="*/ 4378429 h 4393231"/>
              <a:gd name="connsiteX36" fmla="*/ 2805249 w 2805249"/>
              <a:gd name="connsiteY36" fmla="*/ 4301875 h 4393231"/>
              <a:gd name="connsiteX37" fmla="*/ 2805249 w 2805249"/>
              <a:gd name="connsiteY37" fmla="*/ 4014754 h 4393231"/>
              <a:gd name="connsiteX38" fmla="*/ 2426629 w 2805249"/>
              <a:gd name="connsiteY38" fmla="*/ 4372529 h 4393231"/>
              <a:gd name="connsiteX39" fmla="*/ 2409163 w 2805249"/>
              <a:gd name="connsiteY39" fmla="*/ 4390230 h 4393231"/>
              <a:gd name="connsiteX40" fmla="*/ 915003 w 2805249"/>
              <a:gd name="connsiteY40" fmla="*/ 4390230 h 4393231"/>
              <a:gd name="connsiteX41" fmla="*/ 1181141 w 2805249"/>
              <a:gd name="connsiteY41" fmla="*/ 4390230 h 4393231"/>
              <a:gd name="connsiteX42" fmla="*/ 1195662 w 2805249"/>
              <a:gd name="connsiteY42" fmla="*/ 4390230 h 4393231"/>
              <a:gd name="connsiteX43" fmla="*/ 1198611 w 2805249"/>
              <a:gd name="connsiteY43" fmla="*/ 4384331 h 4393231"/>
              <a:gd name="connsiteX44" fmla="*/ 748242 w 2805249"/>
              <a:gd name="connsiteY44" fmla="*/ 3957361 h 4393231"/>
              <a:gd name="connsiteX45" fmla="*/ 760040 w 2805249"/>
              <a:gd name="connsiteY45" fmla="*/ 3945791 h 4393231"/>
              <a:gd name="connsiteX46" fmla="*/ 2125441 w 2805249"/>
              <a:gd name="connsiteY46" fmla="*/ 2647639 h 4393231"/>
              <a:gd name="connsiteX47" fmla="*/ 2546542 w 2805249"/>
              <a:gd name="connsiteY47" fmla="*/ 2249936 h 4393231"/>
              <a:gd name="connsiteX48" fmla="*/ 2554086 w 2805249"/>
              <a:gd name="connsiteY48" fmla="*/ 2243782 h 4393231"/>
              <a:gd name="connsiteX49" fmla="*/ 2563947 w 2805249"/>
              <a:gd name="connsiteY49" fmla="*/ 2235471 h 4393231"/>
              <a:gd name="connsiteX50" fmla="*/ 2564032 w 2805249"/>
              <a:gd name="connsiteY50" fmla="*/ 2235551 h 4393231"/>
              <a:gd name="connsiteX51" fmla="*/ 2587401 w 2805249"/>
              <a:gd name="connsiteY51" fmla="*/ 2235551 h 4393231"/>
              <a:gd name="connsiteX52" fmla="*/ 2805249 w 2805249"/>
              <a:gd name="connsiteY52" fmla="*/ 2235551 h 4393231"/>
              <a:gd name="connsiteX53" fmla="*/ 2805249 w 2805249"/>
              <a:gd name="connsiteY53" fmla="*/ 2177738 h 4393231"/>
              <a:gd name="connsiteX54" fmla="*/ 2268631 w 2805249"/>
              <a:gd name="connsiteY54" fmla="*/ 1668026 h 4393231"/>
              <a:gd name="connsiteX55" fmla="*/ 2257060 w 2805249"/>
              <a:gd name="connsiteY55" fmla="*/ 1659403 h 4393231"/>
              <a:gd name="connsiteX56" fmla="*/ 1356563 w 2805249"/>
              <a:gd name="connsiteY56" fmla="*/ 2519199 h 4393231"/>
              <a:gd name="connsiteX57" fmla="*/ 1350664 w 2805249"/>
              <a:gd name="connsiteY57" fmla="*/ 2516249 h 4393231"/>
              <a:gd name="connsiteX58" fmla="*/ 1350664 w 2805249"/>
              <a:gd name="connsiteY58" fmla="*/ 2484027 h 4393231"/>
              <a:gd name="connsiteX59" fmla="*/ 1350664 w 2805249"/>
              <a:gd name="connsiteY59" fmla="*/ 2267546 h 4393231"/>
              <a:gd name="connsiteX60" fmla="*/ 1374259 w 2805249"/>
              <a:gd name="connsiteY60" fmla="*/ 2215128 h 4393231"/>
              <a:gd name="connsiteX61" fmla="*/ 2239363 w 2805249"/>
              <a:gd name="connsiteY61" fmla="*/ 1393227 h 4393231"/>
              <a:gd name="connsiteX62" fmla="*/ 2262959 w 2805249"/>
              <a:gd name="connsiteY62" fmla="*/ 1372805 h 4393231"/>
              <a:gd name="connsiteX63" fmla="*/ 2262959 w 2805249"/>
              <a:gd name="connsiteY63" fmla="*/ 1373132 h 4393231"/>
              <a:gd name="connsiteX64" fmla="*/ 2262850 w 2805249"/>
              <a:gd name="connsiteY64" fmla="*/ 1373001 h 4393231"/>
              <a:gd name="connsiteX65" fmla="*/ 2262850 w 2805249"/>
              <a:gd name="connsiteY65" fmla="*/ 1375950 h 4393231"/>
              <a:gd name="connsiteX66" fmla="*/ 2265301 w 2805249"/>
              <a:gd name="connsiteY66" fmla="*/ 1375950 h 4393231"/>
              <a:gd name="connsiteX67" fmla="*/ 2263881 w 2805249"/>
              <a:gd name="connsiteY67" fmla="*/ 1374242 h 4393231"/>
              <a:gd name="connsiteX68" fmla="*/ 2269028 w 2805249"/>
              <a:gd name="connsiteY68" fmla="*/ 1365798 h 4393231"/>
              <a:gd name="connsiteX69" fmla="*/ 2277479 w 2805249"/>
              <a:gd name="connsiteY69" fmla="*/ 1358055 h 4393231"/>
              <a:gd name="connsiteX70" fmla="*/ 2752951 w 2805249"/>
              <a:gd name="connsiteY70" fmla="*/ 903393 h 4393231"/>
              <a:gd name="connsiteX71" fmla="*/ 2805249 w 2805249"/>
              <a:gd name="connsiteY71" fmla="*/ 853911 h 4393231"/>
              <a:gd name="connsiteX72" fmla="*/ 2805249 w 2805249"/>
              <a:gd name="connsiteY72" fmla="*/ 573355 h 4393231"/>
              <a:gd name="connsiteX73" fmla="*/ 1064111 w 2805249"/>
              <a:gd name="connsiteY73" fmla="*/ 2220801 h 4393231"/>
              <a:gd name="connsiteX74" fmla="*/ 1049590 w 2805249"/>
              <a:gd name="connsiteY74" fmla="*/ 2235551 h 4393231"/>
              <a:gd name="connsiteX75" fmla="*/ 1067060 w 2805249"/>
              <a:gd name="connsiteY75" fmla="*/ 2253023 h 4393231"/>
              <a:gd name="connsiteX76" fmla="*/ 1336143 w 2805249"/>
              <a:gd name="connsiteY76" fmla="*/ 2513299 h 4393231"/>
              <a:gd name="connsiteX77" fmla="*/ 1350664 w 2805249"/>
              <a:gd name="connsiteY77" fmla="*/ 2542572 h 4393231"/>
              <a:gd name="connsiteX78" fmla="*/ 1350664 w 2805249"/>
              <a:gd name="connsiteY78" fmla="*/ 2788098 h 4393231"/>
              <a:gd name="connsiteX79" fmla="*/ 1350664 w 2805249"/>
              <a:gd name="connsiteY79" fmla="*/ 2799671 h 4393231"/>
              <a:gd name="connsiteX80" fmla="*/ 745567 w 2805249"/>
              <a:gd name="connsiteY80" fmla="*/ 2229650 h 4393231"/>
              <a:gd name="connsiteX81" fmla="*/ 2805249 w 2805249"/>
              <a:gd name="connsiteY81" fmla="*/ 296175 h 4393231"/>
              <a:gd name="connsiteX82" fmla="*/ 2805249 w 2805249"/>
              <a:gd name="connsiteY82" fmla="*/ 0 h 4393231"/>
              <a:gd name="connsiteX83" fmla="*/ 464686 w 2805249"/>
              <a:gd name="connsiteY83" fmla="*/ 2215128 h 4393231"/>
              <a:gd name="connsiteX84" fmla="*/ 447216 w 2805249"/>
              <a:gd name="connsiteY84" fmla="*/ 2235551 h 4393231"/>
              <a:gd name="connsiteX85" fmla="*/ 1350664 w 2805249"/>
              <a:gd name="connsiteY85" fmla="*/ 3080597 h 4393231"/>
              <a:gd name="connsiteX86" fmla="*/ 1350664 w 2805249"/>
              <a:gd name="connsiteY86" fmla="*/ 3065847 h 4393231"/>
              <a:gd name="connsiteX87" fmla="*/ 1350664 w 2805249"/>
              <a:gd name="connsiteY87" fmla="*/ 2828944 h 4393231"/>
              <a:gd name="connsiteX88" fmla="*/ 1359512 w 2805249"/>
              <a:gd name="connsiteY88" fmla="*/ 2805571 h 4393231"/>
              <a:gd name="connsiteX89" fmla="*/ 1517422 w 2805249"/>
              <a:gd name="connsiteY89" fmla="*/ 2650812 h 4393231"/>
              <a:gd name="connsiteX90" fmla="*/ 2242312 w 2805249"/>
              <a:gd name="connsiteY90" fmla="*/ 1966424 h 4393231"/>
              <a:gd name="connsiteX91" fmla="*/ 2254110 w 2805249"/>
              <a:gd name="connsiteY91" fmla="*/ 1946002 h 4393231"/>
              <a:gd name="connsiteX92" fmla="*/ 2411283 w 2805249"/>
              <a:gd name="connsiteY92" fmla="*/ 2092903 h 4393231"/>
              <a:gd name="connsiteX93" fmla="*/ 2563888 w 2805249"/>
              <a:gd name="connsiteY93" fmla="*/ 2235416 h 4393231"/>
              <a:gd name="connsiteX94" fmla="*/ 2537693 w 2805249"/>
              <a:gd name="connsiteY94" fmla="*/ 2235416 h 4393231"/>
              <a:gd name="connsiteX95" fmla="*/ 2286303 w 2805249"/>
              <a:gd name="connsiteY95" fmla="*/ 2235416 h 4393231"/>
              <a:gd name="connsiteX96" fmla="*/ 2242287 w 2805249"/>
              <a:gd name="connsiteY96" fmla="*/ 2249936 h 4393231"/>
              <a:gd name="connsiteX97" fmla="*/ 1534857 w 2805249"/>
              <a:gd name="connsiteY97" fmla="*/ 2925102 h 4393231"/>
              <a:gd name="connsiteX98" fmla="*/ 1371045 w 2805249"/>
              <a:gd name="connsiteY98" fmla="*/ 3080281 h 4393231"/>
              <a:gd name="connsiteX99" fmla="*/ 1359474 w 2805249"/>
              <a:gd name="connsiteY99" fmla="*/ 3091851 h 4393231"/>
              <a:gd name="connsiteX100" fmla="*/ 1344726 w 2805249"/>
              <a:gd name="connsiteY100" fmla="*/ 3124067 h 4393231"/>
              <a:gd name="connsiteX101" fmla="*/ 467584 w 2805249"/>
              <a:gd name="connsiteY101" fmla="*/ 3945791 h 4393231"/>
              <a:gd name="connsiteX102" fmla="*/ 444215 w 2805249"/>
              <a:gd name="connsiteY102" fmla="*/ 3960311 h 4393231"/>
              <a:gd name="connsiteX103" fmla="*/ 453063 w 2805249"/>
              <a:gd name="connsiteY103" fmla="*/ 3969158 h 4393231"/>
              <a:gd name="connsiteX104" fmla="*/ 888684 w 2805249"/>
              <a:gd name="connsiteY104" fmla="*/ 4381382 h 4393231"/>
              <a:gd name="connsiteX105" fmla="*/ 915003 w 2805249"/>
              <a:gd name="connsiteY105" fmla="*/ 4390230 h 4393231"/>
              <a:gd name="connsiteX106" fmla="*/ 1350496 w 2805249"/>
              <a:gd name="connsiteY106" fmla="*/ 4390282 h 4393231"/>
              <a:gd name="connsiteX107" fmla="*/ 1479374 w 2805249"/>
              <a:gd name="connsiteY107" fmla="*/ 4390282 h 4393231"/>
              <a:gd name="connsiteX108" fmla="*/ 1517266 w 2805249"/>
              <a:gd name="connsiteY108" fmla="*/ 4375535 h 4393231"/>
              <a:gd name="connsiteX109" fmla="*/ 2239252 w 2805249"/>
              <a:gd name="connsiteY109" fmla="*/ 3688593 h 4393231"/>
              <a:gd name="connsiteX110" fmla="*/ 2259673 w 2805249"/>
              <a:gd name="connsiteY110" fmla="*/ 3670898 h 4393231"/>
              <a:gd name="connsiteX111" fmla="*/ 2411893 w 2805249"/>
              <a:gd name="connsiteY111" fmla="*/ 3815637 h 4393231"/>
              <a:gd name="connsiteX112" fmla="*/ 2563755 w 2805249"/>
              <a:gd name="connsiteY112" fmla="*/ 3960197 h 4393231"/>
              <a:gd name="connsiteX113" fmla="*/ 2552216 w 2805249"/>
              <a:gd name="connsiteY113" fmla="*/ 3960197 h 4393231"/>
              <a:gd name="connsiteX114" fmla="*/ 2271615 w 2805249"/>
              <a:gd name="connsiteY114" fmla="*/ 3960197 h 4393231"/>
              <a:gd name="connsiteX115" fmla="*/ 2245302 w 2805249"/>
              <a:gd name="connsiteY115" fmla="*/ 3971999 h 4393231"/>
              <a:gd name="connsiteX116" fmla="*/ 1824287 w 2805249"/>
              <a:gd name="connsiteY116" fmla="*/ 4369628 h 4393231"/>
              <a:gd name="connsiteX117" fmla="*/ 1803872 w 2805249"/>
              <a:gd name="connsiteY117" fmla="*/ 4390281 h 4393231"/>
              <a:gd name="connsiteX118" fmla="*/ 1830185 w 2805249"/>
              <a:gd name="connsiteY118" fmla="*/ 4390281 h 4393231"/>
              <a:gd name="connsiteX119" fmla="*/ 2081524 w 2805249"/>
              <a:gd name="connsiteY119" fmla="*/ 4390281 h 4393231"/>
              <a:gd name="connsiteX120" fmla="*/ 2122582 w 2805249"/>
              <a:gd name="connsiteY120" fmla="*/ 4375528 h 4393231"/>
              <a:gd name="connsiteX121" fmla="*/ 2546545 w 2805249"/>
              <a:gd name="connsiteY121" fmla="*/ 3974723 h 4393231"/>
              <a:gd name="connsiteX122" fmla="*/ 2554088 w 2805249"/>
              <a:gd name="connsiteY122" fmla="*/ 3967545 h 4393231"/>
              <a:gd name="connsiteX123" fmla="*/ 2563867 w 2805249"/>
              <a:gd name="connsiteY123" fmla="*/ 3960304 h 4393231"/>
              <a:gd name="connsiteX124" fmla="*/ 2563942 w 2805249"/>
              <a:gd name="connsiteY124" fmla="*/ 3960376 h 4393231"/>
              <a:gd name="connsiteX125" fmla="*/ 2587312 w 2805249"/>
              <a:gd name="connsiteY125" fmla="*/ 3960376 h 4393231"/>
              <a:gd name="connsiteX126" fmla="*/ 2805249 w 2805249"/>
              <a:gd name="connsiteY126" fmla="*/ 3958037 h 4393231"/>
              <a:gd name="connsiteX127" fmla="*/ 2805249 w 2805249"/>
              <a:gd name="connsiteY127" fmla="*/ 3902886 h 4393231"/>
              <a:gd name="connsiteX128" fmla="*/ 2271472 w 2805249"/>
              <a:gd name="connsiteY128" fmla="*/ 3396167 h 4393231"/>
              <a:gd name="connsiteX129" fmla="*/ 2256950 w 2805249"/>
              <a:gd name="connsiteY129" fmla="*/ 3384370 h 4393231"/>
              <a:gd name="connsiteX130" fmla="*/ 1350496 w 2805249"/>
              <a:gd name="connsiteY130" fmla="*/ 4246904 h 4393231"/>
              <a:gd name="connsiteX131" fmla="*/ 1350496 w 2805249"/>
              <a:gd name="connsiteY131" fmla="*/ 4200170 h 4393231"/>
              <a:gd name="connsiteX132" fmla="*/ 1350496 w 2805249"/>
              <a:gd name="connsiteY132" fmla="*/ 3983742 h 4393231"/>
              <a:gd name="connsiteX133" fmla="*/ 1368194 w 2805249"/>
              <a:gd name="connsiteY133" fmla="*/ 3939958 h 4393231"/>
              <a:gd name="connsiteX134" fmla="*/ 1677909 w 2805249"/>
              <a:gd name="connsiteY134" fmla="*/ 3647531 h 4393231"/>
              <a:gd name="connsiteX135" fmla="*/ 2242202 w 2805249"/>
              <a:gd name="connsiteY135" fmla="*/ 3112360 h 4393231"/>
              <a:gd name="connsiteX136" fmla="*/ 2262825 w 2805249"/>
              <a:gd name="connsiteY136" fmla="*/ 3097859 h 4393231"/>
              <a:gd name="connsiteX137" fmla="*/ 2263299 w 2805249"/>
              <a:gd name="connsiteY137" fmla="*/ 3097863 h 4393231"/>
              <a:gd name="connsiteX138" fmla="*/ 2263267 w 2805249"/>
              <a:gd name="connsiteY138" fmla="*/ 3097833 h 4393231"/>
              <a:gd name="connsiteX139" fmla="*/ 2260092 w 2805249"/>
              <a:gd name="connsiteY139" fmla="*/ 3097833 h 4393231"/>
              <a:gd name="connsiteX140" fmla="*/ 2261013 w 2805249"/>
              <a:gd name="connsiteY140" fmla="*/ 3097841 h 4393231"/>
              <a:gd name="connsiteX141" fmla="*/ 2259673 w 2805249"/>
              <a:gd name="connsiteY141" fmla="*/ 3097841 h 4393231"/>
              <a:gd name="connsiteX142" fmla="*/ 2271472 w 2805249"/>
              <a:gd name="connsiteY142" fmla="*/ 3086044 h 4393231"/>
              <a:gd name="connsiteX143" fmla="*/ 2733435 w 2805249"/>
              <a:gd name="connsiteY143" fmla="*/ 2644796 h 4393231"/>
              <a:gd name="connsiteX144" fmla="*/ 2805249 w 2805249"/>
              <a:gd name="connsiteY144" fmla="*/ 2577033 h 4393231"/>
              <a:gd name="connsiteX145" fmla="*/ 2805249 w 2805249"/>
              <a:gd name="connsiteY145" fmla="*/ 2292978 h 4393231"/>
              <a:gd name="connsiteX146" fmla="*/ 2388324 w 2805249"/>
              <a:gd name="connsiteY146" fmla="*/ 2688353 h 4393231"/>
              <a:gd name="connsiteX147" fmla="*/ 1066875 w 2805249"/>
              <a:gd name="connsiteY147" fmla="*/ 3939958 h 4393231"/>
              <a:gd name="connsiteX148" fmla="*/ 1043504 w 2805249"/>
              <a:gd name="connsiteY148" fmla="*/ 3954477 h 4393231"/>
              <a:gd name="connsiteX149" fmla="*/ 1066875 w 2805249"/>
              <a:gd name="connsiteY149" fmla="*/ 3977844 h 4393231"/>
              <a:gd name="connsiteX150" fmla="*/ 1335975 w 2805249"/>
              <a:gd name="connsiteY150" fmla="*/ 4232385 h 4393231"/>
              <a:gd name="connsiteX151" fmla="*/ 1350496 w 2805249"/>
              <a:gd name="connsiteY151" fmla="*/ 4267322 h 4393231"/>
              <a:gd name="connsiteX152" fmla="*/ 1350496 w 2805249"/>
              <a:gd name="connsiteY152" fmla="*/ 4390282 h 4393231"/>
              <a:gd name="connsiteX153" fmla="*/ 5953 w 2805249"/>
              <a:gd name="connsiteY153" fmla="*/ 4390282 h 4393231"/>
              <a:gd name="connsiteX154" fmla="*/ 280354 w 2805249"/>
              <a:gd name="connsiteY154" fmla="*/ 4390282 h 4393231"/>
              <a:gd name="connsiteX155" fmla="*/ 300978 w 2805249"/>
              <a:gd name="connsiteY155" fmla="*/ 4381435 h 4393231"/>
              <a:gd name="connsiteX156" fmla="*/ 432203 w 2805249"/>
              <a:gd name="connsiteY156" fmla="*/ 4255761 h 4393231"/>
              <a:gd name="connsiteX157" fmla="*/ 441041 w 2805249"/>
              <a:gd name="connsiteY157" fmla="*/ 4238294 h 4393231"/>
              <a:gd name="connsiteX158" fmla="*/ 443988 w 2805249"/>
              <a:gd name="connsiteY158" fmla="*/ 3972202 h 4393231"/>
              <a:gd name="connsiteX159" fmla="*/ 435149 w 2805249"/>
              <a:gd name="connsiteY159" fmla="*/ 3969253 h 4393231"/>
              <a:gd name="connsiteX160" fmla="*/ 5953 w 2805249"/>
              <a:gd name="connsiteY160" fmla="*/ 4390282 h 4393231"/>
              <a:gd name="connsiteX161" fmla="*/ 444215 w 2805249"/>
              <a:gd name="connsiteY161" fmla="*/ 4391229 h 4393231"/>
              <a:gd name="connsiteX162" fmla="*/ 587058 w 2805249"/>
              <a:gd name="connsiteY162" fmla="*/ 4391229 h 4393231"/>
              <a:gd name="connsiteX163" fmla="*/ 444215 w 2805249"/>
              <a:gd name="connsiteY163" fmla="*/ 4256392 h 4393231"/>
              <a:gd name="connsiteX164" fmla="*/ 444215 w 2805249"/>
              <a:gd name="connsiteY164" fmla="*/ 4391229 h 4393231"/>
              <a:gd name="connsiteX165" fmla="*/ 2946 w 2805249"/>
              <a:gd name="connsiteY165" fmla="*/ 4393231 h 4393231"/>
              <a:gd name="connsiteX166" fmla="*/ 5953 w 2805249"/>
              <a:gd name="connsiteY166" fmla="*/ 4390282 h 4393231"/>
              <a:gd name="connsiteX167" fmla="*/ 0 w 2805249"/>
              <a:gd name="connsiteY167" fmla="*/ 4390282 h 4393231"/>
              <a:gd name="connsiteX168" fmla="*/ 2946 w 2805249"/>
              <a:gd name="connsiteY168" fmla="*/ 4393231 h 4393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2805249" h="4393231">
                <a:moveTo>
                  <a:pt x="2567240" y="1375774"/>
                </a:moveTo>
                <a:lnTo>
                  <a:pt x="2795245" y="1375774"/>
                </a:lnTo>
                <a:lnTo>
                  <a:pt x="2805249" y="1375774"/>
                </a:lnTo>
                <a:lnTo>
                  <a:pt x="2805249" y="1142604"/>
                </a:lnTo>
                <a:lnTo>
                  <a:pt x="2578810" y="1358074"/>
                </a:lnTo>
                <a:cubicBezTo>
                  <a:pt x="2572912" y="1363974"/>
                  <a:pt x="2570189" y="1369874"/>
                  <a:pt x="2567240" y="1375774"/>
                </a:cubicBezTo>
                <a:close/>
                <a:moveTo>
                  <a:pt x="2805249" y="1889858"/>
                </a:moveTo>
                <a:lnTo>
                  <a:pt x="2805249" y="1602875"/>
                </a:lnTo>
                <a:lnTo>
                  <a:pt x="2584363" y="1393418"/>
                </a:lnTo>
                <a:cubicBezTo>
                  <a:pt x="2575514" y="1387520"/>
                  <a:pt x="2572565" y="1381622"/>
                  <a:pt x="2566892" y="1375950"/>
                </a:cubicBezTo>
                <a:lnTo>
                  <a:pt x="2549194" y="1375950"/>
                </a:lnTo>
                <a:lnTo>
                  <a:pt x="2265301" y="1375950"/>
                </a:lnTo>
                <a:lnTo>
                  <a:pt x="2277371" y="1390469"/>
                </a:lnTo>
                <a:lnTo>
                  <a:pt x="2805249" y="1889858"/>
                </a:lnTo>
                <a:close/>
                <a:moveTo>
                  <a:pt x="2805249" y="3099207"/>
                </a:moveTo>
                <a:lnTo>
                  <a:pt x="2805249" y="2869674"/>
                </a:lnTo>
                <a:lnTo>
                  <a:pt x="2581753" y="3083904"/>
                </a:lnTo>
                <a:cubicBezTo>
                  <a:pt x="2578805" y="3085379"/>
                  <a:pt x="2575914" y="3088329"/>
                  <a:pt x="2573391" y="3091649"/>
                </a:cubicBezTo>
                <a:lnTo>
                  <a:pt x="2569062" y="3098657"/>
                </a:lnTo>
                <a:lnTo>
                  <a:pt x="2792192" y="3098657"/>
                </a:lnTo>
                <a:lnTo>
                  <a:pt x="2805249" y="3099207"/>
                </a:lnTo>
                <a:close/>
                <a:moveTo>
                  <a:pt x="2805249" y="3615030"/>
                </a:moveTo>
                <a:lnTo>
                  <a:pt x="2805249" y="3326361"/>
                </a:lnTo>
                <a:lnTo>
                  <a:pt x="2581684" y="3115294"/>
                </a:lnTo>
                <a:cubicBezTo>
                  <a:pt x="2578736" y="3113820"/>
                  <a:pt x="2575844" y="3110929"/>
                  <a:pt x="2573321" y="3107669"/>
                </a:cubicBezTo>
                <a:lnTo>
                  <a:pt x="2568378" y="3099765"/>
                </a:lnTo>
                <a:lnTo>
                  <a:pt x="2569062" y="3098657"/>
                </a:lnTo>
                <a:lnTo>
                  <a:pt x="2567685" y="3098657"/>
                </a:lnTo>
                <a:lnTo>
                  <a:pt x="2567169" y="3097833"/>
                </a:lnTo>
                <a:lnTo>
                  <a:pt x="2567169" y="3100781"/>
                </a:lnTo>
                <a:lnTo>
                  <a:pt x="2263299" y="3097863"/>
                </a:lnTo>
                <a:lnTo>
                  <a:pt x="2333346" y="3164957"/>
                </a:lnTo>
                <a:lnTo>
                  <a:pt x="2805249" y="3615030"/>
                </a:lnTo>
                <a:close/>
                <a:moveTo>
                  <a:pt x="2409163" y="4390230"/>
                </a:moveTo>
                <a:lnTo>
                  <a:pt x="2689745" y="4390230"/>
                </a:lnTo>
                <a:cubicBezTo>
                  <a:pt x="2704262" y="4390230"/>
                  <a:pt x="2716057" y="4387280"/>
                  <a:pt x="2724903" y="4378429"/>
                </a:cubicBezTo>
                <a:lnTo>
                  <a:pt x="2805249" y="4301875"/>
                </a:lnTo>
                <a:lnTo>
                  <a:pt x="2805249" y="4014754"/>
                </a:lnTo>
                <a:lnTo>
                  <a:pt x="2426629" y="4372529"/>
                </a:lnTo>
                <a:cubicBezTo>
                  <a:pt x="2423680" y="4378429"/>
                  <a:pt x="2417783" y="4384329"/>
                  <a:pt x="2409163" y="4390230"/>
                </a:cubicBezTo>
                <a:close/>
                <a:moveTo>
                  <a:pt x="915003" y="4390230"/>
                </a:moveTo>
                <a:lnTo>
                  <a:pt x="1181141" y="4390230"/>
                </a:lnTo>
                <a:lnTo>
                  <a:pt x="1195662" y="4390230"/>
                </a:lnTo>
                <a:cubicBezTo>
                  <a:pt x="1195662" y="4387280"/>
                  <a:pt x="1198611" y="4387280"/>
                  <a:pt x="1198611" y="4384331"/>
                </a:cubicBezTo>
                <a:cubicBezTo>
                  <a:pt x="1049547" y="4240949"/>
                  <a:pt x="897533" y="4100743"/>
                  <a:pt x="748242" y="3957361"/>
                </a:cubicBezTo>
                <a:cubicBezTo>
                  <a:pt x="751192" y="3954412"/>
                  <a:pt x="757091" y="3948740"/>
                  <a:pt x="760040" y="3945791"/>
                </a:cubicBezTo>
                <a:lnTo>
                  <a:pt x="2125441" y="2647639"/>
                </a:lnTo>
                <a:lnTo>
                  <a:pt x="2546542" y="2249936"/>
                </a:lnTo>
                <a:cubicBezTo>
                  <a:pt x="2547903" y="2248461"/>
                  <a:pt x="2550796" y="2246306"/>
                  <a:pt x="2554086" y="2243782"/>
                </a:cubicBezTo>
                <a:lnTo>
                  <a:pt x="2563947" y="2235471"/>
                </a:lnTo>
                <a:cubicBezTo>
                  <a:pt x="2563975" y="2235498"/>
                  <a:pt x="2564004" y="2235524"/>
                  <a:pt x="2564032" y="2235551"/>
                </a:cubicBezTo>
                <a:lnTo>
                  <a:pt x="2587401" y="2235551"/>
                </a:lnTo>
                <a:lnTo>
                  <a:pt x="2805249" y="2235551"/>
                </a:lnTo>
                <a:lnTo>
                  <a:pt x="2805249" y="2177738"/>
                </a:lnTo>
                <a:lnTo>
                  <a:pt x="2268631" y="1668026"/>
                </a:lnTo>
                <a:cubicBezTo>
                  <a:pt x="2265681" y="1668026"/>
                  <a:pt x="2262959" y="1665303"/>
                  <a:pt x="2257060" y="1659403"/>
                </a:cubicBezTo>
                <a:lnTo>
                  <a:pt x="1356563" y="2519199"/>
                </a:lnTo>
                <a:cubicBezTo>
                  <a:pt x="1353613" y="2519199"/>
                  <a:pt x="1353613" y="2516249"/>
                  <a:pt x="1350664" y="2516249"/>
                </a:cubicBezTo>
                <a:lnTo>
                  <a:pt x="1350664" y="2484027"/>
                </a:lnTo>
                <a:lnTo>
                  <a:pt x="1350664" y="2267546"/>
                </a:lnTo>
                <a:cubicBezTo>
                  <a:pt x="1350664" y="2244173"/>
                  <a:pt x="1356563" y="2229650"/>
                  <a:pt x="1374259" y="2215128"/>
                </a:cubicBezTo>
                <a:lnTo>
                  <a:pt x="2239363" y="1393227"/>
                </a:lnTo>
                <a:cubicBezTo>
                  <a:pt x="2248211" y="1384378"/>
                  <a:pt x="2254110" y="1378477"/>
                  <a:pt x="2262959" y="1372805"/>
                </a:cubicBezTo>
                <a:lnTo>
                  <a:pt x="2262959" y="1373132"/>
                </a:lnTo>
                <a:cubicBezTo>
                  <a:pt x="2262922" y="1373088"/>
                  <a:pt x="2262886" y="1373044"/>
                  <a:pt x="2262850" y="1373001"/>
                </a:cubicBezTo>
                <a:lnTo>
                  <a:pt x="2262850" y="1375950"/>
                </a:lnTo>
                <a:lnTo>
                  <a:pt x="2265301" y="1375950"/>
                </a:lnTo>
                <a:lnTo>
                  <a:pt x="2263881" y="1374242"/>
                </a:lnTo>
                <a:lnTo>
                  <a:pt x="2269028" y="1365798"/>
                </a:lnTo>
                <a:cubicBezTo>
                  <a:pt x="2271580" y="1362480"/>
                  <a:pt x="2274530" y="1359530"/>
                  <a:pt x="2277479" y="1358055"/>
                </a:cubicBezTo>
                <a:cubicBezTo>
                  <a:pt x="2380597" y="1257132"/>
                  <a:pt x="2600804" y="1047520"/>
                  <a:pt x="2752951" y="903393"/>
                </a:cubicBezTo>
                <a:lnTo>
                  <a:pt x="2805249" y="853911"/>
                </a:lnTo>
                <a:lnTo>
                  <a:pt x="2805249" y="573355"/>
                </a:lnTo>
                <a:lnTo>
                  <a:pt x="1064111" y="2220801"/>
                </a:lnTo>
                <a:cubicBezTo>
                  <a:pt x="1056850" y="2228176"/>
                  <a:pt x="1055262" y="2229650"/>
                  <a:pt x="1049590" y="2235551"/>
                </a:cubicBezTo>
                <a:cubicBezTo>
                  <a:pt x="1055262" y="2241450"/>
                  <a:pt x="1061161" y="2247123"/>
                  <a:pt x="1067060" y="2253023"/>
                </a:cubicBezTo>
                <a:cubicBezTo>
                  <a:pt x="1157813" y="2340841"/>
                  <a:pt x="1248339" y="2425708"/>
                  <a:pt x="1336143" y="2513299"/>
                </a:cubicBezTo>
                <a:cubicBezTo>
                  <a:pt x="1344764" y="2519199"/>
                  <a:pt x="1350664" y="2530999"/>
                  <a:pt x="1350664" y="2542572"/>
                </a:cubicBezTo>
                <a:lnTo>
                  <a:pt x="1350664" y="2788098"/>
                </a:lnTo>
                <a:lnTo>
                  <a:pt x="1350664" y="2799671"/>
                </a:lnTo>
                <a:lnTo>
                  <a:pt x="745567" y="2229650"/>
                </a:lnTo>
                <a:lnTo>
                  <a:pt x="2805249" y="296175"/>
                </a:lnTo>
                <a:lnTo>
                  <a:pt x="2805249" y="0"/>
                </a:lnTo>
                <a:lnTo>
                  <a:pt x="464686" y="2215128"/>
                </a:lnTo>
                <a:cubicBezTo>
                  <a:pt x="455951" y="2225339"/>
                  <a:pt x="456065" y="2226700"/>
                  <a:pt x="447216" y="2235551"/>
                </a:cubicBezTo>
                <a:lnTo>
                  <a:pt x="1350664" y="3080597"/>
                </a:lnTo>
                <a:lnTo>
                  <a:pt x="1350664" y="3065847"/>
                </a:lnTo>
                <a:lnTo>
                  <a:pt x="1350664" y="2828944"/>
                </a:lnTo>
                <a:cubicBezTo>
                  <a:pt x="1350664" y="2820094"/>
                  <a:pt x="1353613" y="2811471"/>
                  <a:pt x="1359512" y="2805571"/>
                </a:cubicBezTo>
                <a:cubicBezTo>
                  <a:pt x="1412149" y="2752926"/>
                  <a:pt x="1464786" y="2703231"/>
                  <a:pt x="1517422" y="2650812"/>
                </a:cubicBezTo>
                <a:lnTo>
                  <a:pt x="2242312" y="1966424"/>
                </a:lnTo>
                <a:cubicBezTo>
                  <a:pt x="2245262" y="1960524"/>
                  <a:pt x="2251161" y="1951674"/>
                  <a:pt x="2254110" y="1946002"/>
                </a:cubicBezTo>
                <a:lnTo>
                  <a:pt x="2411283" y="2092903"/>
                </a:lnTo>
                <a:lnTo>
                  <a:pt x="2563888" y="2235416"/>
                </a:lnTo>
                <a:lnTo>
                  <a:pt x="2537693" y="2235416"/>
                </a:lnTo>
                <a:lnTo>
                  <a:pt x="2286303" y="2235416"/>
                </a:lnTo>
                <a:cubicBezTo>
                  <a:pt x="2265657" y="2235416"/>
                  <a:pt x="2254085" y="2238366"/>
                  <a:pt x="2242287" y="2249936"/>
                </a:cubicBezTo>
                <a:lnTo>
                  <a:pt x="1534857" y="2925102"/>
                </a:lnTo>
                <a:cubicBezTo>
                  <a:pt x="1479496" y="2977735"/>
                  <a:pt x="1423909" y="3027420"/>
                  <a:pt x="1371045" y="3080281"/>
                </a:cubicBezTo>
                <a:cubicBezTo>
                  <a:pt x="1365373" y="3083003"/>
                  <a:pt x="1359474" y="3091851"/>
                  <a:pt x="1359474" y="3091851"/>
                </a:cubicBezTo>
                <a:cubicBezTo>
                  <a:pt x="1368322" y="3109320"/>
                  <a:pt x="1350625" y="3115219"/>
                  <a:pt x="1344726" y="3124067"/>
                </a:cubicBezTo>
                <a:lnTo>
                  <a:pt x="467584" y="3945791"/>
                </a:lnTo>
                <a:cubicBezTo>
                  <a:pt x="461912" y="3951462"/>
                  <a:pt x="453063" y="3954412"/>
                  <a:pt x="444215" y="3960311"/>
                </a:cubicBezTo>
                <a:lnTo>
                  <a:pt x="453063" y="3969158"/>
                </a:lnTo>
                <a:lnTo>
                  <a:pt x="888684" y="4381382"/>
                </a:lnTo>
                <a:cubicBezTo>
                  <a:pt x="894584" y="4387280"/>
                  <a:pt x="906155" y="4390230"/>
                  <a:pt x="915003" y="4390230"/>
                </a:cubicBezTo>
                <a:close/>
                <a:moveTo>
                  <a:pt x="1350496" y="4390282"/>
                </a:moveTo>
                <a:lnTo>
                  <a:pt x="1479374" y="4390282"/>
                </a:lnTo>
                <a:cubicBezTo>
                  <a:pt x="1493895" y="4393231"/>
                  <a:pt x="1505467" y="4387332"/>
                  <a:pt x="1517266" y="4375535"/>
                </a:cubicBezTo>
                <a:lnTo>
                  <a:pt x="2239252" y="3688593"/>
                </a:lnTo>
                <a:cubicBezTo>
                  <a:pt x="2245152" y="3682695"/>
                  <a:pt x="2251051" y="3676797"/>
                  <a:pt x="2259673" y="3670898"/>
                </a:cubicBezTo>
                <a:lnTo>
                  <a:pt x="2411893" y="3815637"/>
                </a:lnTo>
                <a:lnTo>
                  <a:pt x="2563755" y="3960197"/>
                </a:lnTo>
                <a:lnTo>
                  <a:pt x="2552216" y="3960197"/>
                </a:lnTo>
                <a:cubicBezTo>
                  <a:pt x="2458758" y="3960197"/>
                  <a:pt x="2365073" y="3957247"/>
                  <a:pt x="2271615" y="3960197"/>
                </a:cubicBezTo>
                <a:cubicBezTo>
                  <a:pt x="2262995" y="3960197"/>
                  <a:pt x="2251200" y="3966098"/>
                  <a:pt x="2245302" y="3971999"/>
                </a:cubicBezTo>
                <a:lnTo>
                  <a:pt x="1824287" y="4369628"/>
                </a:lnTo>
                <a:cubicBezTo>
                  <a:pt x="1818616" y="4375528"/>
                  <a:pt x="1812719" y="4381429"/>
                  <a:pt x="1803872" y="4390281"/>
                </a:cubicBezTo>
                <a:lnTo>
                  <a:pt x="1830185" y="4390281"/>
                </a:lnTo>
                <a:lnTo>
                  <a:pt x="2081524" y="4390281"/>
                </a:lnTo>
                <a:cubicBezTo>
                  <a:pt x="2099217" y="4393231"/>
                  <a:pt x="2110786" y="4387330"/>
                  <a:pt x="2122582" y="4375528"/>
                </a:cubicBezTo>
                <a:lnTo>
                  <a:pt x="2546545" y="3974723"/>
                </a:lnTo>
                <a:cubicBezTo>
                  <a:pt x="2547906" y="3971885"/>
                  <a:pt x="2550798" y="3969729"/>
                  <a:pt x="2554088" y="3967545"/>
                </a:cubicBezTo>
                <a:lnTo>
                  <a:pt x="2563867" y="3960304"/>
                </a:lnTo>
                <a:lnTo>
                  <a:pt x="2563942" y="3960376"/>
                </a:lnTo>
                <a:lnTo>
                  <a:pt x="2587312" y="3960376"/>
                </a:lnTo>
                <a:lnTo>
                  <a:pt x="2805249" y="3958037"/>
                </a:lnTo>
                <a:lnTo>
                  <a:pt x="2805249" y="3902886"/>
                </a:lnTo>
                <a:lnTo>
                  <a:pt x="2271472" y="3396167"/>
                </a:lnTo>
                <a:cubicBezTo>
                  <a:pt x="2268522" y="3392990"/>
                  <a:pt x="2262850" y="3390268"/>
                  <a:pt x="2256950" y="3384370"/>
                </a:cubicBezTo>
                <a:lnTo>
                  <a:pt x="1350496" y="4246904"/>
                </a:lnTo>
                <a:lnTo>
                  <a:pt x="1350496" y="4200170"/>
                </a:lnTo>
                <a:lnTo>
                  <a:pt x="1350496" y="3983742"/>
                </a:lnTo>
                <a:cubicBezTo>
                  <a:pt x="1350496" y="3966274"/>
                  <a:pt x="1356396" y="3954477"/>
                  <a:pt x="1368194" y="3939958"/>
                </a:cubicBezTo>
                <a:cubicBezTo>
                  <a:pt x="1473474" y="3843541"/>
                  <a:pt x="1575805" y="3746897"/>
                  <a:pt x="1677909" y="3647531"/>
                </a:cubicBezTo>
                <a:lnTo>
                  <a:pt x="2242202" y="3112360"/>
                </a:lnTo>
                <a:lnTo>
                  <a:pt x="2262825" y="3097859"/>
                </a:lnTo>
                <a:lnTo>
                  <a:pt x="2263299" y="3097863"/>
                </a:lnTo>
                <a:cubicBezTo>
                  <a:pt x="2263288" y="3097853"/>
                  <a:pt x="2263278" y="3097843"/>
                  <a:pt x="2263267" y="3097833"/>
                </a:cubicBezTo>
                <a:lnTo>
                  <a:pt x="2260092" y="3097833"/>
                </a:lnTo>
                <a:lnTo>
                  <a:pt x="2261013" y="3097841"/>
                </a:lnTo>
                <a:lnTo>
                  <a:pt x="2259673" y="3097841"/>
                </a:lnTo>
                <a:cubicBezTo>
                  <a:pt x="2265572" y="3094892"/>
                  <a:pt x="2268522" y="3088994"/>
                  <a:pt x="2271472" y="3086044"/>
                </a:cubicBezTo>
                <a:cubicBezTo>
                  <a:pt x="2426442" y="2939945"/>
                  <a:pt x="2578463" y="2790895"/>
                  <a:pt x="2733435" y="2644796"/>
                </a:cubicBezTo>
                <a:lnTo>
                  <a:pt x="2805249" y="2577033"/>
                </a:lnTo>
                <a:lnTo>
                  <a:pt x="2805249" y="2292978"/>
                </a:lnTo>
                <a:lnTo>
                  <a:pt x="2388324" y="2688353"/>
                </a:lnTo>
                <a:lnTo>
                  <a:pt x="1066875" y="3939958"/>
                </a:lnTo>
                <a:cubicBezTo>
                  <a:pt x="1060975" y="3945856"/>
                  <a:pt x="1052353" y="3948806"/>
                  <a:pt x="1043504" y="3954477"/>
                </a:cubicBezTo>
                <a:cubicBezTo>
                  <a:pt x="1055076" y="3966274"/>
                  <a:pt x="1060975" y="3972173"/>
                  <a:pt x="1066875" y="3977844"/>
                </a:cubicBezTo>
                <a:cubicBezTo>
                  <a:pt x="1157634" y="4062691"/>
                  <a:pt x="1245216" y="4147538"/>
                  <a:pt x="1335975" y="4232385"/>
                </a:cubicBezTo>
                <a:cubicBezTo>
                  <a:pt x="1344597" y="4243954"/>
                  <a:pt x="1350496" y="4252802"/>
                  <a:pt x="1350496" y="4267322"/>
                </a:cubicBezTo>
                <a:lnTo>
                  <a:pt x="1350496" y="4390282"/>
                </a:lnTo>
                <a:close/>
                <a:moveTo>
                  <a:pt x="5953" y="4390282"/>
                </a:moveTo>
                <a:lnTo>
                  <a:pt x="280354" y="4390282"/>
                </a:lnTo>
                <a:cubicBezTo>
                  <a:pt x="286247" y="4390282"/>
                  <a:pt x="295086" y="4387333"/>
                  <a:pt x="300978" y="4381435"/>
                </a:cubicBezTo>
                <a:cubicBezTo>
                  <a:pt x="344720" y="4340376"/>
                  <a:pt x="388461" y="4296594"/>
                  <a:pt x="432203" y="4255761"/>
                </a:cubicBezTo>
                <a:cubicBezTo>
                  <a:pt x="438095" y="4249863"/>
                  <a:pt x="441041" y="4243965"/>
                  <a:pt x="441041" y="4238294"/>
                </a:cubicBezTo>
                <a:cubicBezTo>
                  <a:pt x="443988" y="4150504"/>
                  <a:pt x="443988" y="4059765"/>
                  <a:pt x="443988" y="3972202"/>
                </a:cubicBezTo>
                <a:cubicBezTo>
                  <a:pt x="441041" y="3972202"/>
                  <a:pt x="438095" y="3969253"/>
                  <a:pt x="435149" y="3969253"/>
                </a:cubicBezTo>
                <a:lnTo>
                  <a:pt x="5953" y="4390282"/>
                </a:lnTo>
                <a:close/>
                <a:moveTo>
                  <a:pt x="444215" y="4391229"/>
                </a:moveTo>
                <a:lnTo>
                  <a:pt x="587058" y="4391229"/>
                </a:lnTo>
                <a:cubicBezTo>
                  <a:pt x="540424" y="4347117"/>
                  <a:pt x="493791" y="4300277"/>
                  <a:pt x="444215" y="4256392"/>
                </a:cubicBezTo>
                <a:lnTo>
                  <a:pt x="444215" y="4391229"/>
                </a:lnTo>
                <a:close/>
                <a:moveTo>
                  <a:pt x="2946" y="4393231"/>
                </a:moveTo>
                <a:lnTo>
                  <a:pt x="5953" y="4390282"/>
                </a:lnTo>
                <a:lnTo>
                  <a:pt x="0" y="4390282"/>
                </a:lnTo>
                <a:lnTo>
                  <a:pt x="2946" y="4393231"/>
                </a:lnTo>
                <a:close/>
              </a:path>
            </a:pathLst>
          </a:custGeom>
          <a:solidFill>
            <a:srgbClr val="2C2C2C"/>
          </a:solidFill>
          <a:ln>
            <a:noFill/>
          </a:ln>
          <a:effectLst/>
        </p:spPr>
        <p:txBody>
          <a:bodyPr wrap="square" anchor="ctr">
            <a:noAutofit/>
          </a:bodyPr>
          <a:lstStyle/>
          <a:p>
            <a:endParaRPr lang="en-US" sz="1200"/>
          </a:p>
        </p:txBody>
      </p:sp>
      <p:pic>
        <p:nvPicPr>
          <p:cNvPr id="55" name="Picture 54">
            <a:extLst>
              <a:ext uri="{FF2B5EF4-FFF2-40B4-BE49-F238E27FC236}">
                <a16:creationId xmlns:a16="http://schemas.microsoft.com/office/drawing/2014/main" id="{56D5B571-6691-4845-BDB5-8AC2F86D26DF}"/>
              </a:ext>
            </a:extLst>
          </p:cNvPr>
          <p:cNvPicPr>
            <a:picLocks noChangeAspect="1"/>
          </p:cNvPicPr>
          <p:nvPr userDrawn="1"/>
        </p:nvPicPr>
        <p:blipFill>
          <a:blip r:embed="rId3"/>
          <a:srcRect/>
          <a:stretch/>
        </p:blipFill>
        <p:spPr>
          <a:xfrm>
            <a:off x="7716877" y="5389898"/>
            <a:ext cx="1083302" cy="272965"/>
          </a:xfrm>
          <a:prstGeom prst="rect">
            <a:avLst/>
          </a:prstGeom>
        </p:spPr>
      </p:pic>
    </p:spTree>
    <p:extLst>
      <p:ext uri="{BB962C8B-B14F-4D97-AF65-F5344CB8AC3E}">
        <p14:creationId xmlns:p14="http://schemas.microsoft.com/office/powerpoint/2010/main" val="70516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1E47B-2927-E64A-B4CC-46A595060EA6}"/>
              </a:ext>
            </a:extLst>
          </p:cNvPr>
          <p:cNvSpPr>
            <a:spLocks noGrp="1"/>
          </p:cNvSpPr>
          <p:nvPr>
            <p:ph type="body" sz="quarter" idx="10"/>
          </p:nvPr>
        </p:nvSpPr>
        <p:spPr>
          <a:xfrm>
            <a:off x="832247" y="1170477"/>
            <a:ext cx="7547372" cy="431494"/>
          </a:xfrm>
        </p:spPr>
        <p:txBody>
          <a:bodyPr>
            <a:normAutofit/>
          </a:bodyPr>
          <a:lstStyle>
            <a:lvl1pPr marL="0" indent="0">
              <a:buNone/>
              <a:defRPr sz="1500" b="1"/>
            </a:lvl1pPr>
          </a:lstStyle>
          <a:p>
            <a:pPr lvl="0"/>
            <a:r>
              <a:rPr lang="en-US"/>
              <a:t>Edit Master text styles</a:t>
            </a:r>
          </a:p>
        </p:txBody>
      </p:sp>
      <p:sp>
        <p:nvSpPr>
          <p:cNvPr id="6" name="Title 5">
            <a:extLst>
              <a:ext uri="{FF2B5EF4-FFF2-40B4-BE49-F238E27FC236}">
                <a16:creationId xmlns:a16="http://schemas.microsoft.com/office/drawing/2014/main" id="{C78F7FED-96FA-BB4C-94E6-EEED959AFB88}"/>
              </a:ext>
            </a:extLst>
          </p:cNvPr>
          <p:cNvSpPr>
            <a:spLocks noGrp="1"/>
          </p:cNvSpPr>
          <p:nvPr>
            <p:ph type="title"/>
          </p:nvPr>
        </p:nvSpPr>
        <p:spPr>
          <a:xfrm>
            <a:off x="831674" y="146043"/>
            <a:ext cx="7547945" cy="980356"/>
          </a:xfrm>
        </p:spPr>
        <p:txBody>
          <a:bodyPr/>
          <a:lstStyle/>
          <a:p>
            <a:r>
              <a:rPr lang="en-US"/>
              <a:t>Click to edit Master title style</a:t>
            </a:r>
          </a:p>
        </p:txBody>
      </p:sp>
      <p:sp>
        <p:nvSpPr>
          <p:cNvPr id="7" name="Text Placeholder 2">
            <a:extLst>
              <a:ext uri="{FF2B5EF4-FFF2-40B4-BE49-F238E27FC236}">
                <a16:creationId xmlns:a16="http://schemas.microsoft.com/office/drawing/2014/main" id="{418AA8B6-6C94-CC4A-9CCB-63491B9AF19A}"/>
              </a:ext>
            </a:extLst>
          </p:cNvPr>
          <p:cNvSpPr>
            <a:spLocks noGrp="1"/>
          </p:cNvSpPr>
          <p:nvPr>
            <p:ph idx="1"/>
          </p:nvPr>
        </p:nvSpPr>
        <p:spPr>
          <a:xfrm>
            <a:off x="831674" y="1626219"/>
            <a:ext cx="7504510" cy="3521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3518394"/>
      </p:ext>
    </p:extLst>
  </p:cSld>
  <p:clrMapOvr>
    <a:masterClrMapping/>
  </p:clrMapOvr>
  <p:extLst>
    <p:ext uri="{DCECCB84-F9BA-43D5-87BE-67443E8EF086}">
      <p15:sldGuideLst xmlns:p15="http://schemas.microsoft.com/office/powerpoint/2012/main">
        <p15:guide id="2" pos="52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lide Quote">
    <p:bg>
      <p:bgPr>
        <a:solidFill>
          <a:schemeClr val="bg1"/>
        </a:solidFill>
        <a:effectLst/>
      </p:bgPr>
    </p:bg>
    <p:spTree>
      <p:nvGrpSpPr>
        <p:cNvPr id="1" name=""/>
        <p:cNvGrpSpPr/>
        <p:nvPr/>
      </p:nvGrpSpPr>
      <p:grpSpPr>
        <a:xfrm>
          <a:off x="0" y="0"/>
          <a:ext cx="0" cy="0"/>
          <a:chOff x="0" y="0"/>
          <a:chExt cx="0" cy="0"/>
        </a:xfrm>
      </p:grpSpPr>
      <p:sp>
        <p:nvSpPr>
          <p:cNvPr id="97" name="Marcador de texto 96">
            <a:extLst>
              <a:ext uri="{FF2B5EF4-FFF2-40B4-BE49-F238E27FC236}">
                <a16:creationId xmlns:a16="http://schemas.microsoft.com/office/drawing/2014/main" id="{C5853F1A-F67E-E74E-A6AC-AF15F2C40747}"/>
              </a:ext>
            </a:extLst>
          </p:cNvPr>
          <p:cNvSpPr>
            <a:spLocks noGrp="1"/>
          </p:cNvSpPr>
          <p:nvPr userDrawn="1">
            <p:ph type="body" sz="quarter" idx="14" hasCustomPrompt="1"/>
          </p:nvPr>
        </p:nvSpPr>
        <p:spPr>
          <a:xfrm>
            <a:off x="5352809" y="932836"/>
            <a:ext cx="2699157" cy="3849328"/>
          </a:xfrm>
          <a:prstGeom prst="rect">
            <a:avLst/>
          </a:prstGeom>
        </p:spPr>
        <p:txBody>
          <a:bodyPr anchor="ctr">
            <a:noAutofit/>
          </a:bodyPr>
          <a:lstStyle>
            <a:lvl1pPr marL="0" indent="0">
              <a:buNone/>
              <a:defRPr sz="1800" b="0">
                <a:solidFill>
                  <a:schemeClr val="tx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Copy</a:t>
            </a:r>
            <a:endParaRPr lang="es-CO" dirty="0"/>
          </a:p>
        </p:txBody>
      </p:sp>
      <p:pic>
        <p:nvPicPr>
          <p:cNvPr id="4" name="Picture 3" descr="A picture containing person, outdoor, building, man&#10;&#10;Description automatically generated">
            <a:extLst>
              <a:ext uri="{FF2B5EF4-FFF2-40B4-BE49-F238E27FC236}">
                <a16:creationId xmlns:a16="http://schemas.microsoft.com/office/drawing/2014/main" id="{B4A055F6-63A1-1F4C-9690-B13A63CD4F3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35931" y="0"/>
            <a:ext cx="3730691" cy="5715000"/>
          </a:xfrm>
          <a:prstGeom prst="rect">
            <a:avLst/>
          </a:prstGeom>
        </p:spPr>
      </p:pic>
      <p:sp>
        <p:nvSpPr>
          <p:cNvPr id="580" name="Freeform 579">
            <a:extLst>
              <a:ext uri="{FF2B5EF4-FFF2-40B4-BE49-F238E27FC236}">
                <a16:creationId xmlns:a16="http://schemas.microsoft.com/office/drawing/2014/main" id="{E65ABF08-58F4-8645-8B72-4605B6DA8D33}"/>
              </a:ext>
            </a:extLst>
          </p:cNvPr>
          <p:cNvSpPr>
            <a:spLocks noChangeArrowheads="1"/>
          </p:cNvSpPr>
          <p:nvPr userDrawn="1"/>
        </p:nvSpPr>
        <p:spPr bwMode="auto">
          <a:xfrm flipH="1">
            <a:off x="0" y="-5887"/>
            <a:ext cx="835931" cy="5726776"/>
          </a:xfrm>
          <a:custGeom>
            <a:avLst/>
            <a:gdLst>
              <a:gd name="connsiteX0" fmla="*/ 69304 w 1114575"/>
              <a:gd name="connsiteY0" fmla="*/ 6624272 h 6872131"/>
              <a:gd name="connsiteX1" fmla="*/ 68695 w 1114575"/>
              <a:gd name="connsiteY1" fmla="*/ 6625398 h 6872131"/>
              <a:gd name="connsiteX2" fmla="*/ 68262 w 1114575"/>
              <a:gd name="connsiteY2" fmla="*/ 6624517 h 6872131"/>
              <a:gd name="connsiteX3" fmla="*/ 10766 w 1114575"/>
              <a:gd name="connsiteY3" fmla="*/ 6730697 h 6872131"/>
              <a:gd name="connsiteX4" fmla="*/ 82499 w 1114575"/>
              <a:gd name="connsiteY4" fmla="*/ 6872131 h 6872131"/>
              <a:gd name="connsiteX5" fmla="*/ 191099 w 1114575"/>
              <a:gd name="connsiteY5" fmla="*/ 6872131 h 6872131"/>
              <a:gd name="connsiteX6" fmla="*/ 174959 w 1114575"/>
              <a:gd name="connsiteY6" fmla="*/ 6407283 h 6872131"/>
              <a:gd name="connsiteX7" fmla="*/ 174651 w 1114575"/>
              <a:gd name="connsiteY7" fmla="*/ 6407898 h 6872131"/>
              <a:gd name="connsiteX8" fmla="*/ 174452 w 1114575"/>
              <a:gd name="connsiteY8" fmla="*/ 6407499 h 6872131"/>
              <a:gd name="connsiteX9" fmla="*/ 125759 w 1114575"/>
              <a:gd name="connsiteY9" fmla="*/ 6504872 h 6872131"/>
              <a:gd name="connsiteX10" fmla="*/ 121098 w 1114575"/>
              <a:gd name="connsiteY10" fmla="*/ 6513678 h 6872131"/>
              <a:gd name="connsiteX11" fmla="*/ 300553 w 1114575"/>
              <a:gd name="connsiteY11" fmla="*/ 6872131 h 6872131"/>
              <a:gd name="connsiteX12" fmla="*/ 407427 w 1114575"/>
              <a:gd name="connsiteY12" fmla="*/ 6872131 h 6872131"/>
              <a:gd name="connsiteX13" fmla="*/ 286358 w 1114575"/>
              <a:gd name="connsiteY13" fmla="*/ 6190294 h 6872131"/>
              <a:gd name="connsiteX14" fmla="*/ 285769 w 1114575"/>
              <a:gd name="connsiteY14" fmla="*/ 6191424 h 6872131"/>
              <a:gd name="connsiteX15" fmla="*/ 285301 w 1114575"/>
              <a:gd name="connsiteY15" fmla="*/ 6190480 h 6872131"/>
              <a:gd name="connsiteX16" fmla="*/ 236608 w 1114575"/>
              <a:gd name="connsiteY16" fmla="*/ 6283710 h 6872131"/>
              <a:gd name="connsiteX17" fmla="*/ 227801 w 1114575"/>
              <a:gd name="connsiteY17" fmla="*/ 6296659 h 6872131"/>
              <a:gd name="connsiteX18" fmla="*/ 517391 w 1114575"/>
              <a:gd name="connsiteY18" fmla="*/ 6872131 h 6872131"/>
              <a:gd name="connsiteX19" fmla="*/ 624709 w 1114575"/>
              <a:gd name="connsiteY19" fmla="*/ 6872131 h 6872131"/>
              <a:gd name="connsiteX20" fmla="*/ 391460 w 1114575"/>
              <a:gd name="connsiteY20" fmla="*/ 5973305 h 6872131"/>
              <a:gd name="connsiteX21" fmla="*/ 347395 w 1114575"/>
              <a:gd name="connsiteY21" fmla="*/ 6061874 h 6872131"/>
              <a:gd name="connsiteX22" fmla="*/ 338582 w 1114575"/>
              <a:gd name="connsiteY22" fmla="*/ 6084147 h 6872131"/>
              <a:gd name="connsiteX23" fmla="*/ 338657 w 1114575"/>
              <a:gd name="connsiteY23" fmla="*/ 6084295 h 6872131"/>
              <a:gd name="connsiteX24" fmla="*/ 338654 w 1114575"/>
              <a:gd name="connsiteY24" fmla="*/ 6084301 h 6872131"/>
              <a:gd name="connsiteX25" fmla="*/ 734489 w 1114575"/>
              <a:gd name="connsiteY25" fmla="*/ 6872131 h 6872131"/>
              <a:gd name="connsiteX26" fmla="*/ 845583 w 1114575"/>
              <a:gd name="connsiteY26" fmla="*/ 6872131 h 6872131"/>
              <a:gd name="connsiteX27" fmla="*/ 1114575 w 1114575"/>
              <a:gd name="connsiteY27" fmla="*/ 5839191 h 6872131"/>
              <a:gd name="connsiteX28" fmla="*/ 1100614 w 1114575"/>
              <a:gd name="connsiteY28" fmla="*/ 5866762 h 6872131"/>
              <a:gd name="connsiteX29" fmla="*/ 1109421 w 1114575"/>
              <a:gd name="connsiteY29" fmla="*/ 5884889 h 6872131"/>
              <a:gd name="connsiteX30" fmla="*/ 1114575 w 1114575"/>
              <a:gd name="connsiteY30" fmla="*/ 5894703 h 6872131"/>
              <a:gd name="connsiteX31" fmla="*/ 503947 w 1114575"/>
              <a:gd name="connsiteY31" fmla="*/ 5756325 h 6872131"/>
              <a:gd name="connsiteX32" fmla="*/ 503108 w 1114575"/>
              <a:gd name="connsiteY32" fmla="*/ 5757986 h 6872131"/>
              <a:gd name="connsiteX33" fmla="*/ 502339 w 1114575"/>
              <a:gd name="connsiteY33" fmla="*/ 5756453 h 6872131"/>
              <a:gd name="connsiteX34" fmla="*/ 457789 w 1114575"/>
              <a:gd name="connsiteY34" fmla="*/ 5845009 h 6872131"/>
              <a:gd name="connsiteX35" fmla="*/ 448986 w 1114575"/>
              <a:gd name="connsiteY35" fmla="*/ 5866762 h 6872131"/>
              <a:gd name="connsiteX36" fmla="*/ 951710 w 1114575"/>
              <a:gd name="connsiteY36" fmla="*/ 6872131 h 6872131"/>
              <a:gd name="connsiteX37" fmla="*/ 1065037 w 1114575"/>
              <a:gd name="connsiteY37" fmla="*/ 6872131 h 6872131"/>
              <a:gd name="connsiteX38" fmla="*/ 608524 w 1114575"/>
              <a:gd name="connsiteY38" fmla="*/ 5543578 h 6872131"/>
              <a:gd name="connsiteX39" fmla="*/ 568642 w 1114575"/>
              <a:gd name="connsiteY39" fmla="*/ 5623340 h 6872131"/>
              <a:gd name="connsiteX40" fmla="*/ 555689 w 1114575"/>
              <a:gd name="connsiteY40" fmla="*/ 5649757 h 6872131"/>
              <a:gd name="connsiteX41" fmla="*/ 555702 w 1114575"/>
              <a:gd name="connsiteY41" fmla="*/ 5649780 h 6872131"/>
              <a:gd name="connsiteX42" fmla="*/ 555571 w 1114575"/>
              <a:gd name="connsiteY42" fmla="*/ 5650045 h 6872131"/>
              <a:gd name="connsiteX43" fmla="*/ 861440 w 1114575"/>
              <a:gd name="connsiteY43" fmla="*/ 6259495 h 6872131"/>
              <a:gd name="connsiteX44" fmla="*/ 1114575 w 1114575"/>
              <a:gd name="connsiteY44" fmla="*/ 6764310 h 6872131"/>
              <a:gd name="connsiteX45" fmla="*/ 1114575 w 1114575"/>
              <a:gd name="connsiteY45" fmla="*/ 6545611 h 6872131"/>
              <a:gd name="connsiteX46" fmla="*/ 905008 w 1114575"/>
              <a:gd name="connsiteY46" fmla="*/ 6130852 h 6872131"/>
              <a:gd name="connsiteX47" fmla="*/ 1114575 w 1114575"/>
              <a:gd name="connsiteY47" fmla="*/ 5413892 h 6872131"/>
              <a:gd name="connsiteX48" fmla="*/ 994429 w 1114575"/>
              <a:gd name="connsiteY48" fmla="*/ 5654417 h 6872131"/>
              <a:gd name="connsiteX49" fmla="*/ 998572 w 1114575"/>
              <a:gd name="connsiteY49" fmla="*/ 5663227 h 6872131"/>
              <a:gd name="connsiteX50" fmla="*/ 1047261 w 1114575"/>
              <a:gd name="connsiteY50" fmla="*/ 5760599 h 6872131"/>
              <a:gd name="connsiteX51" fmla="*/ 1048254 w 1114575"/>
              <a:gd name="connsiteY51" fmla="*/ 5758611 h 6872131"/>
              <a:gd name="connsiteX52" fmla="*/ 1049131 w 1114575"/>
              <a:gd name="connsiteY52" fmla="*/ 5760370 h 6872131"/>
              <a:gd name="connsiteX53" fmla="*/ 1114575 w 1114575"/>
              <a:gd name="connsiteY53" fmla="*/ 5629281 h 6872131"/>
              <a:gd name="connsiteX54" fmla="*/ 486530 w 1114575"/>
              <a:gd name="connsiteY54" fmla="*/ 5167030 h 6872131"/>
              <a:gd name="connsiteX55" fmla="*/ 380351 w 1114575"/>
              <a:gd name="connsiteY55" fmla="*/ 5167030 h 6872131"/>
              <a:gd name="connsiteX56" fmla="*/ 0 w 1114575"/>
              <a:gd name="connsiteY56" fmla="*/ 5916255 h 6872131"/>
              <a:gd name="connsiteX57" fmla="*/ 0 w 1114575"/>
              <a:gd name="connsiteY57" fmla="*/ 6127477 h 6872131"/>
              <a:gd name="connsiteX58" fmla="*/ 689817 w 1114575"/>
              <a:gd name="connsiteY58" fmla="*/ 5167030 h 6872131"/>
              <a:gd name="connsiteX59" fmla="*/ 583654 w 1114575"/>
              <a:gd name="connsiteY59" fmla="*/ 5167030 h 6872131"/>
              <a:gd name="connsiteX60" fmla="*/ 0 w 1114575"/>
              <a:gd name="connsiteY60" fmla="*/ 6328014 h 6872131"/>
              <a:gd name="connsiteX61" fmla="*/ 0 w 1114575"/>
              <a:gd name="connsiteY61" fmla="*/ 6543437 h 6872131"/>
              <a:gd name="connsiteX62" fmla="*/ 910746 w 1114575"/>
              <a:gd name="connsiteY62" fmla="*/ 5167030 h 6872131"/>
              <a:gd name="connsiteX63" fmla="*/ 799988 w 1114575"/>
              <a:gd name="connsiteY63" fmla="*/ 5167030 h 6872131"/>
              <a:gd name="connsiteX64" fmla="*/ 799982 w 1114575"/>
              <a:gd name="connsiteY64" fmla="*/ 5167037 h 6872131"/>
              <a:gd name="connsiteX65" fmla="*/ 799146 w 1114575"/>
              <a:gd name="connsiteY65" fmla="*/ 5167037 h 6872131"/>
              <a:gd name="connsiteX66" fmla="*/ 666541 w 1114575"/>
              <a:gd name="connsiteY66" fmla="*/ 5432725 h 6872131"/>
              <a:gd name="connsiteX67" fmla="*/ 1114575 w 1114575"/>
              <a:gd name="connsiteY67" fmla="*/ 6323848 h 6872131"/>
              <a:gd name="connsiteX68" fmla="*/ 1114575 w 1114575"/>
              <a:gd name="connsiteY68" fmla="*/ 6111406 h 6872131"/>
              <a:gd name="connsiteX69" fmla="*/ 773592 w 1114575"/>
              <a:gd name="connsiteY69" fmla="*/ 5432702 h 6872131"/>
              <a:gd name="connsiteX70" fmla="*/ 269541 w 1114575"/>
              <a:gd name="connsiteY70" fmla="*/ 5167024 h 6872131"/>
              <a:gd name="connsiteX71" fmla="*/ 264878 w 1114575"/>
              <a:gd name="connsiteY71" fmla="*/ 5167024 h 6872131"/>
              <a:gd name="connsiteX72" fmla="*/ 163362 w 1114575"/>
              <a:gd name="connsiteY72" fmla="*/ 5167024 h 6872131"/>
              <a:gd name="connsiteX73" fmla="*/ 0 w 1114575"/>
              <a:gd name="connsiteY73" fmla="*/ 5167024 h 6872131"/>
              <a:gd name="connsiteX74" fmla="*/ 0 w 1114575"/>
              <a:gd name="connsiteY74" fmla="*/ 5260220 h 6872131"/>
              <a:gd name="connsiteX75" fmla="*/ 114155 w 1114575"/>
              <a:gd name="connsiteY75" fmla="*/ 5260220 h 6872131"/>
              <a:gd name="connsiteX76" fmla="*/ 0 w 1114575"/>
              <a:gd name="connsiteY76" fmla="*/ 5487092 h 6872131"/>
              <a:gd name="connsiteX77" fmla="*/ 0 w 1114575"/>
              <a:gd name="connsiteY77" fmla="*/ 5701687 h 6872131"/>
              <a:gd name="connsiteX78" fmla="*/ 1114575 w 1114575"/>
              <a:gd name="connsiteY78" fmla="*/ 5167024 h 6872131"/>
              <a:gd name="connsiteX79" fmla="*/ 1021988 w 1114575"/>
              <a:gd name="connsiteY79" fmla="*/ 5167024 h 6872131"/>
              <a:gd name="connsiteX80" fmla="*/ 1021981 w 1114575"/>
              <a:gd name="connsiteY80" fmla="*/ 5167037 h 6872131"/>
              <a:gd name="connsiteX81" fmla="*/ 1020845 w 1114575"/>
              <a:gd name="connsiteY81" fmla="*/ 5167037 h 6872131"/>
              <a:gd name="connsiteX82" fmla="*/ 883580 w 1114575"/>
              <a:gd name="connsiteY82" fmla="*/ 5437385 h 6872131"/>
              <a:gd name="connsiteX83" fmla="*/ 936412 w 1114575"/>
              <a:gd name="connsiteY83" fmla="*/ 5543578 h 6872131"/>
              <a:gd name="connsiteX84" fmla="*/ 936966 w 1114575"/>
              <a:gd name="connsiteY84" fmla="*/ 5542487 h 6872131"/>
              <a:gd name="connsiteX85" fmla="*/ 937411 w 1114575"/>
              <a:gd name="connsiteY85" fmla="*/ 5543384 h 6872131"/>
              <a:gd name="connsiteX86" fmla="*/ 1114575 w 1114575"/>
              <a:gd name="connsiteY86" fmla="*/ 5194202 h 6872131"/>
              <a:gd name="connsiteX87" fmla="*/ 733214 w 1114575"/>
              <a:gd name="connsiteY87" fmla="*/ 5078458 h 6872131"/>
              <a:gd name="connsiteX88" fmla="*/ 627379 w 1114575"/>
              <a:gd name="connsiteY88" fmla="*/ 5078458 h 6872131"/>
              <a:gd name="connsiteX89" fmla="*/ 582980 w 1114575"/>
              <a:gd name="connsiteY89" fmla="*/ 5167020 h 6872131"/>
              <a:gd name="connsiteX90" fmla="*/ 693462 w 1114575"/>
              <a:gd name="connsiteY90" fmla="*/ 5167020 h 6872131"/>
              <a:gd name="connsiteX91" fmla="*/ 1114575 w 1114575"/>
              <a:gd name="connsiteY91" fmla="*/ 4984720 h 6872131"/>
              <a:gd name="connsiteX92" fmla="*/ 676815 w 1114575"/>
              <a:gd name="connsiteY92" fmla="*/ 4984720 h 6872131"/>
              <a:gd name="connsiteX93" fmla="*/ 676556 w 1114575"/>
              <a:gd name="connsiteY93" fmla="*/ 4985222 h 6872131"/>
              <a:gd name="connsiteX94" fmla="*/ 670684 w 1114575"/>
              <a:gd name="connsiteY94" fmla="*/ 4985222 h 6872131"/>
              <a:gd name="connsiteX95" fmla="*/ 621991 w 1114575"/>
              <a:gd name="connsiteY95" fmla="*/ 5078452 h 6872131"/>
              <a:gd name="connsiteX96" fmla="*/ 1114575 w 1114575"/>
              <a:gd name="connsiteY96" fmla="*/ 5078452 h 6872131"/>
              <a:gd name="connsiteX97" fmla="*/ 0 w 1114575"/>
              <a:gd name="connsiteY97" fmla="*/ 4979081 h 6872131"/>
              <a:gd name="connsiteX98" fmla="*/ 0 w 1114575"/>
              <a:gd name="connsiteY98" fmla="*/ 5075657 h 6872131"/>
              <a:gd name="connsiteX99" fmla="*/ 47984 w 1114575"/>
              <a:gd name="connsiteY99" fmla="*/ 5075657 h 6872131"/>
              <a:gd name="connsiteX100" fmla="*/ 1114575 w 1114575"/>
              <a:gd name="connsiteY100" fmla="*/ 4796328 h 6872131"/>
              <a:gd name="connsiteX101" fmla="*/ 770336 w 1114575"/>
              <a:gd name="connsiteY101" fmla="*/ 4796328 h 6872131"/>
              <a:gd name="connsiteX102" fmla="*/ 721637 w 1114575"/>
              <a:gd name="connsiteY102" fmla="*/ 4889578 h 6872131"/>
              <a:gd name="connsiteX103" fmla="*/ 1114575 w 1114575"/>
              <a:gd name="connsiteY103" fmla="*/ 4889578 h 6872131"/>
              <a:gd name="connsiteX104" fmla="*/ 1114575 w 1114575"/>
              <a:gd name="connsiteY104" fmla="*/ 4599870 h 6872131"/>
              <a:gd name="connsiteX105" fmla="*/ 861303 w 1114575"/>
              <a:gd name="connsiteY105" fmla="*/ 4599870 h 6872131"/>
              <a:gd name="connsiteX106" fmla="*/ 812613 w 1114575"/>
              <a:gd name="connsiteY106" fmla="*/ 4697244 h 6872131"/>
              <a:gd name="connsiteX107" fmla="*/ 814441 w 1114575"/>
              <a:gd name="connsiteY107" fmla="*/ 4697244 h 6872131"/>
              <a:gd name="connsiteX108" fmla="*/ 813674 w 1114575"/>
              <a:gd name="connsiteY108" fmla="*/ 4698783 h 6872131"/>
              <a:gd name="connsiteX109" fmla="*/ 1114575 w 1114575"/>
              <a:gd name="connsiteY109" fmla="*/ 4698783 h 6872131"/>
              <a:gd name="connsiteX110" fmla="*/ 0 w 1114575"/>
              <a:gd name="connsiteY110" fmla="*/ 4544702 h 6872131"/>
              <a:gd name="connsiteX111" fmla="*/ 0 w 1114575"/>
              <a:gd name="connsiteY111" fmla="*/ 4758036 h 6872131"/>
              <a:gd name="connsiteX112" fmla="*/ 158784 w 1114575"/>
              <a:gd name="connsiteY112" fmla="*/ 5075655 h 6872131"/>
              <a:gd name="connsiteX113" fmla="*/ 264973 w 1114575"/>
              <a:gd name="connsiteY113" fmla="*/ 5075655 h 6872131"/>
              <a:gd name="connsiteX114" fmla="*/ 1114575 w 1114575"/>
              <a:gd name="connsiteY114" fmla="*/ 4409219 h 6872131"/>
              <a:gd name="connsiteX115" fmla="*/ 960546 w 1114575"/>
              <a:gd name="connsiteY115" fmla="*/ 4409219 h 6872131"/>
              <a:gd name="connsiteX116" fmla="*/ 960523 w 1114575"/>
              <a:gd name="connsiteY116" fmla="*/ 4409265 h 6872131"/>
              <a:gd name="connsiteX117" fmla="*/ 958685 w 1114575"/>
              <a:gd name="connsiteY117" fmla="*/ 4409265 h 6872131"/>
              <a:gd name="connsiteX118" fmla="*/ 909996 w 1114575"/>
              <a:gd name="connsiteY118" fmla="*/ 4502494 h 6872131"/>
              <a:gd name="connsiteX119" fmla="*/ 1114575 w 1114575"/>
              <a:gd name="connsiteY119" fmla="*/ 4502494 h 6872131"/>
              <a:gd name="connsiteX120" fmla="*/ 1114575 w 1114575"/>
              <a:gd name="connsiteY120" fmla="*/ 4218659 h 6872131"/>
              <a:gd name="connsiteX121" fmla="*/ 1051925 w 1114575"/>
              <a:gd name="connsiteY121" fmla="*/ 4218659 h 6872131"/>
              <a:gd name="connsiteX122" fmla="*/ 1007378 w 1114575"/>
              <a:gd name="connsiteY122" fmla="*/ 4311893 h 6872131"/>
              <a:gd name="connsiteX123" fmla="*/ 1008243 w 1114575"/>
              <a:gd name="connsiteY123" fmla="*/ 4311893 h 6872131"/>
              <a:gd name="connsiteX124" fmla="*/ 1007824 w 1114575"/>
              <a:gd name="connsiteY124" fmla="*/ 4312767 h 6872131"/>
              <a:gd name="connsiteX125" fmla="*/ 1114575 w 1114575"/>
              <a:gd name="connsiteY125" fmla="*/ 4312767 h 6872131"/>
              <a:gd name="connsiteX126" fmla="*/ 0 w 1114575"/>
              <a:gd name="connsiteY126" fmla="*/ 4121228 h 6872131"/>
              <a:gd name="connsiteX127" fmla="*/ 0 w 1114575"/>
              <a:gd name="connsiteY127" fmla="*/ 4344228 h 6872131"/>
              <a:gd name="connsiteX128" fmla="*/ 329330 w 1114575"/>
              <a:gd name="connsiteY128" fmla="*/ 5002832 h 6872131"/>
              <a:gd name="connsiteX129" fmla="*/ 329965 w 1114575"/>
              <a:gd name="connsiteY129" fmla="*/ 5001669 h 6872131"/>
              <a:gd name="connsiteX130" fmla="*/ 330414 w 1114575"/>
              <a:gd name="connsiteY130" fmla="*/ 5002566 h 6872131"/>
              <a:gd name="connsiteX131" fmla="*/ 388408 w 1114575"/>
              <a:gd name="connsiteY131" fmla="*/ 4896427 h 6872131"/>
              <a:gd name="connsiteX132" fmla="*/ 1114575 w 1114575"/>
              <a:gd name="connsiteY132" fmla="*/ 4093369 h 6872131"/>
              <a:gd name="connsiteX133" fmla="*/ 1100614 w 1114575"/>
              <a:gd name="connsiteY133" fmla="*/ 4121287 h 6872131"/>
              <a:gd name="connsiteX134" fmla="*/ 1114575 w 1114575"/>
              <a:gd name="connsiteY134" fmla="*/ 4121287 h 6872131"/>
              <a:gd name="connsiteX135" fmla="*/ 0 w 1114575"/>
              <a:gd name="connsiteY135" fmla="*/ 3688374 h 6872131"/>
              <a:gd name="connsiteX136" fmla="*/ 0 w 1114575"/>
              <a:gd name="connsiteY136" fmla="*/ 3905283 h 6872131"/>
              <a:gd name="connsiteX137" fmla="*/ 440179 w 1114575"/>
              <a:gd name="connsiteY137" fmla="*/ 4785813 h 6872131"/>
              <a:gd name="connsiteX138" fmla="*/ 441299 w 1114575"/>
              <a:gd name="connsiteY138" fmla="*/ 4783585 h 6872131"/>
              <a:gd name="connsiteX139" fmla="*/ 442295 w 1114575"/>
              <a:gd name="connsiteY139" fmla="*/ 4785577 h 6872131"/>
              <a:gd name="connsiteX140" fmla="*/ 495668 w 1114575"/>
              <a:gd name="connsiteY140" fmla="*/ 4679385 h 6872131"/>
              <a:gd name="connsiteX141" fmla="*/ 1114575 w 1114575"/>
              <a:gd name="connsiteY141" fmla="*/ 3663740 h 6872131"/>
              <a:gd name="connsiteX142" fmla="*/ 402500 w 1114575"/>
              <a:gd name="connsiteY142" fmla="*/ 5080223 h 6872131"/>
              <a:gd name="connsiteX143" fmla="*/ 509223 w 1114575"/>
              <a:gd name="connsiteY143" fmla="*/ 5080223 h 6872131"/>
              <a:gd name="connsiteX144" fmla="*/ 1114575 w 1114575"/>
              <a:gd name="connsiteY144" fmla="*/ 3879510 h 6872131"/>
              <a:gd name="connsiteX145" fmla="*/ 0 w 1114575"/>
              <a:gd name="connsiteY145" fmla="*/ 3254256 h 6872131"/>
              <a:gd name="connsiteX146" fmla="*/ 0 w 1114575"/>
              <a:gd name="connsiteY146" fmla="*/ 3469615 h 6872131"/>
              <a:gd name="connsiteX147" fmla="*/ 551028 w 1114575"/>
              <a:gd name="connsiteY147" fmla="*/ 4568794 h 6872131"/>
              <a:gd name="connsiteX148" fmla="*/ 551569 w 1114575"/>
              <a:gd name="connsiteY148" fmla="*/ 4567720 h 6872131"/>
              <a:gd name="connsiteX149" fmla="*/ 552001 w 1114575"/>
              <a:gd name="connsiteY149" fmla="*/ 4568585 h 6872131"/>
              <a:gd name="connsiteX150" fmla="*/ 605305 w 1114575"/>
              <a:gd name="connsiteY150" fmla="*/ 4462389 h 6872131"/>
              <a:gd name="connsiteX151" fmla="*/ 56532 w 1114575"/>
              <a:gd name="connsiteY151" fmla="*/ 2933689 h 6872131"/>
              <a:gd name="connsiteX152" fmla="*/ 0 w 1114575"/>
              <a:gd name="connsiteY152" fmla="*/ 2933689 h 6872131"/>
              <a:gd name="connsiteX153" fmla="*/ 0 w 1114575"/>
              <a:gd name="connsiteY153" fmla="*/ 3036894 h 6872131"/>
              <a:gd name="connsiteX154" fmla="*/ 657735 w 1114575"/>
              <a:gd name="connsiteY154" fmla="*/ 4351773 h 6872131"/>
              <a:gd name="connsiteX155" fmla="*/ 658802 w 1114575"/>
              <a:gd name="connsiteY155" fmla="*/ 4349624 h 6872131"/>
              <a:gd name="connsiteX156" fmla="*/ 659792 w 1114575"/>
              <a:gd name="connsiteY156" fmla="*/ 4351599 h 6872131"/>
              <a:gd name="connsiteX157" fmla="*/ 712657 w 1114575"/>
              <a:gd name="connsiteY157" fmla="*/ 4245396 h 6872131"/>
              <a:gd name="connsiteX158" fmla="*/ 277997 w 1114575"/>
              <a:gd name="connsiteY158" fmla="*/ 2933689 h 6872131"/>
              <a:gd name="connsiteX159" fmla="*/ 167276 w 1114575"/>
              <a:gd name="connsiteY159" fmla="*/ 2933689 h 6872131"/>
              <a:gd name="connsiteX160" fmla="*/ 167508 w 1114575"/>
              <a:gd name="connsiteY160" fmla="*/ 2934154 h 6872131"/>
              <a:gd name="connsiteX161" fmla="*/ 165645 w 1114575"/>
              <a:gd name="connsiteY161" fmla="*/ 2934154 h 6872131"/>
              <a:gd name="connsiteX162" fmla="*/ 768067 w 1114575"/>
              <a:gd name="connsiteY162" fmla="*/ 4134236 h 6872131"/>
              <a:gd name="connsiteX163" fmla="*/ 768443 w 1114575"/>
              <a:gd name="connsiteY163" fmla="*/ 4133490 h 6872131"/>
              <a:gd name="connsiteX164" fmla="*/ 769003 w 1114575"/>
              <a:gd name="connsiteY164" fmla="*/ 4134607 h 6872131"/>
              <a:gd name="connsiteX165" fmla="*/ 822294 w 1114575"/>
              <a:gd name="connsiteY165" fmla="*/ 4028353 h 6872131"/>
              <a:gd name="connsiteX166" fmla="*/ 495206 w 1114575"/>
              <a:gd name="connsiteY166" fmla="*/ 2933689 h 6872131"/>
              <a:gd name="connsiteX167" fmla="*/ 384265 w 1114575"/>
              <a:gd name="connsiteY167" fmla="*/ 2933689 h 6872131"/>
              <a:gd name="connsiteX168" fmla="*/ 384498 w 1114575"/>
              <a:gd name="connsiteY168" fmla="*/ 2934154 h 6872131"/>
              <a:gd name="connsiteX169" fmla="*/ 382683 w 1114575"/>
              <a:gd name="connsiteY169" fmla="*/ 2934154 h 6872131"/>
              <a:gd name="connsiteX170" fmla="*/ 874773 w 1114575"/>
              <a:gd name="connsiteY170" fmla="*/ 3917215 h 6872131"/>
              <a:gd name="connsiteX171" fmla="*/ 875648 w 1114575"/>
              <a:gd name="connsiteY171" fmla="*/ 3915387 h 6872131"/>
              <a:gd name="connsiteX172" fmla="*/ 876764 w 1114575"/>
              <a:gd name="connsiteY172" fmla="*/ 3917617 h 6872131"/>
              <a:gd name="connsiteX173" fmla="*/ 929646 w 1114575"/>
              <a:gd name="connsiteY173" fmla="*/ 3807197 h 6872131"/>
              <a:gd name="connsiteX174" fmla="*/ 711861 w 1114575"/>
              <a:gd name="connsiteY174" fmla="*/ 2933689 h 6872131"/>
              <a:gd name="connsiteX175" fmla="*/ 605823 w 1114575"/>
              <a:gd name="connsiteY175" fmla="*/ 2933689 h 6872131"/>
              <a:gd name="connsiteX176" fmla="*/ 606055 w 1114575"/>
              <a:gd name="connsiteY176" fmla="*/ 2934154 h 6872131"/>
              <a:gd name="connsiteX177" fmla="*/ 604382 w 1114575"/>
              <a:gd name="connsiteY177" fmla="*/ 2934154 h 6872131"/>
              <a:gd name="connsiteX178" fmla="*/ 985105 w 1114575"/>
              <a:gd name="connsiteY178" fmla="*/ 3696054 h 6872131"/>
              <a:gd name="connsiteX179" fmla="*/ 985567 w 1114575"/>
              <a:gd name="connsiteY179" fmla="*/ 3695178 h 6872131"/>
              <a:gd name="connsiteX180" fmla="*/ 986006 w 1114575"/>
              <a:gd name="connsiteY180" fmla="*/ 3696059 h 6872131"/>
              <a:gd name="connsiteX181" fmla="*/ 1035147 w 1114575"/>
              <a:gd name="connsiteY181" fmla="*/ 3602771 h 6872131"/>
              <a:gd name="connsiteX182" fmla="*/ 1039283 w 1114575"/>
              <a:gd name="connsiteY182" fmla="*/ 3589815 h 6872131"/>
              <a:gd name="connsiteX183" fmla="*/ 929161 w 1114575"/>
              <a:gd name="connsiteY183" fmla="*/ 2933689 h 6872131"/>
              <a:gd name="connsiteX184" fmla="*/ 822812 w 1114575"/>
              <a:gd name="connsiteY184" fmla="*/ 2933689 h 6872131"/>
              <a:gd name="connsiteX185" fmla="*/ 823048 w 1114575"/>
              <a:gd name="connsiteY185" fmla="*/ 2934154 h 6872131"/>
              <a:gd name="connsiteX186" fmla="*/ 821420 w 1114575"/>
              <a:gd name="connsiteY186" fmla="*/ 2934154 h 6872131"/>
              <a:gd name="connsiteX187" fmla="*/ 1095954 w 1114575"/>
              <a:gd name="connsiteY187" fmla="*/ 3479034 h 6872131"/>
              <a:gd name="connsiteX188" fmla="*/ 1096845 w 1114575"/>
              <a:gd name="connsiteY188" fmla="*/ 3477243 h 6872131"/>
              <a:gd name="connsiteX189" fmla="*/ 1097768 w 1114575"/>
              <a:gd name="connsiteY189" fmla="*/ 3479074 h 6872131"/>
              <a:gd name="connsiteX190" fmla="*/ 1114575 w 1114575"/>
              <a:gd name="connsiteY190" fmla="*/ 3445304 h 6872131"/>
              <a:gd name="connsiteX191" fmla="*/ 1114575 w 1114575"/>
              <a:gd name="connsiteY191" fmla="*/ 3299928 h 6872131"/>
              <a:gd name="connsiteX192" fmla="*/ 1114575 w 1114575"/>
              <a:gd name="connsiteY192" fmla="*/ 2933689 h 6872131"/>
              <a:gd name="connsiteX193" fmla="*/ 1039801 w 1114575"/>
              <a:gd name="connsiteY193" fmla="*/ 2933689 h 6872131"/>
              <a:gd name="connsiteX194" fmla="*/ 1040033 w 1114575"/>
              <a:gd name="connsiteY194" fmla="*/ 2934154 h 6872131"/>
              <a:gd name="connsiteX195" fmla="*/ 1038458 w 1114575"/>
              <a:gd name="connsiteY195" fmla="*/ 2934154 h 6872131"/>
              <a:gd name="connsiteX196" fmla="*/ 1114575 w 1114575"/>
              <a:gd name="connsiteY196" fmla="*/ 3086375 h 6872131"/>
              <a:gd name="connsiteX197" fmla="*/ 1114575 w 1114575"/>
              <a:gd name="connsiteY197" fmla="*/ 2743549 h 6872131"/>
              <a:gd name="connsiteX198" fmla="*/ 0 w 1114575"/>
              <a:gd name="connsiteY198" fmla="*/ 2743549 h 6872131"/>
              <a:gd name="connsiteX199" fmla="*/ 0 w 1114575"/>
              <a:gd name="connsiteY199" fmla="*/ 2836792 h 6872131"/>
              <a:gd name="connsiteX200" fmla="*/ 1114575 w 1114575"/>
              <a:gd name="connsiteY200" fmla="*/ 2836792 h 6872131"/>
              <a:gd name="connsiteX201" fmla="*/ 1114575 w 1114575"/>
              <a:gd name="connsiteY201" fmla="*/ 2552719 h 6872131"/>
              <a:gd name="connsiteX202" fmla="*/ 0 w 1114575"/>
              <a:gd name="connsiteY202" fmla="*/ 2552719 h 6872131"/>
              <a:gd name="connsiteX203" fmla="*/ 0 w 1114575"/>
              <a:gd name="connsiteY203" fmla="*/ 2645377 h 6872131"/>
              <a:gd name="connsiteX204" fmla="*/ 1114575 w 1114575"/>
              <a:gd name="connsiteY204" fmla="*/ 2645377 h 6872131"/>
              <a:gd name="connsiteX205" fmla="*/ 1084252 w 1114575"/>
              <a:gd name="connsiteY205" fmla="*/ 2362593 h 6872131"/>
              <a:gd name="connsiteX206" fmla="*/ 0 w 1114575"/>
              <a:gd name="connsiteY206" fmla="*/ 2362593 h 6872131"/>
              <a:gd name="connsiteX207" fmla="*/ 0 w 1114575"/>
              <a:gd name="connsiteY207" fmla="*/ 2455797 h 6872131"/>
              <a:gd name="connsiteX208" fmla="*/ 1114575 w 1114575"/>
              <a:gd name="connsiteY208" fmla="*/ 2455797 h 6872131"/>
              <a:gd name="connsiteX209" fmla="*/ 1114575 w 1114575"/>
              <a:gd name="connsiteY209" fmla="*/ 2420654 h 6872131"/>
              <a:gd name="connsiteX210" fmla="*/ 985105 w 1114575"/>
              <a:gd name="connsiteY210" fmla="*/ 2171736 h 6872131"/>
              <a:gd name="connsiteX211" fmla="*/ 0 w 1114575"/>
              <a:gd name="connsiteY211" fmla="*/ 2171736 h 6872131"/>
              <a:gd name="connsiteX212" fmla="*/ 0 w 1114575"/>
              <a:gd name="connsiteY212" fmla="*/ 2266216 h 6872131"/>
              <a:gd name="connsiteX213" fmla="*/ 1034715 w 1114575"/>
              <a:gd name="connsiteY213" fmla="*/ 2266216 h 6872131"/>
              <a:gd name="connsiteX214" fmla="*/ 1034056 w 1114575"/>
              <a:gd name="connsiteY214" fmla="*/ 2264969 h 6872131"/>
              <a:gd name="connsiteX215" fmla="*/ 1034312 w 1114575"/>
              <a:gd name="connsiteY215" fmla="*/ 2264969 h 6872131"/>
              <a:gd name="connsiteX216" fmla="*/ 892396 w 1114575"/>
              <a:gd name="connsiteY216" fmla="*/ 1976653 h 6872131"/>
              <a:gd name="connsiteX217" fmla="*/ 0 w 1114575"/>
              <a:gd name="connsiteY217" fmla="*/ 1976653 h 6872131"/>
              <a:gd name="connsiteX218" fmla="*/ 0 w 1114575"/>
              <a:gd name="connsiteY218" fmla="*/ 2074363 h 6872131"/>
              <a:gd name="connsiteX219" fmla="*/ 941076 w 1114575"/>
              <a:gd name="connsiteY219" fmla="*/ 2074363 h 6872131"/>
              <a:gd name="connsiteX220" fmla="*/ 940427 w 1114575"/>
              <a:gd name="connsiteY220" fmla="*/ 2073066 h 6872131"/>
              <a:gd name="connsiteX221" fmla="*/ 795000 w 1114575"/>
              <a:gd name="connsiteY221" fmla="*/ 1786385 h 6872131"/>
              <a:gd name="connsiteX222" fmla="*/ 0 w 1114575"/>
              <a:gd name="connsiteY222" fmla="*/ 1786385 h 6872131"/>
              <a:gd name="connsiteX223" fmla="*/ 0 w 1114575"/>
              <a:gd name="connsiteY223" fmla="*/ 1884773 h 6872131"/>
              <a:gd name="connsiteX224" fmla="*/ 845134 w 1114575"/>
              <a:gd name="connsiteY224" fmla="*/ 1884773 h 6872131"/>
              <a:gd name="connsiteX225" fmla="*/ 796464 w 1114575"/>
              <a:gd name="connsiteY225" fmla="*/ 1787073 h 6872131"/>
              <a:gd name="connsiteX226" fmla="*/ 795344 w 1114575"/>
              <a:gd name="connsiteY226" fmla="*/ 1787073 h 6872131"/>
              <a:gd name="connsiteX227" fmla="*/ 704626 w 1114575"/>
              <a:gd name="connsiteY227" fmla="*/ 1595209 h 6872131"/>
              <a:gd name="connsiteX228" fmla="*/ 0 w 1114575"/>
              <a:gd name="connsiteY228" fmla="*/ 1595209 h 6872131"/>
              <a:gd name="connsiteX229" fmla="*/ 0 w 1114575"/>
              <a:gd name="connsiteY229" fmla="*/ 1693673 h 6872131"/>
              <a:gd name="connsiteX230" fmla="*/ 746311 w 1114575"/>
              <a:gd name="connsiteY230" fmla="*/ 1693673 h 6872131"/>
              <a:gd name="connsiteX231" fmla="*/ 745964 w 1114575"/>
              <a:gd name="connsiteY231" fmla="*/ 1692910 h 6872131"/>
              <a:gd name="connsiteX232" fmla="*/ 749203 w 1114575"/>
              <a:gd name="connsiteY232" fmla="*/ 1692910 h 6872131"/>
              <a:gd name="connsiteX233" fmla="*/ 597769 w 1114575"/>
              <a:gd name="connsiteY233" fmla="*/ 1391926 h 6872131"/>
              <a:gd name="connsiteX234" fmla="*/ 596636 w 1114575"/>
              <a:gd name="connsiteY234" fmla="*/ 1394186 h 6872131"/>
              <a:gd name="connsiteX235" fmla="*/ 595575 w 1114575"/>
              <a:gd name="connsiteY235" fmla="*/ 1392228 h 6872131"/>
              <a:gd name="connsiteX236" fmla="*/ 542222 w 1114575"/>
              <a:gd name="connsiteY236" fmla="*/ 1498408 h 6872131"/>
              <a:gd name="connsiteX237" fmla="*/ 544328 w 1114575"/>
              <a:gd name="connsiteY237" fmla="*/ 1498408 h 6872131"/>
              <a:gd name="connsiteX238" fmla="*/ 544151 w 1114575"/>
              <a:gd name="connsiteY238" fmla="*/ 1498757 h 6872131"/>
              <a:gd name="connsiteX239" fmla="*/ 655550 w 1114575"/>
              <a:gd name="connsiteY239" fmla="*/ 1498757 h 6872131"/>
              <a:gd name="connsiteX240" fmla="*/ 490421 w 1114575"/>
              <a:gd name="connsiteY240" fmla="*/ 1174937 h 6872131"/>
              <a:gd name="connsiteX241" fmla="*/ 489576 w 1114575"/>
              <a:gd name="connsiteY241" fmla="*/ 1176614 h 6872131"/>
              <a:gd name="connsiteX242" fmla="*/ 488869 w 1114575"/>
              <a:gd name="connsiteY242" fmla="*/ 1175209 h 6872131"/>
              <a:gd name="connsiteX243" fmla="*/ 325184 w 1114575"/>
              <a:gd name="connsiteY243" fmla="*/ 1498408 h 6872131"/>
              <a:gd name="connsiteX244" fmla="*/ 327339 w 1114575"/>
              <a:gd name="connsiteY244" fmla="*/ 1498408 h 6872131"/>
              <a:gd name="connsiteX245" fmla="*/ 327162 w 1114575"/>
              <a:gd name="connsiteY245" fmla="*/ 1498760 h 6872131"/>
              <a:gd name="connsiteX246" fmla="*/ 433072 w 1114575"/>
              <a:gd name="connsiteY246" fmla="*/ 1498760 h 6872131"/>
              <a:gd name="connsiteX247" fmla="*/ 543634 w 1114575"/>
              <a:gd name="connsiteY247" fmla="*/ 1281323 h 6872131"/>
              <a:gd name="connsiteX248" fmla="*/ 381062 w 1114575"/>
              <a:gd name="connsiteY248" fmla="*/ 953380 h 6872131"/>
              <a:gd name="connsiteX249" fmla="*/ 379739 w 1114575"/>
              <a:gd name="connsiteY249" fmla="*/ 956045 h 6872131"/>
              <a:gd name="connsiteX250" fmla="*/ 378537 w 1114575"/>
              <a:gd name="connsiteY250" fmla="*/ 953527 h 6872131"/>
              <a:gd name="connsiteX251" fmla="*/ 108149 w 1114575"/>
              <a:gd name="connsiteY251" fmla="*/ 1498408 h 6872131"/>
              <a:gd name="connsiteX252" fmla="*/ 110350 w 1114575"/>
              <a:gd name="connsiteY252" fmla="*/ 1498408 h 6872131"/>
              <a:gd name="connsiteX253" fmla="*/ 110173 w 1114575"/>
              <a:gd name="connsiteY253" fmla="*/ 1498760 h 6872131"/>
              <a:gd name="connsiteX254" fmla="*/ 216555 w 1114575"/>
              <a:gd name="connsiteY254" fmla="*/ 1498760 h 6872131"/>
              <a:gd name="connsiteX255" fmla="*/ 433996 w 1114575"/>
              <a:gd name="connsiteY255" fmla="*/ 1064324 h 6872131"/>
              <a:gd name="connsiteX256" fmla="*/ 429843 w 1114575"/>
              <a:gd name="connsiteY256" fmla="*/ 1055507 h 6872131"/>
              <a:gd name="connsiteX257" fmla="*/ 266954 w 1114575"/>
              <a:gd name="connsiteY257" fmla="*/ 736391 h 6872131"/>
              <a:gd name="connsiteX258" fmla="*/ 0 w 1114575"/>
              <a:gd name="connsiteY258" fmla="*/ 1271084 h 6872131"/>
              <a:gd name="connsiteX259" fmla="*/ 0 w 1114575"/>
              <a:gd name="connsiteY259" fmla="*/ 1493000 h 6872131"/>
              <a:gd name="connsiteX260" fmla="*/ 325184 w 1114575"/>
              <a:gd name="connsiteY260" fmla="*/ 842688 h 6872131"/>
              <a:gd name="connsiteX261" fmla="*/ 316380 w 1114575"/>
              <a:gd name="connsiteY261" fmla="*/ 829221 h 6872131"/>
              <a:gd name="connsiteX262" fmla="*/ 267688 w 1114575"/>
              <a:gd name="connsiteY262" fmla="*/ 736508 h 6872131"/>
              <a:gd name="connsiteX263" fmla="*/ 267360 w 1114575"/>
              <a:gd name="connsiteY263" fmla="*/ 737163 h 6872131"/>
              <a:gd name="connsiteX264" fmla="*/ 161499 w 1114575"/>
              <a:gd name="connsiteY264" fmla="*/ 514826 h 6872131"/>
              <a:gd name="connsiteX265" fmla="*/ 0 w 1114575"/>
              <a:gd name="connsiteY265" fmla="*/ 837628 h 6872131"/>
              <a:gd name="connsiteX266" fmla="*/ 0 w 1114575"/>
              <a:gd name="connsiteY266" fmla="*/ 1052638 h 6872131"/>
              <a:gd name="connsiteX267" fmla="*/ 214724 w 1114575"/>
              <a:gd name="connsiteY267" fmla="*/ 625712 h 6872131"/>
              <a:gd name="connsiteX268" fmla="*/ 205911 w 1114575"/>
              <a:gd name="connsiteY268" fmla="*/ 608095 h 6872131"/>
              <a:gd name="connsiteX269" fmla="*/ 161843 w 1114575"/>
              <a:gd name="connsiteY269" fmla="*/ 514833 h 6872131"/>
              <a:gd name="connsiteX270" fmla="*/ 161669 w 1114575"/>
              <a:gd name="connsiteY270" fmla="*/ 515183 h 6872131"/>
              <a:gd name="connsiteX271" fmla="*/ 1114575 w 1114575"/>
              <a:gd name="connsiteY271" fmla="*/ 466140 h 6872131"/>
              <a:gd name="connsiteX272" fmla="*/ 1109421 w 1114575"/>
              <a:gd name="connsiteY272" fmla="*/ 466140 h 6872131"/>
              <a:gd name="connsiteX273" fmla="*/ 1114575 w 1114575"/>
              <a:gd name="connsiteY273" fmla="*/ 476447 h 6872131"/>
              <a:gd name="connsiteX274" fmla="*/ 50132 w 1114575"/>
              <a:gd name="connsiteY274" fmla="*/ 297808 h 6872131"/>
              <a:gd name="connsiteX275" fmla="*/ 49818 w 1114575"/>
              <a:gd name="connsiteY275" fmla="*/ 298440 h 6872131"/>
              <a:gd name="connsiteX276" fmla="*/ 49503 w 1114575"/>
              <a:gd name="connsiteY276" fmla="*/ 297844 h 6872131"/>
              <a:gd name="connsiteX277" fmla="*/ 0 w 1114575"/>
              <a:gd name="connsiteY277" fmla="*/ 397398 h 6872131"/>
              <a:gd name="connsiteX278" fmla="*/ 0 w 1114575"/>
              <a:gd name="connsiteY278" fmla="*/ 615600 h 6872131"/>
              <a:gd name="connsiteX279" fmla="*/ 103485 w 1114575"/>
              <a:gd name="connsiteY279" fmla="*/ 408647 h 6872131"/>
              <a:gd name="connsiteX280" fmla="*/ 94679 w 1114575"/>
              <a:gd name="connsiteY280" fmla="*/ 382234 h 6872131"/>
              <a:gd name="connsiteX281" fmla="*/ 1114575 w 1114575"/>
              <a:gd name="connsiteY281" fmla="*/ 275001 h 6872131"/>
              <a:gd name="connsiteX282" fmla="*/ 1012392 w 1114575"/>
              <a:gd name="connsiteY282" fmla="*/ 275001 h 6872131"/>
              <a:gd name="connsiteX283" fmla="*/ 1012671 w 1114575"/>
              <a:gd name="connsiteY283" fmla="*/ 275538 h 6872131"/>
              <a:gd name="connsiteX284" fmla="*/ 1012038 w 1114575"/>
              <a:gd name="connsiteY284" fmla="*/ 275538 h 6872131"/>
              <a:gd name="connsiteX285" fmla="*/ 1060731 w 1114575"/>
              <a:gd name="connsiteY285" fmla="*/ 368767 h 6872131"/>
              <a:gd name="connsiteX286" fmla="*/ 1114575 w 1114575"/>
              <a:gd name="connsiteY286" fmla="*/ 368767 h 6872131"/>
              <a:gd name="connsiteX287" fmla="*/ 1114575 w 1114575"/>
              <a:gd name="connsiteY287" fmla="*/ 84932 h 6872131"/>
              <a:gd name="connsiteX288" fmla="*/ 918802 w 1114575"/>
              <a:gd name="connsiteY288" fmla="*/ 84932 h 6872131"/>
              <a:gd name="connsiteX289" fmla="*/ 919058 w 1114575"/>
              <a:gd name="connsiteY289" fmla="*/ 85423 h 6872131"/>
              <a:gd name="connsiteX290" fmla="*/ 918743 w 1114575"/>
              <a:gd name="connsiteY290" fmla="*/ 85423 h 6872131"/>
              <a:gd name="connsiteX291" fmla="*/ 967462 w 1114575"/>
              <a:gd name="connsiteY291" fmla="*/ 178552 h 6872131"/>
              <a:gd name="connsiteX292" fmla="*/ 1114575 w 1114575"/>
              <a:gd name="connsiteY292" fmla="*/ 178552 h 6872131"/>
              <a:gd name="connsiteX293" fmla="*/ 124240 w 1114575"/>
              <a:gd name="connsiteY293" fmla="*/ 0 h 6872131"/>
              <a:gd name="connsiteX294" fmla="*/ 17294 w 1114575"/>
              <a:gd name="connsiteY294" fmla="*/ 0 h 6872131"/>
              <a:gd name="connsiteX295" fmla="*/ 1114575 w 1114575"/>
              <a:gd name="connsiteY295" fmla="*/ 2202726 h 6872131"/>
              <a:gd name="connsiteX296" fmla="*/ 1114575 w 1114575"/>
              <a:gd name="connsiteY296" fmla="*/ 1985720 h 6872131"/>
              <a:gd name="connsiteX297" fmla="*/ 337881 w 1114575"/>
              <a:gd name="connsiteY297" fmla="*/ 0 h 6872131"/>
              <a:gd name="connsiteX298" fmla="*/ 229005 w 1114575"/>
              <a:gd name="connsiteY298" fmla="*/ 0 h 6872131"/>
              <a:gd name="connsiteX299" fmla="*/ 976197 w 1114575"/>
              <a:gd name="connsiteY299" fmla="*/ 1489302 h 6872131"/>
              <a:gd name="connsiteX300" fmla="*/ 1114575 w 1114575"/>
              <a:gd name="connsiteY300" fmla="*/ 1765940 h 6872131"/>
              <a:gd name="connsiteX301" fmla="*/ 1114575 w 1114575"/>
              <a:gd name="connsiteY301" fmla="*/ 1553214 h 6872131"/>
              <a:gd name="connsiteX302" fmla="*/ 1108684 w 1114575"/>
              <a:gd name="connsiteY302" fmla="*/ 1541473 h 6872131"/>
              <a:gd name="connsiteX303" fmla="*/ 549117 w 1114575"/>
              <a:gd name="connsiteY303" fmla="*/ 0 h 6872131"/>
              <a:gd name="connsiteX304" fmla="*/ 435822 w 1114575"/>
              <a:gd name="connsiteY304" fmla="*/ 0 h 6872131"/>
              <a:gd name="connsiteX305" fmla="*/ 1114575 w 1114575"/>
              <a:gd name="connsiteY305" fmla="*/ 1352362 h 6872131"/>
              <a:gd name="connsiteX306" fmla="*/ 1114575 w 1114575"/>
              <a:gd name="connsiteY306" fmla="*/ 1133115 h 6872131"/>
              <a:gd name="connsiteX307" fmla="*/ 767292 w 1114575"/>
              <a:gd name="connsiteY307" fmla="*/ 0 h 6872131"/>
              <a:gd name="connsiteX308" fmla="*/ 654677 w 1114575"/>
              <a:gd name="connsiteY308" fmla="*/ 0 h 6872131"/>
              <a:gd name="connsiteX309" fmla="*/ 1114575 w 1114575"/>
              <a:gd name="connsiteY309" fmla="*/ 913094 h 6872131"/>
              <a:gd name="connsiteX310" fmla="*/ 1114575 w 1114575"/>
              <a:gd name="connsiteY310" fmla="*/ 692635 h 68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114575" h="6872131">
                <a:moveTo>
                  <a:pt x="69304" y="6624272"/>
                </a:moveTo>
                <a:lnTo>
                  <a:pt x="68695" y="6625398"/>
                </a:lnTo>
                <a:lnTo>
                  <a:pt x="68262" y="6624517"/>
                </a:lnTo>
                <a:lnTo>
                  <a:pt x="10766" y="6730697"/>
                </a:lnTo>
                <a:lnTo>
                  <a:pt x="82499" y="6872131"/>
                </a:lnTo>
                <a:lnTo>
                  <a:pt x="191099" y="6872131"/>
                </a:lnTo>
                <a:close/>
                <a:moveTo>
                  <a:pt x="174959" y="6407283"/>
                </a:moveTo>
                <a:lnTo>
                  <a:pt x="174651" y="6407898"/>
                </a:lnTo>
                <a:lnTo>
                  <a:pt x="174452" y="6407499"/>
                </a:lnTo>
                <a:lnTo>
                  <a:pt x="125759" y="6504872"/>
                </a:lnTo>
                <a:lnTo>
                  <a:pt x="121098" y="6513678"/>
                </a:lnTo>
                <a:lnTo>
                  <a:pt x="300553" y="6872131"/>
                </a:lnTo>
                <a:lnTo>
                  <a:pt x="407427" y="6872131"/>
                </a:lnTo>
                <a:close/>
                <a:moveTo>
                  <a:pt x="286358" y="6190294"/>
                </a:moveTo>
                <a:lnTo>
                  <a:pt x="285769" y="6191424"/>
                </a:lnTo>
                <a:lnTo>
                  <a:pt x="285301" y="6190480"/>
                </a:lnTo>
                <a:lnTo>
                  <a:pt x="236608" y="6283710"/>
                </a:lnTo>
                <a:lnTo>
                  <a:pt x="227801" y="6296659"/>
                </a:lnTo>
                <a:lnTo>
                  <a:pt x="517391" y="6872131"/>
                </a:lnTo>
                <a:lnTo>
                  <a:pt x="624709" y="6872131"/>
                </a:lnTo>
                <a:close/>
                <a:moveTo>
                  <a:pt x="391460" y="5973305"/>
                </a:moveTo>
                <a:lnTo>
                  <a:pt x="347395" y="6061874"/>
                </a:lnTo>
                <a:lnTo>
                  <a:pt x="338582" y="6084147"/>
                </a:lnTo>
                <a:lnTo>
                  <a:pt x="338657" y="6084295"/>
                </a:lnTo>
                <a:lnTo>
                  <a:pt x="338654" y="6084301"/>
                </a:lnTo>
                <a:lnTo>
                  <a:pt x="734489" y="6872131"/>
                </a:lnTo>
                <a:lnTo>
                  <a:pt x="845583" y="6872131"/>
                </a:lnTo>
                <a:close/>
                <a:moveTo>
                  <a:pt x="1114575" y="5839191"/>
                </a:moveTo>
                <a:lnTo>
                  <a:pt x="1100614" y="5866762"/>
                </a:lnTo>
                <a:lnTo>
                  <a:pt x="1109421" y="5884889"/>
                </a:lnTo>
                <a:lnTo>
                  <a:pt x="1114575" y="5894703"/>
                </a:lnTo>
                <a:close/>
                <a:moveTo>
                  <a:pt x="503947" y="5756325"/>
                </a:moveTo>
                <a:lnTo>
                  <a:pt x="503108" y="5757986"/>
                </a:lnTo>
                <a:lnTo>
                  <a:pt x="502339" y="5756453"/>
                </a:lnTo>
                <a:lnTo>
                  <a:pt x="457789" y="5845009"/>
                </a:lnTo>
                <a:lnTo>
                  <a:pt x="448986" y="5866762"/>
                </a:lnTo>
                <a:lnTo>
                  <a:pt x="951710" y="6872131"/>
                </a:lnTo>
                <a:lnTo>
                  <a:pt x="1065037" y="6872131"/>
                </a:lnTo>
                <a:close/>
                <a:moveTo>
                  <a:pt x="608524" y="5543578"/>
                </a:moveTo>
                <a:lnTo>
                  <a:pt x="568642" y="5623340"/>
                </a:lnTo>
                <a:lnTo>
                  <a:pt x="555689" y="5649757"/>
                </a:lnTo>
                <a:lnTo>
                  <a:pt x="555702" y="5649780"/>
                </a:lnTo>
                <a:lnTo>
                  <a:pt x="555571" y="5650045"/>
                </a:lnTo>
                <a:lnTo>
                  <a:pt x="861440" y="6259495"/>
                </a:lnTo>
                <a:lnTo>
                  <a:pt x="1114575" y="6764310"/>
                </a:lnTo>
                <a:lnTo>
                  <a:pt x="1114575" y="6545611"/>
                </a:lnTo>
                <a:lnTo>
                  <a:pt x="905008" y="6130852"/>
                </a:lnTo>
                <a:close/>
                <a:moveTo>
                  <a:pt x="1114575" y="5413892"/>
                </a:moveTo>
                <a:lnTo>
                  <a:pt x="994429" y="5654417"/>
                </a:lnTo>
                <a:lnTo>
                  <a:pt x="998572" y="5663227"/>
                </a:lnTo>
                <a:lnTo>
                  <a:pt x="1047261" y="5760599"/>
                </a:lnTo>
                <a:lnTo>
                  <a:pt x="1048254" y="5758611"/>
                </a:lnTo>
                <a:lnTo>
                  <a:pt x="1049131" y="5760370"/>
                </a:lnTo>
                <a:lnTo>
                  <a:pt x="1114575" y="5629281"/>
                </a:lnTo>
                <a:close/>
                <a:moveTo>
                  <a:pt x="486530" y="5167030"/>
                </a:moveTo>
                <a:lnTo>
                  <a:pt x="380351" y="5167030"/>
                </a:lnTo>
                <a:lnTo>
                  <a:pt x="0" y="5916255"/>
                </a:lnTo>
                <a:lnTo>
                  <a:pt x="0" y="6127477"/>
                </a:lnTo>
                <a:close/>
                <a:moveTo>
                  <a:pt x="689817" y="5167030"/>
                </a:moveTo>
                <a:lnTo>
                  <a:pt x="583654" y="5167030"/>
                </a:lnTo>
                <a:lnTo>
                  <a:pt x="0" y="6328014"/>
                </a:lnTo>
                <a:lnTo>
                  <a:pt x="0" y="6543437"/>
                </a:lnTo>
                <a:close/>
                <a:moveTo>
                  <a:pt x="910746" y="5167030"/>
                </a:moveTo>
                <a:lnTo>
                  <a:pt x="799988" y="5167030"/>
                </a:lnTo>
                <a:lnTo>
                  <a:pt x="799982" y="5167037"/>
                </a:lnTo>
                <a:lnTo>
                  <a:pt x="799146" y="5167037"/>
                </a:lnTo>
                <a:lnTo>
                  <a:pt x="666541" y="5432725"/>
                </a:lnTo>
                <a:lnTo>
                  <a:pt x="1114575" y="6323848"/>
                </a:lnTo>
                <a:lnTo>
                  <a:pt x="1114575" y="6111406"/>
                </a:lnTo>
                <a:lnTo>
                  <a:pt x="773592" y="5432702"/>
                </a:lnTo>
                <a:close/>
                <a:moveTo>
                  <a:pt x="269541" y="5167024"/>
                </a:moveTo>
                <a:lnTo>
                  <a:pt x="264878" y="5167024"/>
                </a:lnTo>
                <a:lnTo>
                  <a:pt x="163362" y="5167024"/>
                </a:lnTo>
                <a:lnTo>
                  <a:pt x="0" y="5167024"/>
                </a:lnTo>
                <a:lnTo>
                  <a:pt x="0" y="5260220"/>
                </a:lnTo>
                <a:lnTo>
                  <a:pt x="114155" y="5260220"/>
                </a:lnTo>
                <a:lnTo>
                  <a:pt x="0" y="5487092"/>
                </a:lnTo>
                <a:lnTo>
                  <a:pt x="0" y="5701687"/>
                </a:lnTo>
                <a:close/>
                <a:moveTo>
                  <a:pt x="1114575" y="5167024"/>
                </a:moveTo>
                <a:lnTo>
                  <a:pt x="1021988" y="5167024"/>
                </a:lnTo>
                <a:lnTo>
                  <a:pt x="1021981" y="5167037"/>
                </a:lnTo>
                <a:lnTo>
                  <a:pt x="1020845" y="5167037"/>
                </a:lnTo>
                <a:lnTo>
                  <a:pt x="883580" y="5437385"/>
                </a:lnTo>
                <a:lnTo>
                  <a:pt x="936412" y="5543578"/>
                </a:lnTo>
                <a:lnTo>
                  <a:pt x="936966" y="5542487"/>
                </a:lnTo>
                <a:lnTo>
                  <a:pt x="937411" y="5543384"/>
                </a:lnTo>
                <a:lnTo>
                  <a:pt x="1114575" y="5194202"/>
                </a:lnTo>
                <a:close/>
                <a:moveTo>
                  <a:pt x="733214" y="5078458"/>
                </a:moveTo>
                <a:lnTo>
                  <a:pt x="627379" y="5078458"/>
                </a:lnTo>
                <a:lnTo>
                  <a:pt x="582980" y="5167020"/>
                </a:lnTo>
                <a:lnTo>
                  <a:pt x="693462" y="5167020"/>
                </a:lnTo>
                <a:close/>
                <a:moveTo>
                  <a:pt x="1114575" y="4984720"/>
                </a:moveTo>
                <a:lnTo>
                  <a:pt x="676815" y="4984720"/>
                </a:lnTo>
                <a:lnTo>
                  <a:pt x="676556" y="4985222"/>
                </a:lnTo>
                <a:lnTo>
                  <a:pt x="670684" y="4985222"/>
                </a:lnTo>
                <a:lnTo>
                  <a:pt x="621991" y="5078452"/>
                </a:lnTo>
                <a:lnTo>
                  <a:pt x="1114575" y="5078452"/>
                </a:lnTo>
                <a:close/>
                <a:moveTo>
                  <a:pt x="0" y="4979081"/>
                </a:moveTo>
                <a:lnTo>
                  <a:pt x="0" y="5075657"/>
                </a:lnTo>
                <a:lnTo>
                  <a:pt x="47984" y="5075657"/>
                </a:lnTo>
                <a:close/>
                <a:moveTo>
                  <a:pt x="1114575" y="4796328"/>
                </a:moveTo>
                <a:lnTo>
                  <a:pt x="770336" y="4796328"/>
                </a:lnTo>
                <a:lnTo>
                  <a:pt x="721637" y="4889578"/>
                </a:lnTo>
                <a:lnTo>
                  <a:pt x="1114575" y="4889578"/>
                </a:lnTo>
                <a:close/>
                <a:moveTo>
                  <a:pt x="1114575" y="4599870"/>
                </a:moveTo>
                <a:lnTo>
                  <a:pt x="861303" y="4599870"/>
                </a:lnTo>
                <a:lnTo>
                  <a:pt x="812613" y="4697244"/>
                </a:lnTo>
                <a:lnTo>
                  <a:pt x="814441" y="4697244"/>
                </a:lnTo>
                <a:lnTo>
                  <a:pt x="813674" y="4698783"/>
                </a:lnTo>
                <a:lnTo>
                  <a:pt x="1114575" y="4698783"/>
                </a:lnTo>
                <a:close/>
                <a:moveTo>
                  <a:pt x="0" y="4544702"/>
                </a:moveTo>
                <a:lnTo>
                  <a:pt x="0" y="4758036"/>
                </a:lnTo>
                <a:lnTo>
                  <a:pt x="158784" y="5075655"/>
                </a:lnTo>
                <a:lnTo>
                  <a:pt x="264973" y="5075655"/>
                </a:lnTo>
                <a:close/>
                <a:moveTo>
                  <a:pt x="1114575" y="4409219"/>
                </a:moveTo>
                <a:lnTo>
                  <a:pt x="960546" y="4409219"/>
                </a:lnTo>
                <a:lnTo>
                  <a:pt x="960523" y="4409265"/>
                </a:lnTo>
                <a:lnTo>
                  <a:pt x="958685" y="4409265"/>
                </a:lnTo>
                <a:lnTo>
                  <a:pt x="909996" y="4502494"/>
                </a:lnTo>
                <a:lnTo>
                  <a:pt x="1114575" y="4502494"/>
                </a:lnTo>
                <a:close/>
                <a:moveTo>
                  <a:pt x="1114575" y="4218659"/>
                </a:moveTo>
                <a:lnTo>
                  <a:pt x="1051925" y="4218659"/>
                </a:lnTo>
                <a:lnTo>
                  <a:pt x="1007378" y="4311893"/>
                </a:lnTo>
                <a:lnTo>
                  <a:pt x="1008243" y="4311893"/>
                </a:lnTo>
                <a:lnTo>
                  <a:pt x="1007824" y="4312767"/>
                </a:lnTo>
                <a:lnTo>
                  <a:pt x="1114575" y="4312767"/>
                </a:lnTo>
                <a:close/>
                <a:moveTo>
                  <a:pt x="0" y="4121228"/>
                </a:moveTo>
                <a:lnTo>
                  <a:pt x="0" y="4344228"/>
                </a:lnTo>
                <a:lnTo>
                  <a:pt x="329330" y="5002832"/>
                </a:lnTo>
                <a:lnTo>
                  <a:pt x="329965" y="5001669"/>
                </a:lnTo>
                <a:lnTo>
                  <a:pt x="330414" y="5002566"/>
                </a:lnTo>
                <a:lnTo>
                  <a:pt x="388408" y="4896427"/>
                </a:lnTo>
                <a:close/>
                <a:moveTo>
                  <a:pt x="1114575" y="4093369"/>
                </a:moveTo>
                <a:lnTo>
                  <a:pt x="1100614" y="4121287"/>
                </a:lnTo>
                <a:lnTo>
                  <a:pt x="1114575" y="4121287"/>
                </a:lnTo>
                <a:close/>
                <a:moveTo>
                  <a:pt x="0" y="3688374"/>
                </a:moveTo>
                <a:lnTo>
                  <a:pt x="0" y="3905283"/>
                </a:lnTo>
                <a:lnTo>
                  <a:pt x="440179" y="4785813"/>
                </a:lnTo>
                <a:lnTo>
                  <a:pt x="441299" y="4783585"/>
                </a:lnTo>
                <a:lnTo>
                  <a:pt x="442295" y="4785577"/>
                </a:lnTo>
                <a:lnTo>
                  <a:pt x="495668" y="4679385"/>
                </a:lnTo>
                <a:close/>
                <a:moveTo>
                  <a:pt x="1114575" y="3663740"/>
                </a:moveTo>
                <a:lnTo>
                  <a:pt x="402500" y="5080223"/>
                </a:lnTo>
                <a:lnTo>
                  <a:pt x="509223" y="5080223"/>
                </a:lnTo>
                <a:lnTo>
                  <a:pt x="1114575" y="3879510"/>
                </a:lnTo>
                <a:close/>
                <a:moveTo>
                  <a:pt x="0" y="3254256"/>
                </a:moveTo>
                <a:lnTo>
                  <a:pt x="0" y="3469615"/>
                </a:lnTo>
                <a:lnTo>
                  <a:pt x="551028" y="4568794"/>
                </a:lnTo>
                <a:lnTo>
                  <a:pt x="551569" y="4567720"/>
                </a:lnTo>
                <a:lnTo>
                  <a:pt x="552001" y="4568585"/>
                </a:lnTo>
                <a:lnTo>
                  <a:pt x="605305" y="4462389"/>
                </a:lnTo>
                <a:close/>
                <a:moveTo>
                  <a:pt x="56532" y="2933689"/>
                </a:moveTo>
                <a:lnTo>
                  <a:pt x="0" y="2933689"/>
                </a:lnTo>
                <a:lnTo>
                  <a:pt x="0" y="3036894"/>
                </a:lnTo>
                <a:lnTo>
                  <a:pt x="657735" y="4351773"/>
                </a:lnTo>
                <a:lnTo>
                  <a:pt x="658802" y="4349624"/>
                </a:lnTo>
                <a:lnTo>
                  <a:pt x="659792" y="4351599"/>
                </a:lnTo>
                <a:lnTo>
                  <a:pt x="712657" y="4245396"/>
                </a:lnTo>
                <a:close/>
                <a:moveTo>
                  <a:pt x="277997" y="2933689"/>
                </a:moveTo>
                <a:lnTo>
                  <a:pt x="167276" y="2933689"/>
                </a:lnTo>
                <a:lnTo>
                  <a:pt x="167508" y="2934154"/>
                </a:lnTo>
                <a:lnTo>
                  <a:pt x="165645" y="2934154"/>
                </a:lnTo>
                <a:lnTo>
                  <a:pt x="768067" y="4134236"/>
                </a:lnTo>
                <a:lnTo>
                  <a:pt x="768443" y="4133490"/>
                </a:lnTo>
                <a:lnTo>
                  <a:pt x="769003" y="4134607"/>
                </a:lnTo>
                <a:lnTo>
                  <a:pt x="822294" y="4028353"/>
                </a:lnTo>
                <a:close/>
                <a:moveTo>
                  <a:pt x="495206" y="2933689"/>
                </a:moveTo>
                <a:lnTo>
                  <a:pt x="384265" y="2933689"/>
                </a:lnTo>
                <a:lnTo>
                  <a:pt x="384498" y="2934154"/>
                </a:lnTo>
                <a:lnTo>
                  <a:pt x="382683" y="2934154"/>
                </a:lnTo>
                <a:lnTo>
                  <a:pt x="874773" y="3917215"/>
                </a:lnTo>
                <a:lnTo>
                  <a:pt x="875648" y="3915387"/>
                </a:lnTo>
                <a:lnTo>
                  <a:pt x="876764" y="3917617"/>
                </a:lnTo>
                <a:lnTo>
                  <a:pt x="929646" y="3807197"/>
                </a:lnTo>
                <a:close/>
                <a:moveTo>
                  <a:pt x="711861" y="2933689"/>
                </a:moveTo>
                <a:lnTo>
                  <a:pt x="605823" y="2933689"/>
                </a:lnTo>
                <a:lnTo>
                  <a:pt x="606055" y="2934154"/>
                </a:lnTo>
                <a:lnTo>
                  <a:pt x="604382" y="2934154"/>
                </a:lnTo>
                <a:lnTo>
                  <a:pt x="985105" y="3696054"/>
                </a:lnTo>
                <a:lnTo>
                  <a:pt x="985567" y="3695178"/>
                </a:lnTo>
                <a:lnTo>
                  <a:pt x="986006" y="3696059"/>
                </a:lnTo>
                <a:lnTo>
                  <a:pt x="1035147" y="3602771"/>
                </a:lnTo>
                <a:lnTo>
                  <a:pt x="1039283" y="3589815"/>
                </a:lnTo>
                <a:close/>
                <a:moveTo>
                  <a:pt x="929161" y="2933689"/>
                </a:moveTo>
                <a:lnTo>
                  <a:pt x="822812" y="2933689"/>
                </a:lnTo>
                <a:lnTo>
                  <a:pt x="823048" y="2934154"/>
                </a:lnTo>
                <a:lnTo>
                  <a:pt x="821420" y="2934154"/>
                </a:lnTo>
                <a:lnTo>
                  <a:pt x="1095954" y="3479034"/>
                </a:lnTo>
                <a:lnTo>
                  <a:pt x="1096845" y="3477243"/>
                </a:lnTo>
                <a:lnTo>
                  <a:pt x="1097768" y="3479074"/>
                </a:lnTo>
                <a:lnTo>
                  <a:pt x="1114575" y="3445304"/>
                </a:lnTo>
                <a:lnTo>
                  <a:pt x="1114575" y="3299928"/>
                </a:lnTo>
                <a:close/>
                <a:moveTo>
                  <a:pt x="1114575" y="2933689"/>
                </a:moveTo>
                <a:lnTo>
                  <a:pt x="1039801" y="2933689"/>
                </a:lnTo>
                <a:lnTo>
                  <a:pt x="1040033" y="2934154"/>
                </a:lnTo>
                <a:lnTo>
                  <a:pt x="1038458" y="2934154"/>
                </a:lnTo>
                <a:lnTo>
                  <a:pt x="1114575" y="3086375"/>
                </a:lnTo>
                <a:close/>
                <a:moveTo>
                  <a:pt x="1114575" y="2743549"/>
                </a:moveTo>
                <a:lnTo>
                  <a:pt x="0" y="2743549"/>
                </a:lnTo>
                <a:lnTo>
                  <a:pt x="0" y="2836792"/>
                </a:lnTo>
                <a:lnTo>
                  <a:pt x="1114575" y="2836792"/>
                </a:lnTo>
                <a:close/>
                <a:moveTo>
                  <a:pt x="1114575" y="2552719"/>
                </a:moveTo>
                <a:lnTo>
                  <a:pt x="0" y="2552719"/>
                </a:lnTo>
                <a:lnTo>
                  <a:pt x="0" y="2645377"/>
                </a:lnTo>
                <a:lnTo>
                  <a:pt x="1114575" y="2645377"/>
                </a:lnTo>
                <a:close/>
                <a:moveTo>
                  <a:pt x="1084252" y="2362593"/>
                </a:moveTo>
                <a:lnTo>
                  <a:pt x="0" y="2362593"/>
                </a:lnTo>
                <a:lnTo>
                  <a:pt x="0" y="2455797"/>
                </a:lnTo>
                <a:lnTo>
                  <a:pt x="1114575" y="2455797"/>
                </a:lnTo>
                <a:lnTo>
                  <a:pt x="1114575" y="2420654"/>
                </a:lnTo>
                <a:close/>
                <a:moveTo>
                  <a:pt x="985105" y="2171736"/>
                </a:moveTo>
                <a:lnTo>
                  <a:pt x="0" y="2171736"/>
                </a:lnTo>
                <a:lnTo>
                  <a:pt x="0" y="2266216"/>
                </a:lnTo>
                <a:lnTo>
                  <a:pt x="1034715" y="2266216"/>
                </a:lnTo>
                <a:lnTo>
                  <a:pt x="1034056" y="2264969"/>
                </a:lnTo>
                <a:lnTo>
                  <a:pt x="1034312" y="2264969"/>
                </a:lnTo>
                <a:close/>
                <a:moveTo>
                  <a:pt x="892396" y="1976653"/>
                </a:moveTo>
                <a:lnTo>
                  <a:pt x="0" y="1976653"/>
                </a:lnTo>
                <a:lnTo>
                  <a:pt x="0" y="2074363"/>
                </a:lnTo>
                <a:lnTo>
                  <a:pt x="941076" y="2074363"/>
                </a:lnTo>
                <a:lnTo>
                  <a:pt x="940427" y="2073066"/>
                </a:lnTo>
                <a:close/>
                <a:moveTo>
                  <a:pt x="795000" y="1786385"/>
                </a:moveTo>
                <a:lnTo>
                  <a:pt x="0" y="1786385"/>
                </a:lnTo>
                <a:lnTo>
                  <a:pt x="0" y="1884773"/>
                </a:lnTo>
                <a:lnTo>
                  <a:pt x="845134" y="1884773"/>
                </a:lnTo>
                <a:lnTo>
                  <a:pt x="796464" y="1787073"/>
                </a:lnTo>
                <a:lnTo>
                  <a:pt x="795344" y="1787073"/>
                </a:lnTo>
                <a:close/>
                <a:moveTo>
                  <a:pt x="704626" y="1595209"/>
                </a:moveTo>
                <a:lnTo>
                  <a:pt x="0" y="1595209"/>
                </a:lnTo>
                <a:lnTo>
                  <a:pt x="0" y="1693673"/>
                </a:lnTo>
                <a:lnTo>
                  <a:pt x="746311" y="1693673"/>
                </a:lnTo>
                <a:lnTo>
                  <a:pt x="745964" y="1692910"/>
                </a:lnTo>
                <a:lnTo>
                  <a:pt x="749203" y="1692910"/>
                </a:lnTo>
                <a:close/>
                <a:moveTo>
                  <a:pt x="597769" y="1391926"/>
                </a:moveTo>
                <a:lnTo>
                  <a:pt x="596636" y="1394186"/>
                </a:lnTo>
                <a:lnTo>
                  <a:pt x="595575" y="1392228"/>
                </a:lnTo>
                <a:lnTo>
                  <a:pt x="542222" y="1498408"/>
                </a:lnTo>
                <a:lnTo>
                  <a:pt x="544328" y="1498408"/>
                </a:lnTo>
                <a:lnTo>
                  <a:pt x="544151" y="1498757"/>
                </a:lnTo>
                <a:lnTo>
                  <a:pt x="655550" y="1498757"/>
                </a:lnTo>
                <a:close/>
                <a:moveTo>
                  <a:pt x="490421" y="1174937"/>
                </a:moveTo>
                <a:lnTo>
                  <a:pt x="489576" y="1176614"/>
                </a:lnTo>
                <a:lnTo>
                  <a:pt x="488869" y="1175209"/>
                </a:lnTo>
                <a:lnTo>
                  <a:pt x="325184" y="1498408"/>
                </a:lnTo>
                <a:lnTo>
                  <a:pt x="327339" y="1498408"/>
                </a:lnTo>
                <a:lnTo>
                  <a:pt x="327162" y="1498760"/>
                </a:lnTo>
                <a:lnTo>
                  <a:pt x="433072" y="1498760"/>
                </a:lnTo>
                <a:lnTo>
                  <a:pt x="543634" y="1281323"/>
                </a:lnTo>
                <a:close/>
                <a:moveTo>
                  <a:pt x="381062" y="953380"/>
                </a:moveTo>
                <a:lnTo>
                  <a:pt x="379739" y="956045"/>
                </a:lnTo>
                <a:lnTo>
                  <a:pt x="378537" y="953527"/>
                </a:lnTo>
                <a:lnTo>
                  <a:pt x="108149" y="1498408"/>
                </a:lnTo>
                <a:lnTo>
                  <a:pt x="110350" y="1498408"/>
                </a:lnTo>
                <a:lnTo>
                  <a:pt x="110173" y="1498760"/>
                </a:lnTo>
                <a:lnTo>
                  <a:pt x="216555" y="1498760"/>
                </a:lnTo>
                <a:lnTo>
                  <a:pt x="433996" y="1064324"/>
                </a:lnTo>
                <a:lnTo>
                  <a:pt x="429843" y="1055507"/>
                </a:lnTo>
                <a:close/>
                <a:moveTo>
                  <a:pt x="266954" y="736391"/>
                </a:moveTo>
                <a:lnTo>
                  <a:pt x="0" y="1271084"/>
                </a:lnTo>
                <a:lnTo>
                  <a:pt x="0" y="1493000"/>
                </a:lnTo>
                <a:lnTo>
                  <a:pt x="325184" y="842688"/>
                </a:lnTo>
                <a:lnTo>
                  <a:pt x="316380" y="829221"/>
                </a:lnTo>
                <a:lnTo>
                  <a:pt x="267688" y="736508"/>
                </a:lnTo>
                <a:lnTo>
                  <a:pt x="267360" y="737163"/>
                </a:lnTo>
                <a:close/>
                <a:moveTo>
                  <a:pt x="161499" y="514826"/>
                </a:moveTo>
                <a:lnTo>
                  <a:pt x="0" y="837628"/>
                </a:lnTo>
                <a:lnTo>
                  <a:pt x="0" y="1052638"/>
                </a:lnTo>
                <a:lnTo>
                  <a:pt x="214724" y="625712"/>
                </a:lnTo>
                <a:lnTo>
                  <a:pt x="205911" y="608095"/>
                </a:lnTo>
                <a:lnTo>
                  <a:pt x="161843" y="514833"/>
                </a:lnTo>
                <a:lnTo>
                  <a:pt x="161669" y="515183"/>
                </a:lnTo>
                <a:close/>
                <a:moveTo>
                  <a:pt x="1114575" y="466140"/>
                </a:moveTo>
                <a:lnTo>
                  <a:pt x="1109421" y="466140"/>
                </a:lnTo>
                <a:lnTo>
                  <a:pt x="1114575" y="476447"/>
                </a:lnTo>
                <a:close/>
                <a:moveTo>
                  <a:pt x="50132" y="297808"/>
                </a:moveTo>
                <a:lnTo>
                  <a:pt x="49818" y="298440"/>
                </a:lnTo>
                <a:lnTo>
                  <a:pt x="49503" y="297844"/>
                </a:lnTo>
                <a:lnTo>
                  <a:pt x="0" y="397398"/>
                </a:lnTo>
                <a:lnTo>
                  <a:pt x="0" y="615600"/>
                </a:lnTo>
                <a:lnTo>
                  <a:pt x="103485" y="408647"/>
                </a:lnTo>
                <a:lnTo>
                  <a:pt x="94679" y="382234"/>
                </a:lnTo>
                <a:close/>
                <a:moveTo>
                  <a:pt x="1114575" y="275001"/>
                </a:moveTo>
                <a:lnTo>
                  <a:pt x="1012392" y="275001"/>
                </a:lnTo>
                <a:lnTo>
                  <a:pt x="1012671" y="275538"/>
                </a:lnTo>
                <a:lnTo>
                  <a:pt x="1012038" y="275538"/>
                </a:lnTo>
                <a:lnTo>
                  <a:pt x="1060731" y="368767"/>
                </a:lnTo>
                <a:lnTo>
                  <a:pt x="1114575" y="368767"/>
                </a:lnTo>
                <a:close/>
                <a:moveTo>
                  <a:pt x="1114575" y="84932"/>
                </a:moveTo>
                <a:lnTo>
                  <a:pt x="918802" y="84932"/>
                </a:lnTo>
                <a:lnTo>
                  <a:pt x="919058" y="85423"/>
                </a:lnTo>
                <a:lnTo>
                  <a:pt x="918743" y="85423"/>
                </a:lnTo>
                <a:lnTo>
                  <a:pt x="967462" y="178552"/>
                </a:lnTo>
                <a:lnTo>
                  <a:pt x="1114575" y="178552"/>
                </a:lnTo>
                <a:close/>
                <a:moveTo>
                  <a:pt x="124240" y="0"/>
                </a:moveTo>
                <a:lnTo>
                  <a:pt x="17294" y="0"/>
                </a:lnTo>
                <a:lnTo>
                  <a:pt x="1114575" y="2202726"/>
                </a:lnTo>
                <a:lnTo>
                  <a:pt x="1114575" y="1985720"/>
                </a:lnTo>
                <a:close/>
                <a:moveTo>
                  <a:pt x="337881" y="0"/>
                </a:moveTo>
                <a:lnTo>
                  <a:pt x="229005" y="0"/>
                </a:lnTo>
                <a:lnTo>
                  <a:pt x="976197" y="1489302"/>
                </a:lnTo>
                <a:lnTo>
                  <a:pt x="1114575" y="1765940"/>
                </a:lnTo>
                <a:lnTo>
                  <a:pt x="1114575" y="1553214"/>
                </a:lnTo>
                <a:lnTo>
                  <a:pt x="1108684" y="1541473"/>
                </a:lnTo>
                <a:close/>
                <a:moveTo>
                  <a:pt x="549117" y="0"/>
                </a:moveTo>
                <a:lnTo>
                  <a:pt x="435822" y="0"/>
                </a:lnTo>
                <a:lnTo>
                  <a:pt x="1114575" y="1352362"/>
                </a:lnTo>
                <a:lnTo>
                  <a:pt x="1114575" y="1133115"/>
                </a:lnTo>
                <a:close/>
                <a:moveTo>
                  <a:pt x="767292" y="0"/>
                </a:moveTo>
                <a:lnTo>
                  <a:pt x="654677" y="0"/>
                </a:lnTo>
                <a:lnTo>
                  <a:pt x="1114575" y="913094"/>
                </a:lnTo>
                <a:lnTo>
                  <a:pt x="1114575" y="692635"/>
                </a:lnTo>
                <a:close/>
              </a:path>
            </a:pathLst>
          </a:custGeom>
          <a:solidFill>
            <a:schemeClr val="tx1"/>
          </a:solidFill>
          <a:ln>
            <a:noFill/>
          </a:ln>
          <a:effectLst/>
        </p:spPr>
        <p:txBody>
          <a:bodyPr wrap="square" anchor="ctr">
            <a:noAutofit/>
          </a:bodyPr>
          <a:lstStyle/>
          <a:p>
            <a:endParaRPr lang="en-US" dirty="0"/>
          </a:p>
        </p:txBody>
      </p:sp>
      <p:pic>
        <p:nvPicPr>
          <p:cNvPr id="581" name="Picture 580">
            <a:extLst>
              <a:ext uri="{FF2B5EF4-FFF2-40B4-BE49-F238E27FC236}">
                <a16:creationId xmlns:a16="http://schemas.microsoft.com/office/drawing/2014/main" id="{2D6F1F7A-B586-3C4A-BF54-96CEEFD473D0}"/>
              </a:ext>
            </a:extLst>
          </p:cNvPr>
          <p:cNvPicPr>
            <a:picLocks noChangeAspect="1"/>
          </p:cNvPicPr>
          <p:nvPr userDrawn="1"/>
        </p:nvPicPr>
        <p:blipFill>
          <a:blip r:embed="rId3"/>
          <a:srcRect/>
          <a:stretch/>
        </p:blipFill>
        <p:spPr>
          <a:xfrm>
            <a:off x="7716877" y="5389898"/>
            <a:ext cx="1083302" cy="272965"/>
          </a:xfrm>
          <a:prstGeom prst="rect">
            <a:avLst/>
          </a:prstGeom>
        </p:spPr>
      </p:pic>
    </p:spTree>
    <p:extLst>
      <p:ext uri="{BB962C8B-B14F-4D97-AF65-F5344CB8AC3E}">
        <p14:creationId xmlns:p14="http://schemas.microsoft.com/office/powerpoint/2010/main" val="20672022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lide Quote_2">
    <p:spTree>
      <p:nvGrpSpPr>
        <p:cNvPr id="1" name=""/>
        <p:cNvGrpSpPr/>
        <p:nvPr/>
      </p:nvGrpSpPr>
      <p:grpSpPr>
        <a:xfrm>
          <a:off x="0" y="0"/>
          <a:ext cx="0" cy="0"/>
          <a:chOff x="0" y="0"/>
          <a:chExt cx="0" cy="0"/>
        </a:xfrm>
      </p:grpSpPr>
      <p:sp>
        <p:nvSpPr>
          <p:cNvPr id="196" name="Marcador de texto 96">
            <a:extLst>
              <a:ext uri="{FF2B5EF4-FFF2-40B4-BE49-F238E27FC236}">
                <a16:creationId xmlns:a16="http://schemas.microsoft.com/office/drawing/2014/main" id="{2205B9CF-22B8-9A4E-8973-079A998EEEE8}"/>
              </a:ext>
            </a:extLst>
          </p:cNvPr>
          <p:cNvSpPr>
            <a:spLocks noGrp="1"/>
          </p:cNvSpPr>
          <p:nvPr>
            <p:ph type="body" sz="quarter" idx="14"/>
          </p:nvPr>
        </p:nvSpPr>
        <p:spPr>
          <a:xfrm>
            <a:off x="4572000" y="1642562"/>
            <a:ext cx="3226413" cy="2429877"/>
          </a:xfrm>
          <a:prstGeom prst="rect">
            <a:avLst/>
          </a:prstGeom>
        </p:spPr>
        <p:txBody>
          <a:bodyPr>
            <a:noAutofit/>
          </a:bodyPr>
          <a:lstStyle>
            <a:lvl1pPr marL="0" marR="0" indent="0" algn="l" defTabSz="685800" rtl="0" eaLnBrk="1" fontAlgn="auto" latinLnBrk="0" hangingPunct="1">
              <a:lnSpc>
                <a:spcPct val="150000"/>
              </a:lnSpc>
              <a:spcBef>
                <a:spcPts val="750"/>
              </a:spcBef>
              <a:spcAft>
                <a:spcPts val="0"/>
              </a:spcAft>
              <a:buClrTx/>
              <a:buSzTx/>
              <a:buFont typeface="Arial" panose="020B0604020202020204" pitchFamily="34" charset="0"/>
              <a:buNone/>
              <a:tabLst/>
              <a:defRPr sz="1400" b="0">
                <a:solidFill>
                  <a:schemeClr val="tx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endParaRPr lang="es-CO" dirty="0"/>
          </a:p>
        </p:txBody>
      </p:sp>
      <p:sp>
        <p:nvSpPr>
          <p:cNvPr id="5" name="Marcador de texto 2">
            <a:extLst>
              <a:ext uri="{FF2B5EF4-FFF2-40B4-BE49-F238E27FC236}">
                <a16:creationId xmlns:a16="http://schemas.microsoft.com/office/drawing/2014/main" id="{DA9C4411-B5EF-624A-BC39-6737A757D403}"/>
              </a:ext>
            </a:extLst>
          </p:cNvPr>
          <p:cNvSpPr>
            <a:spLocks noGrp="1"/>
          </p:cNvSpPr>
          <p:nvPr>
            <p:ph type="body" sz="quarter" idx="17"/>
          </p:nvPr>
        </p:nvSpPr>
        <p:spPr>
          <a:xfrm>
            <a:off x="1272598" y="1642561"/>
            <a:ext cx="2996804" cy="2429876"/>
          </a:xfrm>
        </p:spPr>
        <p:txBody>
          <a:bodyPr>
            <a:noAutofit/>
          </a:bodyPr>
          <a:lstStyle>
            <a:lvl1pPr marL="0" indent="0" algn="r">
              <a:buNone/>
              <a:defRPr sz="2300" b="1">
                <a:solidFill>
                  <a:schemeClr val="tx1"/>
                </a:solidFill>
                <a:latin typeface="Times New Roman" panose="02020603050405020304" pitchFamily="18" charset="0"/>
                <a:cs typeface="Times New Roman" panose="02020603050405020304" pitchFamily="18" charset="0"/>
              </a:defRPr>
            </a:lvl1pPr>
          </a:lstStyle>
          <a:p>
            <a:endParaRPr lang="es-CO" dirty="0"/>
          </a:p>
        </p:txBody>
      </p:sp>
      <p:sp>
        <p:nvSpPr>
          <p:cNvPr id="8" name="Freeform 7">
            <a:extLst>
              <a:ext uri="{FF2B5EF4-FFF2-40B4-BE49-F238E27FC236}">
                <a16:creationId xmlns:a16="http://schemas.microsoft.com/office/drawing/2014/main" id="{401B91B6-A896-0B44-A293-78B714813BF8}"/>
              </a:ext>
            </a:extLst>
          </p:cNvPr>
          <p:cNvSpPr>
            <a:spLocks noChangeArrowheads="1"/>
          </p:cNvSpPr>
          <p:nvPr userDrawn="1"/>
        </p:nvSpPr>
        <p:spPr bwMode="auto">
          <a:xfrm flipH="1">
            <a:off x="0" y="-5887"/>
            <a:ext cx="835931" cy="5726776"/>
          </a:xfrm>
          <a:custGeom>
            <a:avLst/>
            <a:gdLst>
              <a:gd name="connsiteX0" fmla="*/ 69304 w 1114575"/>
              <a:gd name="connsiteY0" fmla="*/ 6624272 h 6872131"/>
              <a:gd name="connsiteX1" fmla="*/ 68695 w 1114575"/>
              <a:gd name="connsiteY1" fmla="*/ 6625398 h 6872131"/>
              <a:gd name="connsiteX2" fmla="*/ 68262 w 1114575"/>
              <a:gd name="connsiteY2" fmla="*/ 6624517 h 6872131"/>
              <a:gd name="connsiteX3" fmla="*/ 10766 w 1114575"/>
              <a:gd name="connsiteY3" fmla="*/ 6730697 h 6872131"/>
              <a:gd name="connsiteX4" fmla="*/ 82499 w 1114575"/>
              <a:gd name="connsiteY4" fmla="*/ 6872131 h 6872131"/>
              <a:gd name="connsiteX5" fmla="*/ 191099 w 1114575"/>
              <a:gd name="connsiteY5" fmla="*/ 6872131 h 6872131"/>
              <a:gd name="connsiteX6" fmla="*/ 174959 w 1114575"/>
              <a:gd name="connsiteY6" fmla="*/ 6407283 h 6872131"/>
              <a:gd name="connsiteX7" fmla="*/ 174651 w 1114575"/>
              <a:gd name="connsiteY7" fmla="*/ 6407898 h 6872131"/>
              <a:gd name="connsiteX8" fmla="*/ 174452 w 1114575"/>
              <a:gd name="connsiteY8" fmla="*/ 6407499 h 6872131"/>
              <a:gd name="connsiteX9" fmla="*/ 125759 w 1114575"/>
              <a:gd name="connsiteY9" fmla="*/ 6504872 h 6872131"/>
              <a:gd name="connsiteX10" fmla="*/ 121098 w 1114575"/>
              <a:gd name="connsiteY10" fmla="*/ 6513678 h 6872131"/>
              <a:gd name="connsiteX11" fmla="*/ 300553 w 1114575"/>
              <a:gd name="connsiteY11" fmla="*/ 6872131 h 6872131"/>
              <a:gd name="connsiteX12" fmla="*/ 407427 w 1114575"/>
              <a:gd name="connsiteY12" fmla="*/ 6872131 h 6872131"/>
              <a:gd name="connsiteX13" fmla="*/ 286358 w 1114575"/>
              <a:gd name="connsiteY13" fmla="*/ 6190294 h 6872131"/>
              <a:gd name="connsiteX14" fmla="*/ 285769 w 1114575"/>
              <a:gd name="connsiteY14" fmla="*/ 6191424 h 6872131"/>
              <a:gd name="connsiteX15" fmla="*/ 285301 w 1114575"/>
              <a:gd name="connsiteY15" fmla="*/ 6190480 h 6872131"/>
              <a:gd name="connsiteX16" fmla="*/ 236608 w 1114575"/>
              <a:gd name="connsiteY16" fmla="*/ 6283710 h 6872131"/>
              <a:gd name="connsiteX17" fmla="*/ 227801 w 1114575"/>
              <a:gd name="connsiteY17" fmla="*/ 6296659 h 6872131"/>
              <a:gd name="connsiteX18" fmla="*/ 517391 w 1114575"/>
              <a:gd name="connsiteY18" fmla="*/ 6872131 h 6872131"/>
              <a:gd name="connsiteX19" fmla="*/ 624709 w 1114575"/>
              <a:gd name="connsiteY19" fmla="*/ 6872131 h 6872131"/>
              <a:gd name="connsiteX20" fmla="*/ 391460 w 1114575"/>
              <a:gd name="connsiteY20" fmla="*/ 5973305 h 6872131"/>
              <a:gd name="connsiteX21" fmla="*/ 347395 w 1114575"/>
              <a:gd name="connsiteY21" fmla="*/ 6061874 h 6872131"/>
              <a:gd name="connsiteX22" fmla="*/ 338582 w 1114575"/>
              <a:gd name="connsiteY22" fmla="*/ 6084147 h 6872131"/>
              <a:gd name="connsiteX23" fmla="*/ 338657 w 1114575"/>
              <a:gd name="connsiteY23" fmla="*/ 6084295 h 6872131"/>
              <a:gd name="connsiteX24" fmla="*/ 338654 w 1114575"/>
              <a:gd name="connsiteY24" fmla="*/ 6084301 h 6872131"/>
              <a:gd name="connsiteX25" fmla="*/ 734489 w 1114575"/>
              <a:gd name="connsiteY25" fmla="*/ 6872131 h 6872131"/>
              <a:gd name="connsiteX26" fmla="*/ 845583 w 1114575"/>
              <a:gd name="connsiteY26" fmla="*/ 6872131 h 6872131"/>
              <a:gd name="connsiteX27" fmla="*/ 1114575 w 1114575"/>
              <a:gd name="connsiteY27" fmla="*/ 5839191 h 6872131"/>
              <a:gd name="connsiteX28" fmla="*/ 1100614 w 1114575"/>
              <a:gd name="connsiteY28" fmla="*/ 5866762 h 6872131"/>
              <a:gd name="connsiteX29" fmla="*/ 1109421 w 1114575"/>
              <a:gd name="connsiteY29" fmla="*/ 5884889 h 6872131"/>
              <a:gd name="connsiteX30" fmla="*/ 1114575 w 1114575"/>
              <a:gd name="connsiteY30" fmla="*/ 5894703 h 6872131"/>
              <a:gd name="connsiteX31" fmla="*/ 503947 w 1114575"/>
              <a:gd name="connsiteY31" fmla="*/ 5756325 h 6872131"/>
              <a:gd name="connsiteX32" fmla="*/ 503108 w 1114575"/>
              <a:gd name="connsiteY32" fmla="*/ 5757986 h 6872131"/>
              <a:gd name="connsiteX33" fmla="*/ 502339 w 1114575"/>
              <a:gd name="connsiteY33" fmla="*/ 5756453 h 6872131"/>
              <a:gd name="connsiteX34" fmla="*/ 457789 w 1114575"/>
              <a:gd name="connsiteY34" fmla="*/ 5845009 h 6872131"/>
              <a:gd name="connsiteX35" fmla="*/ 448986 w 1114575"/>
              <a:gd name="connsiteY35" fmla="*/ 5866762 h 6872131"/>
              <a:gd name="connsiteX36" fmla="*/ 951710 w 1114575"/>
              <a:gd name="connsiteY36" fmla="*/ 6872131 h 6872131"/>
              <a:gd name="connsiteX37" fmla="*/ 1065037 w 1114575"/>
              <a:gd name="connsiteY37" fmla="*/ 6872131 h 6872131"/>
              <a:gd name="connsiteX38" fmla="*/ 608524 w 1114575"/>
              <a:gd name="connsiteY38" fmla="*/ 5543578 h 6872131"/>
              <a:gd name="connsiteX39" fmla="*/ 568642 w 1114575"/>
              <a:gd name="connsiteY39" fmla="*/ 5623340 h 6872131"/>
              <a:gd name="connsiteX40" fmla="*/ 555689 w 1114575"/>
              <a:gd name="connsiteY40" fmla="*/ 5649757 h 6872131"/>
              <a:gd name="connsiteX41" fmla="*/ 555702 w 1114575"/>
              <a:gd name="connsiteY41" fmla="*/ 5649780 h 6872131"/>
              <a:gd name="connsiteX42" fmla="*/ 555571 w 1114575"/>
              <a:gd name="connsiteY42" fmla="*/ 5650045 h 6872131"/>
              <a:gd name="connsiteX43" fmla="*/ 861440 w 1114575"/>
              <a:gd name="connsiteY43" fmla="*/ 6259495 h 6872131"/>
              <a:gd name="connsiteX44" fmla="*/ 1114575 w 1114575"/>
              <a:gd name="connsiteY44" fmla="*/ 6764310 h 6872131"/>
              <a:gd name="connsiteX45" fmla="*/ 1114575 w 1114575"/>
              <a:gd name="connsiteY45" fmla="*/ 6545611 h 6872131"/>
              <a:gd name="connsiteX46" fmla="*/ 905008 w 1114575"/>
              <a:gd name="connsiteY46" fmla="*/ 6130852 h 6872131"/>
              <a:gd name="connsiteX47" fmla="*/ 1114575 w 1114575"/>
              <a:gd name="connsiteY47" fmla="*/ 5413892 h 6872131"/>
              <a:gd name="connsiteX48" fmla="*/ 994429 w 1114575"/>
              <a:gd name="connsiteY48" fmla="*/ 5654417 h 6872131"/>
              <a:gd name="connsiteX49" fmla="*/ 998572 w 1114575"/>
              <a:gd name="connsiteY49" fmla="*/ 5663227 h 6872131"/>
              <a:gd name="connsiteX50" fmla="*/ 1047261 w 1114575"/>
              <a:gd name="connsiteY50" fmla="*/ 5760599 h 6872131"/>
              <a:gd name="connsiteX51" fmla="*/ 1048254 w 1114575"/>
              <a:gd name="connsiteY51" fmla="*/ 5758611 h 6872131"/>
              <a:gd name="connsiteX52" fmla="*/ 1049131 w 1114575"/>
              <a:gd name="connsiteY52" fmla="*/ 5760370 h 6872131"/>
              <a:gd name="connsiteX53" fmla="*/ 1114575 w 1114575"/>
              <a:gd name="connsiteY53" fmla="*/ 5629281 h 6872131"/>
              <a:gd name="connsiteX54" fmla="*/ 486530 w 1114575"/>
              <a:gd name="connsiteY54" fmla="*/ 5167030 h 6872131"/>
              <a:gd name="connsiteX55" fmla="*/ 380351 w 1114575"/>
              <a:gd name="connsiteY55" fmla="*/ 5167030 h 6872131"/>
              <a:gd name="connsiteX56" fmla="*/ 0 w 1114575"/>
              <a:gd name="connsiteY56" fmla="*/ 5916255 h 6872131"/>
              <a:gd name="connsiteX57" fmla="*/ 0 w 1114575"/>
              <a:gd name="connsiteY57" fmla="*/ 6127477 h 6872131"/>
              <a:gd name="connsiteX58" fmla="*/ 689817 w 1114575"/>
              <a:gd name="connsiteY58" fmla="*/ 5167030 h 6872131"/>
              <a:gd name="connsiteX59" fmla="*/ 583654 w 1114575"/>
              <a:gd name="connsiteY59" fmla="*/ 5167030 h 6872131"/>
              <a:gd name="connsiteX60" fmla="*/ 0 w 1114575"/>
              <a:gd name="connsiteY60" fmla="*/ 6328014 h 6872131"/>
              <a:gd name="connsiteX61" fmla="*/ 0 w 1114575"/>
              <a:gd name="connsiteY61" fmla="*/ 6543437 h 6872131"/>
              <a:gd name="connsiteX62" fmla="*/ 910746 w 1114575"/>
              <a:gd name="connsiteY62" fmla="*/ 5167030 h 6872131"/>
              <a:gd name="connsiteX63" fmla="*/ 799988 w 1114575"/>
              <a:gd name="connsiteY63" fmla="*/ 5167030 h 6872131"/>
              <a:gd name="connsiteX64" fmla="*/ 799982 w 1114575"/>
              <a:gd name="connsiteY64" fmla="*/ 5167037 h 6872131"/>
              <a:gd name="connsiteX65" fmla="*/ 799146 w 1114575"/>
              <a:gd name="connsiteY65" fmla="*/ 5167037 h 6872131"/>
              <a:gd name="connsiteX66" fmla="*/ 666541 w 1114575"/>
              <a:gd name="connsiteY66" fmla="*/ 5432725 h 6872131"/>
              <a:gd name="connsiteX67" fmla="*/ 1114575 w 1114575"/>
              <a:gd name="connsiteY67" fmla="*/ 6323848 h 6872131"/>
              <a:gd name="connsiteX68" fmla="*/ 1114575 w 1114575"/>
              <a:gd name="connsiteY68" fmla="*/ 6111406 h 6872131"/>
              <a:gd name="connsiteX69" fmla="*/ 773592 w 1114575"/>
              <a:gd name="connsiteY69" fmla="*/ 5432702 h 6872131"/>
              <a:gd name="connsiteX70" fmla="*/ 269541 w 1114575"/>
              <a:gd name="connsiteY70" fmla="*/ 5167024 h 6872131"/>
              <a:gd name="connsiteX71" fmla="*/ 264878 w 1114575"/>
              <a:gd name="connsiteY71" fmla="*/ 5167024 h 6872131"/>
              <a:gd name="connsiteX72" fmla="*/ 163362 w 1114575"/>
              <a:gd name="connsiteY72" fmla="*/ 5167024 h 6872131"/>
              <a:gd name="connsiteX73" fmla="*/ 0 w 1114575"/>
              <a:gd name="connsiteY73" fmla="*/ 5167024 h 6872131"/>
              <a:gd name="connsiteX74" fmla="*/ 0 w 1114575"/>
              <a:gd name="connsiteY74" fmla="*/ 5260220 h 6872131"/>
              <a:gd name="connsiteX75" fmla="*/ 114155 w 1114575"/>
              <a:gd name="connsiteY75" fmla="*/ 5260220 h 6872131"/>
              <a:gd name="connsiteX76" fmla="*/ 0 w 1114575"/>
              <a:gd name="connsiteY76" fmla="*/ 5487092 h 6872131"/>
              <a:gd name="connsiteX77" fmla="*/ 0 w 1114575"/>
              <a:gd name="connsiteY77" fmla="*/ 5701687 h 6872131"/>
              <a:gd name="connsiteX78" fmla="*/ 1114575 w 1114575"/>
              <a:gd name="connsiteY78" fmla="*/ 5167024 h 6872131"/>
              <a:gd name="connsiteX79" fmla="*/ 1021988 w 1114575"/>
              <a:gd name="connsiteY79" fmla="*/ 5167024 h 6872131"/>
              <a:gd name="connsiteX80" fmla="*/ 1021981 w 1114575"/>
              <a:gd name="connsiteY80" fmla="*/ 5167037 h 6872131"/>
              <a:gd name="connsiteX81" fmla="*/ 1020845 w 1114575"/>
              <a:gd name="connsiteY81" fmla="*/ 5167037 h 6872131"/>
              <a:gd name="connsiteX82" fmla="*/ 883580 w 1114575"/>
              <a:gd name="connsiteY82" fmla="*/ 5437385 h 6872131"/>
              <a:gd name="connsiteX83" fmla="*/ 936412 w 1114575"/>
              <a:gd name="connsiteY83" fmla="*/ 5543578 h 6872131"/>
              <a:gd name="connsiteX84" fmla="*/ 936966 w 1114575"/>
              <a:gd name="connsiteY84" fmla="*/ 5542487 h 6872131"/>
              <a:gd name="connsiteX85" fmla="*/ 937411 w 1114575"/>
              <a:gd name="connsiteY85" fmla="*/ 5543384 h 6872131"/>
              <a:gd name="connsiteX86" fmla="*/ 1114575 w 1114575"/>
              <a:gd name="connsiteY86" fmla="*/ 5194202 h 6872131"/>
              <a:gd name="connsiteX87" fmla="*/ 733214 w 1114575"/>
              <a:gd name="connsiteY87" fmla="*/ 5078458 h 6872131"/>
              <a:gd name="connsiteX88" fmla="*/ 627379 w 1114575"/>
              <a:gd name="connsiteY88" fmla="*/ 5078458 h 6872131"/>
              <a:gd name="connsiteX89" fmla="*/ 582980 w 1114575"/>
              <a:gd name="connsiteY89" fmla="*/ 5167020 h 6872131"/>
              <a:gd name="connsiteX90" fmla="*/ 693462 w 1114575"/>
              <a:gd name="connsiteY90" fmla="*/ 5167020 h 6872131"/>
              <a:gd name="connsiteX91" fmla="*/ 1114575 w 1114575"/>
              <a:gd name="connsiteY91" fmla="*/ 4984720 h 6872131"/>
              <a:gd name="connsiteX92" fmla="*/ 676815 w 1114575"/>
              <a:gd name="connsiteY92" fmla="*/ 4984720 h 6872131"/>
              <a:gd name="connsiteX93" fmla="*/ 676556 w 1114575"/>
              <a:gd name="connsiteY93" fmla="*/ 4985222 h 6872131"/>
              <a:gd name="connsiteX94" fmla="*/ 670684 w 1114575"/>
              <a:gd name="connsiteY94" fmla="*/ 4985222 h 6872131"/>
              <a:gd name="connsiteX95" fmla="*/ 621991 w 1114575"/>
              <a:gd name="connsiteY95" fmla="*/ 5078452 h 6872131"/>
              <a:gd name="connsiteX96" fmla="*/ 1114575 w 1114575"/>
              <a:gd name="connsiteY96" fmla="*/ 5078452 h 6872131"/>
              <a:gd name="connsiteX97" fmla="*/ 0 w 1114575"/>
              <a:gd name="connsiteY97" fmla="*/ 4979081 h 6872131"/>
              <a:gd name="connsiteX98" fmla="*/ 0 w 1114575"/>
              <a:gd name="connsiteY98" fmla="*/ 5075657 h 6872131"/>
              <a:gd name="connsiteX99" fmla="*/ 47984 w 1114575"/>
              <a:gd name="connsiteY99" fmla="*/ 5075657 h 6872131"/>
              <a:gd name="connsiteX100" fmla="*/ 1114575 w 1114575"/>
              <a:gd name="connsiteY100" fmla="*/ 4796328 h 6872131"/>
              <a:gd name="connsiteX101" fmla="*/ 770336 w 1114575"/>
              <a:gd name="connsiteY101" fmla="*/ 4796328 h 6872131"/>
              <a:gd name="connsiteX102" fmla="*/ 721637 w 1114575"/>
              <a:gd name="connsiteY102" fmla="*/ 4889578 h 6872131"/>
              <a:gd name="connsiteX103" fmla="*/ 1114575 w 1114575"/>
              <a:gd name="connsiteY103" fmla="*/ 4889578 h 6872131"/>
              <a:gd name="connsiteX104" fmla="*/ 1114575 w 1114575"/>
              <a:gd name="connsiteY104" fmla="*/ 4599870 h 6872131"/>
              <a:gd name="connsiteX105" fmla="*/ 861303 w 1114575"/>
              <a:gd name="connsiteY105" fmla="*/ 4599870 h 6872131"/>
              <a:gd name="connsiteX106" fmla="*/ 812613 w 1114575"/>
              <a:gd name="connsiteY106" fmla="*/ 4697244 h 6872131"/>
              <a:gd name="connsiteX107" fmla="*/ 814441 w 1114575"/>
              <a:gd name="connsiteY107" fmla="*/ 4697244 h 6872131"/>
              <a:gd name="connsiteX108" fmla="*/ 813674 w 1114575"/>
              <a:gd name="connsiteY108" fmla="*/ 4698783 h 6872131"/>
              <a:gd name="connsiteX109" fmla="*/ 1114575 w 1114575"/>
              <a:gd name="connsiteY109" fmla="*/ 4698783 h 6872131"/>
              <a:gd name="connsiteX110" fmla="*/ 0 w 1114575"/>
              <a:gd name="connsiteY110" fmla="*/ 4544702 h 6872131"/>
              <a:gd name="connsiteX111" fmla="*/ 0 w 1114575"/>
              <a:gd name="connsiteY111" fmla="*/ 4758036 h 6872131"/>
              <a:gd name="connsiteX112" fmla="*/ 158784 w 1114575"/>
              <a:gd name="connsiteY112" fmla="*/ 5075655 h 6872131"/>
              <a:gd name="connsiteX113" fmla="*/ 264973 w 1114575"/>
              <a:gd name="connsiteY113" fmla="*/ 5075655 h 6872131"/>
              <a:gd name="connsiteX114" fmla="*/ 1114575 w 1114575"/>
              <a:gd name="connsiteY114" fmla="*/ 4409219 h 6872131"/>
              <a:gd name="connsiteX115" fmla="*/ 960546 w 1114575"/>
              <a:gd name="connsiteY115" fmla="*/ 4409219 h 6872131"/>
              <a:gd name="connsiteX116" fmla="*/ 960523 w 1114575"/>
              <a:gd name="connsiteY116" fmla="*/ 4409265 h 6872131"/>
              <a:gd name="connsiteX117" fmla="*/ 958685 w 1114575"/>
              <a:gd name="connsiteY117" fmla="*/ 4409265 h 6872131"/>
              <a:gd name="connsiteX118" fmla="*/ 909996 w 1114575"/>
              <a:gd name="connsiteY118" fmla="*/ 4502494 h 6872131"/>
              <a:gd name="connsiteX119" fmla="*/ 1114575 w 1114575"/>
              <a:gd name="connsiteY119" fmla="*/ 4502494 h 6872131"/>
              <a:gd name="connsiteX120" fmla="*/ 1114575 w 1114575"/>
              <a:gd name="connsiteY120" fmla="*/ 4218659 h 6872131"/>
              <a:gd name="connsiteX121" fmla="*/ 1051925 w 1114575"/>
              <a:gd name="connsiteY121" fmla="*/ 4218659 h 6872131"/>
              <a:gd name="connsiteX122" fmla="*/ 1007378 w 1114575"/>
              <a:gd name="connsiteY122" fmla="*/ 4311893 h 6872131"/>
              <a:gd name="connsiteX123" fmla="*/ 1008243 w 1114575"/>
              <a:gd name="connsiteY123" fmla="*/ 4311893 h 6872131"/>
              <a:gd name="connsiteX124" fmla="*/ 1007824 w 1114575"/>
              <a:gd name="connsiteY124" fmla="*/ 4312767 h 6872131"/>
              <a:gd name="connsiteX125" fmla="*/ 1114575 w 1114575"/>
              <a:gd name="connsiteY125" fmla="*/ 4312767 h 6872131"/>
              <a:gd name="connsiteX126" fmla="*/ 0 w 1114575"/>
              <a:gd name="connsiteY126" fmla="*/ 4121228 h 6872131"/>
              <a:gd name="connsiteX127" fmla="*/ 0 w 1114575"/>
              <a:gd name="connsiteY127" fmla="*/ 4344228 h 6872131"/>
              <a:gd name="connsiteX128" fmla="*/ 329330 w 1114575"/>
              <a:gd name="connsiteY128" fmla="*/ 5002832 h 6872131"/>
              <a:gd name="connsiteX129" fmla="*/ 329965 w 1114575"/>
              <a:gd name="connsiteY129" fmla="*/ 5001669 h 6872131"/>
              <a:gd name="connsiteX130" fmla="*/ 330414 w 1114575"/>
              <a:gd name="connsiteY130" fmla="*/ 5002566 h 6872131"/>
              <a:gd name="connsiteX131" fmla="*/ 388408 w 1114575"/>
              <a:gd name="connsiteY131" fmla="*/ 4896427 h 6872131"/>
              <a:gd name="connsiteX132" fmla="*/ 1114575 w 1114575"/>
              <a:gd name="connsiteY132" fmla="*/ 4093369 h 6872131"/>
              <a:gd name="connsiteX133" fmla="*/ 1100614 w 1114575"/>
              <a:gd name="connsiteY133" fmla="*/ 4121287 h 6872131"/>
              <a:gd name="connsiteX134" fmla="*/ 1114575 w 1114575"/>
              <a:gd name="connsiteY134" fmla="*/ 4121287 h 6872131"/>
              <a:gd name="connsiteX135" fmla="*/ 0 w 1114575"/>
              <a:gd name="connsiteY135" fmla="*/ 3688374 h 6872131"/>
              <a:gd name="connsiteX136" fmla="*/ 0 w 1114575"/>
              <a:gd name="connsiteY136" fmla="*/ 3905283 h 6872131"/>
              <a:gd name="connsiteX137" fmla="*/ 440179 w 1114575"/>
              <a:gd name="connsiteY137" fmla="*/ 4785813 h 6872131"/>
              <a:gd name="connsiteX138" fmla="*/ 441299 w 1114575"/>
              <a:gd name="connsiteY138" fmla="*/ 4783585 h 6872131"/>
              <a:gd name="connsiteX139" fmla="*/ 442295 w 1114575"/>
              <a:gd name="connsiteY139" fmla="*/ 4785577 h 6872131"/>
              <a:gd name="connsiteX140" fmla="*/ 495668 w 1114575"/>
              <a:gd name="connsiteY140" fmla="*/ 4679385 h 6872131"/>
              <a:gd name="connsiteX141" fmla="*/ 1114575 w 1114575"/>
              <a:gd name="connsiteY141" fmla="*/ 3663740 h 6872131"/>
              <a:gd name="connsiteX142" fmla="*/ 402500 w 1114575"/>
              <a:gd name="connsiteY142" fmla="*/ 5080223 h 6872131"/>
              <a:gd name="connsiteX143" fmla="*/ 509223 w 1114575"/>
              <a:gd name="connsiteY143" fmla="*/ 5080223 h 6872131"/>
              <a:gd name="connsiteX144" fmla="*/ 1114575 w 1114575"/>
              <a:gd name="connsiteY144" fmla="*/ 3879510 h 6872131"/>
              <a:gd name="connsiteX145" fmla="*/ 0 w 1114575"/>
              <a:gd name="connsiteY145" fmla="*/ 3254256 h 6872131"/>
              <a:gd name="connsiteX146" fmla="*/ 0 w 1114575"/>
              <a:gd name="connsiteY146" fmla="*/ 3469615 h 6872131"/>
              <a:gd name="connsiteX147" fmla="*/ 551028 w 1114575"/>
              <a:gd name="connsiteY147" fmla="*/ 4568794 h 6872131"/>
              <a:gd name="connsiteX148" fmla="*/ 551569 w 1114575"/>
              <a:gd name="connsiteY148" fmla="*/ 4567720 h 6872131"/>
              <a:gd name="connsiteX149" fmla="*/ 552001 w 1114575"/>
              <a:gd name="connsiteY149" fmla="*/ 4568585 h 6872131"/>
              <a:gd name="connsiteX150" fmla="*/ 605305 w 1114575"/>
              <a:gd name="connsiteY150" fmla="*/ 4462389 h 6872131"/>
              <a:gd name="connsiteX151" fmla="*/ 56532 w 1114575"/>
              <a:gd name="connsiteY151" fmla="*/ 2933689 h 6872131"/>
              <a:gd name="connsiteX152" fmla="*/ 0 w 1114575"/>
              <a:gd name="connsiteY152" fmla="*/ 2933689 h 6872131"/>
              <a:gd name="connsiteX153" fmla="*/ 0 w 1114575"/>
              <a:gd name="connsiteY153" fmla="*/ 3036894 h 6872131"/>
              <a:gd name="connsiteX154" fmla="*/ 657735 w 1114575"/>
              <a:gd name="connsiteY154" fmla="*/ 4351773 h 6872131"/>
              <a:gd name="connsiteX155" fmla="*/ 658802 w 1114575"/>
              <a:gd name="connsiteY155" fmla="*/ 4349624 h 6872131"/>
              <a:gd name="connsiteX156" fmla="*/ 659792 w 1114575"/>
              <a:gd name="connsiteY156" fmla="*/ 4351599 h 6872131"/>
              <a:gd name="connsiteX157" fmla="*/ 712657 w 1114575"/>
              <a:gd name="connsiteY157" fmla="*/ 4245396 h 6872131"/>
              <a:gd name="connsiteX158" fmla="*/ 277997 w 1114575"/>
              <a:gd name="connsiteY158" fmla="*/ 2933689 h 6872131"/>
              <a:gd name="connsiteX159" fmla="*/ 167276 w 1114575"/>
              <a:gd name="connsiteY159" fmla="*/ 2933689 h 6872131"/>
              <a:gd name="connsiteX160" fmla="*/ 167508 w 1114575"/>
              <a:gd name="connsiteY160" fmla="*/ 2934154 h 6872131"/>
              <a:gd name="connsiteX161" fmla="*/ 165645 w 1114575"/>
              <a:gd name="connsiteY161" fmla="*/ 2934154 h 6872131"/>
              <a:gd name="connsiteX162" fmla="*/ 768067 w 1114575"/>
              <a:gd name="connsiteY162" fmla="*/ 4134236 h 6872131"/>
              <a:gd name="connsiteX163" fmla="*/ 768443 w 1114575"/>
              <a:gd name="connsiteY163" fmla="*/ 4133490 h 6872131"/>
              <a:gd name="connsiteX164" fmla="*/ 769003 w 1114575"/>
              <a:gd name="connsiteY164" fmla="*/ 4134607 h 6872131"/>
              <a:gd name="connsiteX165" fmla="*/ 822294 w 1114575"/>
              <a:gd name="connsiteY165" fmla="*/ 4028353 h 6872131"/>
              <a:gd name="connsiteX166" fmla="*/ 495206 w 1114575"/>
              <a:gd name="connsiteY166" fmla="*/ 2933689 h 6872131"/>
              <a:gd name="connsiteX167" fmla="*/ 384265 w 1114575"/>
              <a:gd name="connsiteY167" fmla="*/ 2933689 h 6872131"/>
              <a:gd name="connsiteX168" fmla="*/ 384498 w 1114575"/>
              <a:gd name="connsiteY168" fmla="*/ 2934154 h 6872131"/>
              <a:gd name="connsiteX169" fmla="*/ 382683 w 1114575"/>
              <a:gd name="connsiteY169" fmla="*/ 2934154 h 6872131"/>
              <a:gd name="connsiteX170" fmla="*/ 874773 w 1114575"/>
              <a:gd name="connsiteY170" fmla="*/ 3917215 h 6872131"/>
              <a:gd name="connsiteX171" fmla="*/ 875648 w 1114575"/>
              <a:gd name="connsiteY171" fmla="*/ 3915387 h 6872131"/>
              <a:gd name="connsiteX172" fmla="*/ 876764 w 1114575"/>
              <a:gd name="connsiteY172" fmla="*/ 3917617 h 6872131"/>
              <a:gd name="connsiteX173" fmla="*/ 929646 w 1114575"/>
              <a:gd name="connsiteY173" fmla="*/ 3807197 h 6872131"/>
              <a:gd name="connsiteX174" fmla="*/ 711861 w 1114575"/>
              <a:gd name="connsiteY174" fmla="*/ 2933689 h 6872131"/>
              <a:gd name="connsiteX175" fmla="*/ 605823 w 1114575"/>
              <a:gd name="connsiteY175" fmla="*/ 2933689 h 6872131"/>
              <a:gd name="connsiteX176" fmla="*/ 606055 w 1114575"/>
              <a:gd name="connsiteY176" fmla="*/ 2934154 h 6872131"/>
              <a:gd name="connsiteX177" fmla="*/ 604382 w 1114575"/>
              <a:gd name="connsiteY177" fmla="*/ 2934154 h 6872131"/>
              <a:gd name="connsiteX178" fmla="*/ 985105 w 1114575"/>
              <a:gd name="connsiteY178" fmla="*/ 3696054 h 6872131"/>
              <a:gd name="connsiteX179" fmla="*/ 985567 w 1114575"/>
              <a:gd name="connsiteY179" fmla="*/ 3695178 h 6872131"/>
              <a:gd name="connsiteX180" fmla="*/ 986006 w 1114575"/>
              <a:gd name="connsiteY180" fmla="*/ 3696059 h 6872131"/>
              <a:gd name="connsiteX181" fmla="*/ 1035147 w 1114575"/>
              <a:gd name="connsiteY181" fmla="*/ 3602771 h 6872131"/>
              <a:gd name="connsiteX182" fmla="*/ 1039283 w 1114575"/>
              <a:gd name="connsiteY182" fmla="*/ 3589815 h 6872131"/>
              <a:gd name="connsiteX183" fmla="*/ 929161 w 1114575"/>
              <a:gd name="connsiteY183" fmla="*/ 2933689 h 6872131"/>
              <a:gd name="connsiteX184" fmla="*/ 822812 w 1114575"/>
              <a:gd name="connsiteY184" fmla="*/ 2933689 h 6872131"/>
              <a:gd name="connsiteX185" fmla="*/ 823048 w 1114575"/>
              <a:gd name="connsiteY185" fmla="*/ 2934154 h 6872131"/>
              <a:gd name="connsiteX186" fmla="*/ 821420 w 1114575"/>
              <a:gd name="connsiteY186" fmla="*/ 2934154 h 6872131"/>
              <a:gd name="connsiteX187" fmla="*/ 1095954 w 1114575"/>
              <a:gd name="connsiteY187" fmla="*/ 3479034 h 6872131"/>
              <a:gd name="connsiteX188" fmla="*/ 1096845 w 1114575"/>
              <a:gd name="connsiteY188" fmla="*/ 3477243 h 6872131"/>
              <a:gd name="connsiteX189" fmla="*/ 1097768 w 1114575"/>
              <a:gd name="connsiteY189" fmla="*/ 3479074 h 6872131"/>
              <a:gd name="connsiteX190" fmla="*/ 1114575 w 1114575"/>
              <a:gd name="connsiteY190" fmla="*/ 3445304 h 6872131"/>
              <a:gd name="connsiteX191" fmla="*/ 1114575 w 1114575"/>
              <a:gd name="connsiteY191" fmla="*/ 3299928 h 6872131"/>
              <a:gd name="connsiteX192" fmla="*/ 1114575 w 1114575"/>
              <a:gd name="connsiteY192" fmla="*/ 2933689 h 6872131"/>
              <a:gd name="connsiteX193" fmla="*/ 1039801 w 1114575"/>
              <a:gd name="connsiteY193" fmla="*/ 2933689 h 6872131"/>
              <a:gd name="connsiteX194" fmla="*/ 1040033 w 1114575"/>
              <a:gd name="connsiteY194" fmla="*/ 2934154 h 6872131"/>
              <a:gd name="connsiteX195" fmla="*/ 1038458 w 1114575"/>
              <a:gd name="connsiteY195" fmla="*/ 2934154 h 6872131"/>
              <a:gd name="connsiteX196" fmla="*/ 1114575 w 1114575"/>
              <a:gd name="connsiteY196" fmla="*/ 3086375 h 6872131"/>
              <a:gd name="connsiteX197" fmla="*/ 1114575 w 1114575"/>
              <a:gd name="connsiteY197" fmla="*/ 2743549 h 6872131"/>
              <a:gd name="connsiteX198" fmla="*/ 0 w 1114575"/>
              <a:gd name="connsiteY198" fmla="*/ 2743549 h 6872131"/>
              <a:gd name="connsiteX199" fmla="*/ 0 w 1114575"/>
              <a:gd name="connsiteY199" fmla="*/ 2836792 h 6872131"/>
              <a:gd name="connsiteX200" fmla="*/ 1114575 w 1114575"/>
              <a:gd name="connsiteY200" fmla="*/ 2836792 h 6872131"/>
              <a:gd name="connsiteX201" fmla="*/ 1114575 w 1114575"/>
              <a:gd name="connsiteY201" fmla="*/ 2552719 h 6872131"/>
              <a:gd name="connsiteX202" fmla="*/ 0 w 1114575"/>
              <a:gd name="connsiteY202" fmla="*/ 2552719 h 6872131"/>
              <a:gd name="connsiteX203" fmla="*/ 0 w 1114575"/>
              <a:gd name="connsiteY203" fmla="*/ 2645377 h 6872131"/>
              <a:gd name="connsiteX204" fmla="*/ 1114575 w 1114575"/>
              <a:gd name="connsiteY204" fmla="*/ 2645377 h 6872131"/>
              <a:gd name="connsiteX205" fmla="*/ 1084252 w 1114575"/>
              <a:gd name="connsiteY205" fmla="*/ 2362593 h 6872131"/>
              <a:gd name="connsiteX206" fmla="*/ 0 w 1114575"/>
              <a:gd name="connsiteY206" fmla="*/ 2362593 h 6872131"/>
              <a:gd name="connsiteX207" fmla="*/ 0 w 1114575"/>
              <a:gd name="connsiteY207" fmla="*/ 2455797 h 6872131"/>
              <a:gd name="connsiteX208" fmla="*/ 1114575 w 1114575"/>
              <a:gd name="connsiteY208" fmla="*/ 2455797 h 6872131"/>
              <a:gd name="connsiteX209" fmla="*/ 1114575 w 1114575"/>
              <a:gd name="connsiteY209" fmla="*/ 2420654 h 6872131"/>
              <a:gd name="connsiteX210" fmla="*/ 985105 w 1114575"/>
              <a:gd name="connsiteY210" fmla="*/ 2171736 h 6872131"/>
              <a:gd name="connsiteX211" fmla="*/ 0 w 1114575"/>
              <a:gd name="connsiteY211" fmla="*/ 2171736 h 6872131"/>
              <a:gd name="connsiteX212" fmla="*/ 0 w 1114575"/>
              <a:gd name="connsiteY212" fmla="*/ 2266216 h 6872131"/>
              <a:gd name="connsiteX213" fmla="*/ 1034715 w 1114575"/>
              <a:gd name="connsiteY213" fmla="*/ 2266216 h 6872131"/>
              <a:gd name="connsiteX214" fmla="*/ 1034056 w 1114575"/>
              <a:gd name="connsiteY214" fmla="*/ 2264969 h 6872131"/>
              <a:gd name="connsiteX215" fmla="*/ 1034312 w 1114575"/>
              <a:gd name="connsiteY215" fmla="*/ 2264969 h 6872131"/>
              <a:gd name="connsiteX216" fmla="*/ 892396 w 1114575"/>
              <a:gd name="connsiteY216" fmla="*/ 1976653 h 6872131"/>
              <a:gd name="connsiteX217" fmla="*/ 0 w 1114575"/>
              <a:gd name="connsiteY217" fmla="*/ 1976653 h 6872131"/>
              <a:gd name="connsiteX218" fmla="*/ 0 w 1114575"/>
              <a:gd name="connsiteY218" fmla="*/ 2074363 h 6872131"/>
              <a:gd name="connsiteX219" fmla="*/ 941076 w 1114575"/>
              <a:gd name="connsiteY219" fmla="*/ 2074363 h 6872131"/>
              <a:gd name="connsiteX220" fmla="*/ 940427 w 1114575"/>
              <a:gd name="connsiteY220" fmla="*/ 2073066 h 6872131"/>
              <a:gd name="connsiteX221" fmla="*/ 795000 w 1114575"/>
              <a:gd name="connsiteY221" fmla="*/ 1786385 h 6872131"/>
              <a:gd name="connsiteX222" fmla="*/ 0 w 1114575"/>
              <a:gd name="connsiteY222" fmla="*/ 1786385 h 6872131"/>
              <a:gd name="connsiteX223" fmla="*/ 0 w 1114575"/>
              <a:gd name="connsiteY223" fmla="*/ 1884773 h 6872131"/>
              <a:gd name="connsiteX224" fmla="*/ 845134 w 1114575"/>
              <a:gd name="connsiteY224" fmla="*/ 1884773 h 6872131"/>
              <a:gd name="connsiteX225" fmla="*/ 796464 w 1114575"/>
              <a:gd name="connsiteY225" fmla="*/ 1787073 h 6872131"/>
              <a:gd name="connsiteX226" fmla="*/ 795344 w 1114575"/>
              <a:gd name="connsiteY226" fmla="*/ 1787073 h 6872131"/>
              <a:gd name="connsiteX227" fmla="*/ 704626 w 1114575"/>
              <a:gd name="connsiteY227" fmla="*/ 1595209 h 6872131"/>
              <a:gd name="connsiteX228" fmla="*/ 0 w 1114575"/>
              <a:gd name="connsiteY228" fmla="*/ 1595209 h 6872131"/>
              <a:gd name="connsiteX229" fmla="*/ 0 w 1114575"/>
              <a:gd name="connsiteY229" fmla="*/ 1693673 h 6872131"/>
              <a:gd name="connsiteX230" fmla="*/ 746311 w 1114575"/>
              <a:gd name="connsiteY230" fmla="*/ 1693673 h 6872131"/>
              <a:gd name="connsiteX231" fmla="*/ 745964 w 1114575"/>
              <a:gd name="connsiteY231" fmla="*/ 1692910 h 6872131"/>
              <a:gd name="connsiteX232" fmla="*/ 749203 w 1114575"/>
              <a:gd name="connsiteY232" fmla="*/ 1692910 h 6872131"/>
              <a:gd name="connsiteX233" fmla="*/ 597769 w 1114575"/>
              <a:gd name="connsiteY233" fmla="*/ 1391926 h 6872131"/>
              <a:gd name="connsiteX234" fmla="*/ 596636 w 1114575"/>
              <a:gd name="connsiteY234" fmla="*/ 1394186 h 6872131"/>
              <a:gd name="connsiteX235" fmla="*/ 595575 w 1114575"/>
              <a:gd name="connsiteY235" fmla="*/ 1392228 h 6872131"/>
              <a:gd name="connsiteX236" fmla="*/ 542222 w 1114575"/>
              <a:gd name="connsiteY236" fmla="*/ 1498408 h 6872131"/>
              <a:gd name="connsiteX237" fmla="*/ 544328 w 1114575"/>
              <a:gd name="connsiteY237" fmla="*/ 1498408 h 6872131"/>
              <a:gd name="connsiteX238" fmla="*/ 544151 w 1114575"/>
              <a:gd name="connsiteY238" fmla="*/ 1498757 h 6872131"/>
              <a:gd name="connsiteX239" fmla="*/ 655550 w 1114575"/>
              <a:gd name="connsiteY239" fmla="*/ 1498757 h 6872131"/>
              <a:gd name="connsiteX240" fmla="*/ 490421 w 1114575"/>
              <a:gd name="connsiteY240" fmla="*/ 1174937 h 6872131"/>
              <a:gd name="connsiteX241" fmla="*/ 489576 w 1114575"/>
              <a:gd name="connsiteY241" fmla="*/ 1176614 h 6872131"/>
              <a:gd name="connsiteX242" fmla="*/ 488869 w 1114575"/>
              <a:gd name="connsiteY242" fmla="*/ 1175209 h 6872131"/>
              <a:gd name="connsiteX243" fmla="*/ 325184 w 1114575"/>
              <a:gd name="connsiteY243" fmla="*/ 1498408 h 6872131"/>
              <a:gd name="connsiteX244" fmla="*/ 327339 w 1114575"/>
              <a:gd name="connsiteY244" fmla="*/ 1498408 h 6872131"/>
              <a:gd name="connsiteX245" fmla="*/ 327162 w 1114575"/>
              <a:gd name="connsiteY245" fmla="*/ 1498760 h 6872131"/>
              <a:gd name="connsiteX246" fmla="*/ 433072 w 1114575"/>
              <a:gd name="connsiteY246" fmla="*/ 1498760 h 6872131"/>
              <a:gd name="connsiteX247" fmla="*/ 543634 w 1114575"/>
              <a:gd name="connsiteY247" fmla="*/ 1281323 h 6872131"/>
              <a:gd name="connsiteX248" fmla="*/ 381062 w 1114575"/>
              <a:gd name="connsiteY248" fmla="*/ 953380 h 6872131"/>
              <a:gd name="connsiteX249" fmla="*/ 379739 w 1114575"/>
              <a:gd name="connsiteY249" fmla="*/ 956045 h 6872131"/>
              <a:gd name="connsiteX250" fmla="*/ 378537 w 1114575"/>
              <a:gd name="connsiteY250" fmla="*/ 953527 h 6872131"/>
              <a:gd name="connsiteX251" fmla="*/ 108149 w 1114575"/>
              <a:gd name="connsiteY251" fmla="*/ 1498408 h 6872131"/>
              <a:gd name="connsiteX252" fmla="*/ 110350 w 1114575"/>
              <a:gd name="connsiteY252" fmla="*/ 1498408 h 6872131"/>
              <a:gd name="connsiteX253" fmla="*/ 110173 w 1114575"/>
              <a:gd name="connsiteY253" fmla="*/ 1498760 h 6872131"/>
              <a:gd name="connsiteX254" fmla="*/ 216555 w 1114575"/>
              <a:gd name="connsiteY254" fmla="*/ 1498760 h 6872131"/>
              <a:gd name="connsiteX255" fmla="*/ 433996 w 1114575"/>
              <a:gd name="connsiteY255" fmla="*/ 1064324 h 6872131"/>
              <a:gd name="connsiteX256" fmla="*/ 429843 w 1114575"/>
              <a:gd name="connsiteY256" fmla="*/ 1055507 h 6872131"/>
              <a:gd name="connsiteX257" fmla="*/ 266954 w 1114575"/>
              <a:gd name="connsiteY257" fmla="*/ 736391 h 6872131"/>
              <a:gd name="connsiteX258" fmla="*/ 0 w 1114575"/>
              <a:gd name="connsiteY258" fmla="*/ 1271084 h 6872131"/>
              <a:gd name="connsiteX259" fmla="*/ 0 w 1114575"/>
              <a:gd name="connsiteY259" fmla="*/ 1493000 h 6872131"/>
              <a:gd name="connsiteX260" fmla="*/ 325184 w 1114575"/>
              <a:gd name="connsiteY260" fmla="*/ 842688 h 6872131"/>
              <a:gd name="connsiteX261" fmla="*/ 316380 w 1114575"/>
              <a:gd name="connsiteY261" fmla="*/ 829221 h 6872131"/>
              <a:gd name="connsiteX262" fmla="*/ 267688 w 1114575"/>
              <a:gd name="connsiteY262" fmla="*/ 736508 h 6872131"/>
              <a:gd name="connsiteX263" fmla="*/ 267360 w 1114575"/>
              <a:gd name="connsiteY263" fmla="*/ 737163 h 6872131"/>
              <a:gd name="connsiteX264" fmla="*/ 161499 w 1114575"/>
              <a:gd name="connsiteY264" fmla="*/ 514826 h 6872131"/>
              <a:gd name="connsiteX265" fmla="*/ 0 w 1114575"/>
              <a:gd name="connsiteY265" fmla="*/ 837628 h 6872131"/>
              <a:gd name="connsiteX266" fmla="*/ 0 w 1114575"/>
              <a:gd name="connsiteY266" fmla="*/ 1052638 h 6872131"/>
              <a:gd name="connsiteX267" fmla="*/ 214724 w 1114575"/>
              <a:gd name="connsiteY267" fmla="*/ 625712 h 6872131"/>
              <a:gd name="connsiteX268" fmla="*/ 205911 w 1114575"/>
              <a:gd name="connsiteY268" fmla="*/ 608095 h 6872131"/>
              <a:gd name="connsiteX269" fmla="*/ 161843 w 1114575"/>
              <a:gd name="connsiteY269" fmla="*/ 514833 h 6872131"/>
              <a:gd name="connsiteX270" fmla="*/ 161669 w 1114575"/>
              <a:gd name="connsiteY270" fmla="*/ 515183 h 6872131"/>
              <a:gd name="connsiteX271" fmla="*/ 1114575 w 1114575"/>
              <a:gd name="connsiteY271" fmla="*/ 466140 h 6872131"/>
              <a:gd name="connsiteX272" fmla="*/ 1109421 w 1114575"/>
              <a:gd name="connsiteY272" fmla="*/ 466140 h 6872131"/>
              <a:gd name="connsiteX273" fmla="*/ 1114575 w 1114575"/>
              <a:gd name="connsiteY273" fmla="*/ 476447 h 6872131"/>
              <a:gd name="connsiteX274" fmla="*/ 50132 w 1114575"/>
              <a:gd name="connsiteY274" fmla="*/ 297808 h 6872131"/>
              <a:gd name="connsiteX275" fmla="*/ 49818 w 1114575"/>
              <a:gd name="connsiteY275" fmla="*/ 298440 h 6872131"/>
              <a:gd name="connsiteX276" fmla="*/ 49503 w 1114575"/>
              <a:gd name="connsiteY276" fmla="*/ 297844 h 6872131"/>
              <a:gd name="connsiteX277" fmla="*/ 0 w 1114575"/>
              <a:gd name="connsiteY277" fmla="*/ 397398 h 6872131"/>
              <a:gd name="connsiteX278" fmla="*/ 0 w 1114575"/>
              <a:gd name="connsiteY278" fmla="*/ 615600 h 6872131"/>
              <a:gd name="connsiteX279" fmla="*/ 103485 w 1114575"/>
              <a:gd name="connsiteY279" fmla="*/ 408647 h 6872131"/>
              <a:gd name="connsiteX280" fmla="*/ 94679 w 1114575"/>
              <a:gd name="connsiteY280" fmla="*/ 382234 h 6872131"/>
              <a:gd name="connsiteX281" fmla="*/ 1114575 w 1114575"/>
              <a:gd name="connsiteY281" fmla="*/ 275001 h 6872131"/>
              <a:gd name="connsiteX282" fmla="*/ 1012392 w 1114575"/>
              <a:gd name="connsiteY282" fmla="*/ 275001 h 6872131"/>
              <a:gd name="connsiteX283" fmla="*/ 1012671 w 1114575"/>
              <a:gd name="connsiteY283" fmla="*/ 275538 h 6872131"/>
              <a:gd name="connsiteX284" fmla="*/ 1012038 w 1114575"/>
              <a:gd name="connsiteY284" fmla="*/ 275538 h 6872131"/>
              <a:gd name="connsiteX285" fmla="*/ 1060731 w 1114575"/>
              <a:gd name="connsiteY285" fmla="*/ 368767 h 6872131"/>
              <a:gd name="connsiteX286" fmla="*/ 1114575 w 1114575"/>
              <a:gd name="connsiteY286" fmla="*/ 368767 h 6872131"/>
              <a:gd name="connsiteX287" fmla="*/ 1114575 w 1114575"/>
              <a:gd name="connsiteY287" fmla="*/ 84932 h 6872131"/>
              <a:gd name="connsiteX288" fmla="*/ 918802 w 1114575"/>
              <a:gd name="connsiteY288" fmla="*/ 84932 h 6872131"/>
              <a:gd name="connsiteX289" fmla="*/ 919058 w 1114575"/>
              <a:gd name="connsiteY289" fmla="*/ 85423 h 6872131"/>
              <a:gd name="connsiteX290" fmla="*/ 918743 w 1114575"/>
              <a:gd name="connsiteY290" fmla="*/ 85423 h 6872131"/>
              <a:gd name="connsiteX291" fmla="*/ 967462 w 1114575"/>
              <a:gd name="connsiteY291" fmla="*/ 178552 h 6872131"/>
              <a:gd name="connsiteX292" fmla="*/ 1114575 w 1114575"/>
              <a:gd name="connsiteY292" fmla="*/ 178552 h 6872131"/>
              <a:gd name="connsiteX293" fmla="*/ 124240 w 1114575"/>
              <a:gd name="connsiteY293" fmla="*/ 0 h 6872131"/>
              <a:gd name="connsiteX294" fmla="*/ 17294 w 1114575"/>
              <a:gd name="connsiteY294" fmla="*/ 0 h 6872131"/>
              <a:gd name="connsiteX295" fmla="*/ 1114575 w 1114575"/>
              <a:gd name="connsiteY295" fmla="*/ 2202726 h 6872131"/>
              <a:gd name="connsiteX296" fmla="*/ 1114575 w 1114575"/>
              <a:gd name="connsiteY296" fmla="*/ 1985720 h 6872131"/>
              <a:gd name="connsiteX297" fmla="*/ 337881 w 1114575"/>
              <a:gd name="connsiteY297" fmla="*/ 0 h 6872131"/>
              <a:gd name="connsiteX298" fmla="*/ 229005 w 1114575"/>
              <a:gd name="connsiteY298" fmla="*/ 0 h 6872131"/>
              <a:gd name="connsiteX299" fmla="*/ 976197 w 1114575"/>
              <a:gd name="connsiteY299" fmla="*/ 1489302 h 6872131"/>
              <a:gd name="connsiteX300" fmla="*/ 1114575 w 1114575"/>
              <a:gd name="connsiteY300" fmla="*/ 1765940 h 6872131"/>
              <a:gd name="connsiteX301" fmla="*/ 1114575 w 1114575"/>
              <a:gd name="connsiteY301" fmla="*/ 1553214 h 6872131"/>
              <a:gd name="connsiteX302" fmla="*/ 1108684 w 1114575"/>
              <a:gd name="connsiteY302" fmla="*/ 1541473 h 6872131"/>
              <a:gd name="connsiteX303" fmla="*/ 549117 w 1114575"/>
              <a:gd name="connsiteY303" fmla="*/ 0 h 6872131"/>
              <a:gd name="connsiteX304" fmla="*/ 435822 w 1114575"/>
              <a:gd name="connsiteY304" fmla="*/ 0 h 6872131"/>
              <a:gd name="connsiteX305" fmla="*/ 1114575 w 1114575"/>
              <a:gd name="connsiteY305" fmla="*/ 1352362 h 6872131"/>
              <a:gd name="connsiteX306" fmla="*/ 1114575 w 1114575"/>
              <a:gd name="connsiteY306" fmla="*/ 1133115 h 6872131"/>
              <a:gd name="connsiteX307" fmla="*/ 767292 w 1114575"/>
              <a:gd name="connsiteY307" fmla="*/ 0 h 6872131"/>
              <a:gd name="connsiteX308" fmla="*/ 654677 w 1114575"/>
              <a:gd name="connsiteY308" fmla="*/ 0 h 6872131"/>
              <a:gd name="connsiteX309" fmla="*/ 1114575 w 1114575"/>
              <a:gd name="connsiteY309" fmla="*/ 913094 h 6872131"/>
              <a:gd name="connsiteX310" fmla="*/ 1114575 w 1114575"/>
              <a:gd name="connsiteY310" fmla="*/ 692635 h 68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114575" h="6872131">
                <a:moveTo>
                  <a:pt x="69304" y="6624272"/>
                </a:moveTo>
                <a:lnTo>
                  <a:pt x="68695" y="6625398"/>
                </a:lnTo>
                <a:lnTo>
                  <a:pt x="68262" y="6624517"/>
                </a:lnTo>
                <a:lnTo>
                  <a:pt x="10766" y="6730697"/>
                </a:lnTo>
                <a:lnTo>
                  <a:pt x="82499" y="6872131"/>
                </a:lnTo>
                <a:lnTo>
                  <a:pt x="191099" y="6872131"/>
                </a:lnTo>
                <a:close/>
                <a:moveTo>
                  <a:pt x="174959" y="6407283"/>
                </a:moveTo>
                <a:lnTo>
                  <a:pt x="174651" y="6407898"/>
                </a:lnTo>
                <a:lnTo>
                  <a:pt x="174452" y="6407499"/>
                </a:lnTo>
                <a:lnTo>
                  <a:pt x="125759" y="6504872"/>
                </a:lnTo>
                <a:lnTo>
                  <a:pt x="121098" y="6513678"/>
                </a:lnTo>
                <a:lnTo>
                  <a:pt x="300553" y="6872131"/>
                </a:lnTo>
                <a:lnTo>
                  <a:pt x="407427" y="6872131"/>
                </a:lnTo>
                <a:close/>
                <a:moveTo>
                  <a:pt x="286358" y="6190294"/>
                </a:moveTo>
                <a:lnTo>
                  <a:pt x="285769" y="6191424"/>
                </a:lnTo>
                <a:lnTo>
                  <a:pt x="285301" y="6190480"/>
                </a:lnTo>
                <a:lnTo>
                  <a:pt x="236608" y="6283710"/>
                </a:lnTo>
                <a:lnTo>
                  <a:pt x="227801" y="6296659"/>
                </a:lnTo>
                <a:lnTo>
                  <a:pt x="517391" y="6872131"/>
                </a:lnTo>
                <a:lnTo>
                  <a:pt x="624709" y="6872131"/>
                </a:lnTo>
                <a:close/>
                <a:moveTo>
                  <a:pt x="391460" y="5973305"/>
                </a:moveTo>
                <a:lnTo>
                  <a:pt x="347395" y="6061874"/>
                </a:lnTo>
                <a:lnTo>
                  <a:pt x="338582" y="6084147"/>
                </a:lnTo>
                <a:lnTo>
                  <a:pt x="338657" y="6084295"/>
                </a:lnTo>
                <a:lnTo>
                  <a:pt x="338654" y="6084301"/>
                </a:lnTo>
                <a:lnTo>
                  <a:pt x="734489" y="6872131"/>
                </a:lnTo>
                <a:lnTo>
                  <a:pt x="845583" y="6872131"/>
                </a:lnTo>
                <a:close/>
                <a:moveTo>
                  <a:pt x="1114575" y="5839191"/>
                </a:moveTo>
                <a:lnTo>
                  <a:pt x="1100614" y="5866762"/>
                </a:lnTo>
                <a:lnTo>
                  <a:pt x="1109421" y="5884889"/>
                </a:lnTo>
                <a:lnTo>
                  <a:pt x="1114575" y="5894703"/>
                </a:lnTo>
                <a:close/>
                <a:moveTo>
                  <a:pt x="503947" y="5756325"/>
                </a:moveTo>
                <a:lnTo>
                  <a:pt x="503108" y="5757986"/>
                </a:lnTo>
                <a:lnTo>
                  <a:pt x="502339" y="5756453"/>
                </a:lnTo>
                <a:lnTo>
                  <a:pt x="457789" y="5845009"/>
                </a:lnTo>
                <a:lnTo>
                  <a:pt x="448986" y="5866762"/>
                </a:lnTo>
                <a:lnTo>
                  <a:pt x="951710" y="6872131"/>
                </a:lnTo>
                <a:lnTo>
                  <a:pt x="1065037" y="6872131"/>
                </a:lnTo>
                <a:close/>
                <a:moveTo>
                  <a:pt x="608524" y="5543578"/>
                </a:moveTo>
                <a:lnTo>
                  <a:pt x="568642" y="5623340"/>
                </a:lnTo>
                <a:lnTo>
                  <a:pt x="555689" y="5649757"/>
                </a:lnTo>
                <a:lnTo>
                  <a:pt x="555702" y="5649780"/>
                </a:lnTo>
                <a:lnTo>
                  <a:pt x="555571" y="5650045"/>
                </a:lnTo>
                <a:lnTo>
                  <a:pt x="861440" y="6259495"/>
                </a:lnTo>
                <a:lnTo>
                  <a:pt x="1114575" y="6764310"/>
                </a:lnTo>
                <a:lnTo>
                  <a:pt x="1114575" y="6545611"/>
                </a:lnTo>
                <a:lnTo>
                  <a:pt x="905008" y="6130852"/>
                </a:lnTo>
                <a:close/>
                <a:moveTo>
                  <a:pt x="1114575" y="5413892"/>
                </a:moveTo>
                <a:lnTo>
                  <a:pt x="994429" y="5654417"/>
                </a:lnTo>
                <a:lnTo>
                  <a:pt x="998572" y="5663227"/>
                </a:lnTo>
                <a:lnTo>
                  <a:pt x="1047261" y="5760599"/>
                </a:lnTo>
                <a:lnTo>
                  <a:pt x="1048254" y="5758611"/>
                </a:lnTo>
                <a:lnTo>
                  <a:pt x="1049131" y="5760370"/>
                </a:lnTo>
                <a:lnTo>
                  <a:pt x="1114575" y="5629281"/>
                </a:lnTo>
                <a:close/>
                <a:moveTo>
                  <a:pt x="486530" y="5167030"/>
                </a:moveTo>
                <a:lnTo>
                  <a:pt x="380351" y="5167030"/>
                </a:lnTo>
                <a:lnTo>
                  <a:pt x="0" y="5916255"/>
                </a:lnTo>
                <a:lnTo>
                  <a:pt x="0" y="6127477"/>
                </a:lnTo>
                <a:close/>
                <a:moveTo>
                  <a:pt x="689817" y="5167030"/>
                </a:moveTo>
                <a:lnTo>
                  <a:pt x="583654" y="5167030"/>
                </a:lnTo>
                <a:lnTo>
                  <a:pt x="0" y="6328014"/>
                </a:lnTo>
                <a:lnTo>
                  <a:pt x="0" y="6543437"/>
                </a:lnTo>
                <a:close/>
                <a:moveTo>
                  <a:pt x="910746" y="5167030"/>
                </a:moveTo>
                <a:lnTo>
                  <a:pt x="799988" y="5167030"/>
                </a:lnTo>
                <a:lnTo>
                  <a:pt x="799982" y="5167037"/>
                </a:lnTo>
                <a:lnTo>
                  <a:pt x="799146" y="5167037"/>
                </a:lnTo>
                <a:lnTo>
                  <a:pt x="666541" y="5432725"/>
                </a:lnTo>
                <a:lnTo>
                  <a:pt x="1114575" y="6323848"/>
                </a:lnTo>
                <a:lnTo>
                  <a:pt x="1114575" y="6111406"/>
                </a:lnTo>
                <a:lnTo>
                  <a:pt x="773592" y="5432702"/>
                </a:lnTo>
                <a:close/>
                <a:moveTo>
                  <a:pt x="269541" y="5167024"/>
                </a:moveTo>
                <a:lnTo>
                  <a:pt x="264878" y="5167024"/>
                </a:lnTo>
                <a:lnTo>
                  <a:pt x="163362" y="5167024"/>
                </a:lnTo>
                <a:lnTo>
                  <a:pt x="0" y="5167024"/>
                </a:lnTo>
                <a:lnTo>
                  <a:pt x="0" y="5260220"/>
                </a:lnTo>
                <a:lnTo>
                  <a:pt x="114155" y="5260220"/>
                </a:lnTo>
                <a:lnTo>
                  <a:pt x="0" y="5487092"/>
                </a:lnTo>
                <a:lnTo>
                  <a:pt x="0" y="5701687"/>
                </a:lnTo>
                <a:close/>
                <a:moveTo>
                  <a:pt x="1114575" y="5167024"/>
                </a:moveTo>
                <a:lnTo>
                  <a:pt x="1021988" y="5167024"/>
                </a:lnTo>
                <a:lnTo>
                  <a:pt x="1021981" y="5167037"/>
                </a:lnTo>
                <a:lnTo>
                  <a:pt x="1020845" y="5167037"/>
                </a:lnTo>
                <a:lnTo>
                  <a:pt x="883580" y="5437385"/>
                </a:lnTo>
                <a:lnTo>
                  <a:pt x="936412" y="5543578"/>
                </a:lnTo>
                <a:lnTo>
                  <a:pt x="936966" y="5542487"/>
                </a:lnTo>
                <a:lnTo>
                  <a:pt x="937411" y="5543384"/>
                </a:lnTo>
                <a:lnTo>
                  <a:pt x="1114575" y="5194202"/>
                </a:lnTo>
                <a:close/>
                <a:moveTo>
                  <a:pt x="733214" y="5078458"/>
                </a:moveTo>
                <a:lnTo>
                  <a:pt x="627379" y="5078458"/>
                </a:lnTo>
                <a:lnTo>
                  <a:pt x="582980" y="5167020"/>
                </a:lnTo>
                <a:lnTo>
                  <a:pt x="693462" y="5167020"/>
                </a:lnTo>
                <a:close/>
                <a:moveTo>
                  <a:pt x="1114575" y="4984720"/>
                </a:moveTo>
                <a:lnTo>
                  <a:pt x="676815" y="4984720"/>
                </a:lnTo>
                <a:lnTo>
                  <a:pt x="676556" y="4985222"/>
                </a:lnTo>
                <a:lnTo>
                  <a:pt x="670684" y="4985222"/>
                </a:lnTo>
                <a:lnTo>
                  <a:pt x="621991" y="5078452"/>
                </a:lnTo>
                <a:lnTo>
                  <a:pt x="1114575" y="5078452"/>
                </a:lnTo>
                <a:close/>
                <a:moveTo>
                  <a:pt x="0" y="4979081"/>
                </a:moveTo>
                <a:lnTo>
                  <a:pt x="0" y="5075657"/>
                </a:lnTo>
                <a:lnTo>
                  <a:pt x="47984" y="5075657"/>
                </a:lnTo>
                <a:close/>
                <a:moveTo>
                  <a:pt x="1114575" y="4796328"/>
                </a:moveTo>
                <a:lnTo>
                  <a:pt x="770336" y="4796328"/>
                </a:lnTo>
                <a:lnTo>
                  <a:pt x="721637" y="4889578"/>
                </a:lnTo>
                <a:lnTo>
                  <a:pt x="1114575" y="4889578"/>
                </a:lnTo>
                <a:close/>
                <a:moveTo>
                  <a:pt x="1114575" y="4599870"/>
                </a:moveTo>
                <a:lnTo>
                  <a:pt x="861303" y="4599870"/>
                </a:lnTo>
                <a:lnTo>
                  <a:pt x="812613" y="4697244"/>
                </a:lnTo>
                <a:lnTo>
                  <a:pt x="814441" y="4697244"/>
                </a:lnTo>
                <a:lnTo>
                  <a:pt x="813674" y="4698783"/>
                </a:lnTo>
                <a:lnTo>
                  <a:pt x="1114575" y="4698783"/>
                </a:lnTo>
                <a:close/>
                <a:moveTo>
                  <a:pt x="0" y="4544702"/>
                </a:moveTo>
                <a:lnTo>
                  <a:pt x="0" y="4758036"/>
                </a:lnTo>
                <a:lnTo>
                  <a:pt x="158784" y="5075655"/>
                </a:lnTo>
                <a:lnTo>
                  <a:pt x="264973" y="5075655"/>
                </a:lnTo>
                <a:close/>
                <a:moveTo>
                  <a:pt x="1114575" y="4409219"/>
                </a:moveTo>
                <a:lnTo>
                  <a:pt x="960546" y="4409219"/>
                </a:lnTo>
                <a:lnTo>
                  <a:pt x="960523" y="4409265"/>
                </a:lnTo>
                <a:lnTo>
                  <a:pt x="958685" y="4409265"/>
                </a:lnTo>
                <a:lnTo>
                  <a:pt x="909996" y="4502494"/>
                </a:lnTo>
                <a:lnTo>
                  <a:pt x="1114575" y="4502494"/>
                </a:lnTo>
                <a:close/>
                <a:moveTo>
                  <a:pt x="1114575" y="4218659"/>
                </a:moveTo>
                <a:lnTo>
                  <a:pt x="1051925" y="4218659"/>
                </a:lnTo>
                <a:lnTo>
                  <a:pt x="1007378" y="4311893"/>
                </a:lnTo>
                <a:lnTo>
                  <a:pt x="1008243" y="4311893"/>
                </a:lnTo>
                <a:lnTo>
                  <a:pt x="1007824" y="4312767"/>
                </a:lnTo>
                <a:lnTo>
                  <a:pt x="1114575" y="4312767"/>
                </a:lnTo>
                <a:close/>
                <a:moveTo>
                  <a:pt x="0" y="4121228"/>
                </a:moveTo>
                <a:lnTo>
                  <a:pt x="0" y="4344228"/>
                </a:lnTo>
                <a:lnTo>
                  <a:pt x="329330" y="5002832"/>
                </a:lnTo>
                <a:lnTo>
                  <a:pt x="329965" y="5001669"/>
                </a:lnTo>
                <a:lnTo>
                  <a:pt x="330414" y="5002566"/>
                </a:lnTo>
                <a:lnTo>
                  <a:pt x="388408" y="4896427"/>
                </a:lnTo>
                <a:close/>
                <a:moveTo>
                  <a:pt x="1114575" y="4093369"/>
                </a:moveTo>
                <a:lnTo>
                  <a:pt x="1100614" y="4121287"/>
                </a:lnTo>
                <a:lnTo>
                  <a:pt x="1114575" y="4121287"/>
                </a:lnTo>
                <a:close/>
                <a:moveTo>
                  <a:pt x="0" y="3688374"/>
                </a:moveTo>
                <a:lnTo>
                  <a:pt x="0" y="3905283"/>
                </a:lnTo>
                <a:lnTo>
                  <a:pt x="440179" y="4785813"/>
                </a:lnTo>
                <a:lnTo>
                  <a:pt x="441299" y="4783585"/>
                </a:lnTo>
                <a:lnTo>
                  <a:pt x="442295" y="4785577"/>
                </a:lnTo>
                <a:lnTo>
                  <a:pt x="495668" y="4679385"/>
                </a:lnTo>
                <a:close/>
                <a:moveTo>
                  <a:pt x="1114575" y="3663740"/>
                </a:moveTo>
                <a:lnTo>
                  <a:pt x="402500" y="5080223"/>
                </a:lnTo>
                <a:lnTo>
                  <a:pt x="509223" y="5080223"/>
                </a:lnTo>
                <a:lnTo>
                  <a:pt x="1114575" y="3879510"/>
                </a:lnTo>
                <a:close/>
                <a:moveTo>
                  <a:pt x="0" y="3254256"/>
                </a:moveTo>
                <a:lnTo>
                  <a:pt x="0" y="3469615"/>
                </a:lnTo>
                <a:lnTo>
                  <a:pt x="551028" y="4568794"/>
                </a:lnTo>
                <a:lnTo>
                  <a:pt x="551569" y="4567720"/>
                </a:lnTo>
                <a:lnTo>
                  <a:pt x="552001" y="4568585"/>
                </a:lnTo>
                <a:lnTo>
                  <a:pt x="605305" y="4462389"/>
                </a:lnTo>
                <a:close/>
                <a:moveTo>
                  <a:pt x="56532" y="2933689"/>
                </a:moveTo>
                <a:lnTo>
                  <a:pt x="0" y="2933689"/>
                </a:lnTo>
                <a:lnTo>
                  <a:pt x="0" y="3036894"/>
                </a:lnTo>
                <a:lnTo>
                  <a:pt x="657735" y="4351773"/>
                </a:lnTo>
                <a:lnTo>
                  <a:pt x="658802" y="4349624"/>
                </a:lnTo>
                <a:lnTo>
                  <a:pt x="659792" y="4351599"/>
                </a:lnTo>
                <a:lnTo>
                  <a:pt x="712657" y="4245396"/>
                </a:lnTo>
                <a:close/>
                <a:moveTo>
                  <a:pt x="277997" y="2933689"/>
                </a:moveTo>
                <a:lnTo>
                  <a:pt x="167276" y="2933689"/>
                </a:lnTo>
                <a:lnTo>
                  <a:pt x="167508" y="2934154"/>
                </a:lnTo>
                <a:lnTo>
                  <a:pt x="165645" y="2934154"/>
                </a:lnTo>
                <a:lnTo>
                  <a:pt x="768067" y="4134236"/>
                </a:lnTo>
                <a:lnTo>
                  <a:pt x="768443" y="4133490"/>
                </a:lnTo>
                <a:lnTo>
                  <a:pt x="769003" y="4134607"/>
                </a:lnTo>
                <a:lnTo>
                  <a:pt x="822294" y="4028353"/>
                </a:lnTo>
                <a:close/>
                <a:moveTo>
                  <a:pt x="495206" y="2933689"/>
                </a:moveTo>
                <a:lnTo>
                  <a:pt x="384265" y="2933689"/>
                </a:lnTo>
                <a:lnTo>
                  <a:pt x="384498" y="2934154"/>
                </a:lnTo>
                <a:lnTo>
                  <a:pt x="382683" y="2934154"/>
                </a:lnTo>
                <a:lnTo>
                  <a:pt x="874773" y="3917215"/>
                </a:lnTo>
                <a:lnTo>
                  <a:pt x="875648" y="3915387"/>
                </a:lnTo>
                <a:lnTo>
                  <a:pt x="876764" y="3917617"/>
                </a:lnTo>
                <a:lnTo>
                  <a:pt x="929646" y="3807197"/>
                </a:lnTo>
                <a:close/>
                <a:moveTo>
                  <a:pt x="711861" y="2933689"/>
                </a:moveTo>
                <a:lnTo>
                  <a:pt x="605823" y="2933689"/>
                </a:lnTo>
                <a:lnTo>
                  <a:pt x="606055" y="2934154"/>
                </a:lnTo>
                <a:lnTo>
                  <a:pt x="604382" y="2934154"/>
                </a:lnTo>
                <a:lnTo>
                  <a:pt x="985105" y="3696054"/>
                </a:lnTo>
                <a:lnTo>
                  <a:pt x="985567" y="3695178"/>
                </a:lnTo>
                <a:lnTo>
                  <a:pt x="986006" y="3696059"/>
                </a:lnTo>
                <a:lnTo>
                  <a:pt x="1035147" y="3602771"/>
                </a:lnTo>
                <a:lnTo>
                  <a:pt x="1039283" y="3589815"/>
                </a:lnTo>
                <a:close/>
                <a:moveTo>
                  <a:pt x="929161" y="2933689"/>
                </a:moveTo>
                <a:lnTo>
                  <a:pt x="822812" y="2933689"/>
                </a:lnTo>
                <a:lnTo>
                  <a:pt x="823048" y="2934154"/>
                </a:lnTo>
                <a:lnTo>
                  <a:pt x="821420" y="2934154"/>
                </a:lnTo>
                <a:lnTo>
                  <a:pt x="1095954" y="3479034"/>
                </a:lnTo>
                <a:lnTo>
                  <a:pt x="1096845" y="3477243"/>
                </a:lnTo>
                <a:lnTo>
                  <a:pt x="1097768" y="3479074"/>
                </a:lnTo>
                <a:lnTo>
                  <a:pt x="1114575" y="3445304"/>
                </a:lnTo>
                <a:lnTo>
                  <a:pt x="1114575" y="3299928"/>
                </a:lnTo>
                <a:close/>
                <a:moveTo>
                  <a:pt x="1114575" y="2933689"/>
                </a:moveTo>
                <a:lnTo>
                  <a:pt x="1039801" y="2933689"/>
                </a:lnTo>
                <a:lnTo>
                  <a:pt x="1040033" y="2934154"/>
                </a:lnTo>
                <a:lnTo>
                  <a:pt x="1038458" y="2934154"/>
                </a:lnTo>
                <a:lnTo>
                  <a:pt x="1114575" y="3086375"/>
                </a:lnTo>
                <a:close/>
                <a:moveTo>
                  <a:pt x="1114575" y="2743549"/>
                </a:moveTo>
                <a:lnTo>
                  <a:pt x="0" y="2743549"/>
                </a:lnTo>
                <a:lnTo>
                  <a:pt x="0" y="2836792"/>
                </a:lnTo>
                <a:lnTo>
                  <a:pt x="1114575" y="2836792"/>
                </a:lnTo>
                <a:close/>
                <a:moveTo>
                  <a:pt x="1114575" y="2552719"/>
                </a:moveTo>
                <a:lnTo>
                  <a:pt x="0" y="2552719"/>
                </a:lnTo>
                <a:lnTo>
                  <a:pt x="0" y="2645377"/>
                </a:lnTo>
                <a:lnTo>
                  <a:pt x="1114575" y="2645377"/>
                </a:lnTo>
                <a:close/>
                <a:moveTo>
                  <a:pt x="1084252" y="2362593"/>
                </a:moveTo>
                <a:lnTo>
                  <a:pt x="0" y="2362593"/>
                </a:lnTo>
                <a:lnTo>
                  <a:pt x="0" y="2455797"/>
                </a:lnTo>
                <a:lnTo>
                  <a:pt x="1114575" y="2455797"/>
                </a:lnTo>
                <a:lnTo>
                  <a:pt x="1114575" y="2420654"/>
                </a:lnTo>
                <a:close/>
                <a:moveTo>
                  <a:pt x="985105" y="2171736"/>
                </a:moveTo>
                <a:lnTo>
                  <a:pt x="0" y="2171736"/>
                </a:lnTo>
                <a:lnTo>
                  <a:pt x="0" y="2266216"/>
                </a:lnTo>
                <a:lnTo>
                  <a:pt x="1034715" y="2266216"/>
                </a:lnTo>
                <a:lnTo>
                  <a:pt x="1034056" y="2264969"/>
                </a:lnTo>
                <a:lnTo>
                  <a:pt x="1034312" y="2264969"/>
                </a:lnTo>
                <a:close/>
                <a:moveTo>
                  <a:pt x="892396" y="1976653"/>
                </a:moveTo>
                <a:lnTo>
                  <a:pt x="0" y="1976653"/>
                </a:lnTo>
                <a:lnTo>
                  <a:pt x="0" y="2074363"/>
                </a:lnTo>
                <a:lnTo>
                  <a:pt x="941076" y="2074363"/>
                </a:lnTo>
                <a:lnTo>
                  <a:pt x="940427" y="2073066"/>
                </a:lnTo>
                <a:close/>
                <a:moveTo>
                  <a:pt x="795000" y="1786385"/>
                </a:moveTo>
                <a:lnTo>
                  <a:pt x="0" y="1786385"/>
                </a:lnTo>
                <a:lnTo>
                  <a:pt x="0" y="1884773"/>
                </a:lnTo>
                <a:lnTo>
                  <a:pt x="845134" y="1884773"/>
                </a:lnTo>
                <a:lnTo>
                  <a:pt x="796464" y="1787073"/>
                </a:lnTo>
                <a:lnTo>
                  <a:pt x="795344" y="1787073"/>
                </a:lnTo>
                <a:close/>
                <a:moveTo>
                  <a:pt x="704626" y="1595209"/>
                </a:moveTo>
                <a:lnTo>
                  <a:pt x="0" y="1595209"/>
                </a:lnTo>
                <a:lnTo>
                  <a:pt x="0" y="1693673"/>
                </a:lnTo>
                <a:lnTo>
                  <a:pt x="746311" y="1693673"/>
                </a:lnTo>
                <a:lnTo>
                  <a:pt x="745964" y="1692910"/>
                </a:lnTo>
                <a:lnTo>
                  <a:pt x="749203" y="1692910"/>
                </a:lnTo>
                <a:close/>
                <a:moveTo>
                  <a:pt x="597769" y="1391926"/>
                </a:moveTo>
                <a:lnTo>
                  <a:pt x="596636" y="1394186"/>
                </a:lnTo>
                <a:lnTo>
                  <a:pt x="595575" y="1392228"/>
                </a:lnTo>
                <a:lnTo>
                  <a:pt x="542222" y="1498408"/>
                </a:lnTo>
                <a:lnTo>
                  <a:pt x="544328" y="1498408"/>
                </a:lnTo>
                <a:lnTo>
                  <a:pt x="544151" y="1498757"/>
                </a:lnTo>
                <a:lnTo>
                  <a:pt x="655550" y="1498757"/>
                </a:lnTo>
                <a:close/>
                <a:moveTo>
                  <a:pt x="490421" y="1174937"/>
                </a:moveTo>
                <a:lnTo>
                  <a:pt x="489576" y="1176614"/>
                </a:lnTo>
                <a:lnTo>
                  <a:pt x="488869" y="1175209"/>
                </a:lnTo>
                <a:lnTo>
                  <a:pt x="325184" y="1498408"/>
                </a:lnTo>
                <a:lnTo>
                  <a:pt x="327339" y="1498408"/>
                </a:lnTo>
                <a:lnTo>
                  <a:pt x="327162" y="1498760"/>
                </a:lnTo>
                <a:lnTo>
                  <a:pt x="433072" y="1498760"/>
                </a:lnTo>
                <a:lnTo>
                  <a:pt x="543634" y="1281323"/>
                </a:lnTo>
                <a:close/>
                <a:moveTo>
                  <a:pt x="381062" y="953380"/>
                </a:moveTo>
                <a:lnTo>
                  <a:pt x="379739" y="956045"/>
                </a:lnTo>
                <a:lnTo>
                  <a:pt x="378537" y="953527"/>
                </a:lnTo>
                <a:lnTo>
                  <a:pt x="108149" y="1498408"/>
                </a:lnTo>
                <a:lnTo>
                  <a:pt x="110350" y="1498408"/>
                </a:lnTo>
                <a:lnTo>
                  <a:pt x="110173" y="1498760"/>
                </a:lnTo>
                <a:lnTo>
                  <a:pt x="216555" y="1498760"/>
                </a:lnTo>
                <a:lnTo>
                  <a:pt x="433996" y="1064324"/>
                </a:lnTo>
                <a:lnTo>
                  <a:pt x="429843" y="1055507"/>
                </a:lnTo>
                <a:close/>
                <a:moveTo>
                  <a:pt x="266954" y="736391"/>
                </a:moveTo>
                <a:lnTo>
                  <a:pt x="0" y="1271084"/>
                </a:lnTo>
                <a:lnTo>
                  <a:pt x="0" y="1493000"/>
                </a:lnTo>
                <a:lnTo>
                  <a:pt x="325184" y="842688"/>
                </a:lnTo>
                <a:lnTo>
                  <a:pt x="316380" y="829221"/>
                </a:lnTo>
                <a:lnTo>
                  <a:pt x="267688" y="736508"/>
                </a:lnTo>
                <a:lnTo>
                  <a:pt x="267360" y="737163"/>
                </a:lnTo>
                <a:close/>
                <a:moveTo>
                  <a:pt x="161499" y="514826"/>
                </a:moveTo>
                <a:lnTo>
                  <a:pt x="0" y="837628"/>
                </a:lnTo>
                <a:lnTo>
                  <a:pt x="0" y="1052638"/>
                </a:lnTo>
                <a:lnTo>
                  <a:pt x="214724" y="625712"/>
                </a:lnTo>
                <a:lnTo>
                  <a:pt x="205911" y="608095"/>
                </a:lnTo>
                <a:lnTo>
                  <a:pt x="161843" y="514833"/>
                </a:lnTo>
                <a:lnTo>
                  <a:pt x="161669" y="515183"/>
                </a:lnTo>
                <a:close/>
                <a:moveTo>
                  <a:pt x="1114575" y="466140"/>
                </a:moveTo>
                <a:lnTo>
                  <a:pt x="1109421" y="466140"/>
                </a:lnTo>
                <a:lnTo>
                  <a:pt x="1114575" y="476447"/>
                </a:lnTo>
                <a:close/>
                <a:moveTo>
                  <a:pt x="50132" y="297808"/>
                </a:moveTo>
                <a:lnTo>
                  <a:pt x="49818" y="298440"/>
                </a:lnTo>
                <a:lnTo>
                  <a:pt x="49503" y="297844"/>
                </a:lnTo>
                <a:lnTo>
                  <a:pt x="0" y="397398"/>
                </a:lnTo>
                <a:lnTo>
                  <a:pt x="0" y="615600"/>
                </a:lnTo>
                <a:lnTo>
                  <a:pt x="103485" y="408647"/>
                </a:lnTo>
                <a:lnTo>
                  <a:pt x="94679" y="382234"/>
                </a:lnTo>
                <a:close/>
                <a:moveTo>
                  <a:pt x="1114575" y="275001"/>
                </a:moveTo>
                <a:lnTo>
                  <a:pt x="1012392" y="275001"/>
                </a:lnTo>
                <a:lnTo>
                  <a:pt x="1012671" y="275538"/>
                </a:lnTo>
                <a:lnTo>
                  <a:pt x="1012038" y="275538"/>
                </a:lnTo>
                <a:lnTo>
                  <a:pt x="1060731" y="368767"/>
                </a:lnTo>
                <a:lnTo>
                  <a:pt x="1114575" y="368767"/>
                </a:lnTo>
                <a:close/>
                <a:moveTo>
                  <a:pt x="1114575" y="84932"/>
                </a:moveTo>
                <a:lnTo>
                  <a:pt x="918802" y="84932"/>
                </a:lnTo>
                <a:lnTo>
                  <a:pt x="919058" y="85423"/>
                </a:lnTo>
                <a:lnTo>
                  <a:pt x="918743" y="85423"/>
                </a:lnTo>
                <a:lnTo>
                  <a:pt x="967462" y="178552"/>
                </a:lnTo>
                <a:lnTo>
                  <a:pt x="1114575" y="178552"/>
                </a:lnTo>
                <a:close/>
                <a:moveTo>
                  <a:pt x="124240" y="0"/>
                </a:moveTo>
                <a:lnTo>
                  <a:pt x="17294" y="0"/>
                </a:lnTo>
                <a:lnTo>
                  <a:pt x="1114575" y="2202726"/>
                </a:lnTo>
                <a:lnTo>
                  <a:pt x="1114575" y="1985720"/>
                </a:lnTo>
                <a:close/>
                <a:moveTo>
                  <a:pt x="337881" y="0"/>
                </a:moveTo>
                <a:lnTo>
                  <a:pt x="229005" y="0"/>
                </a:lnTo>
                <a:lnTo>
                  <a:pt x="976197" y="1489302"/>
                </a:lnTo>
                <a:lnTo>
                  <a:pt x="1114575" y="1765940"/>
                </a:lnTo>
                <a:lnTo>
                  <a:pt x="1114575" y="1553214"/>
                </a:lnTo>
                <a:lnTo>
                  <a:pt x="1108684" y="1541473"/>
                </a:lnTo>
                <a:close/>
                <a:moveTo>
                  <a:pt x="549117" y="0"/>
                </a:moveTo>
                <a:lnTo>
                  <a:pt x="435822" y="0"/>
                </a:lnTo>
                <a:lnTo>
                  <a:pt x="1114575" y="1352362"/>
                </a:lnTo>
                <a:lnTo>
                  <a:pt x="1114575" y="1133115"/>
                </a:lnTo>
                <a:close/>
                <a:moveTo>
                  <a:pt x="767292" y="0"/>
                </a:moveTo>
                <a:lnTo>
                  <a:pt x="654677" y="0"/>
                </a:lnTo>
                <a:lnTo>
                  <a:pt x="1114575" y="913094"/>
                </a:lnTo>
                <a:lnTo>
                  <a:pt x="1114575" y="692635"/>
                </a:lnTo>
                <a:close/>
              </a:path>
            </a:pathLst>
          </a:custGeom>
          <a:solidFill>
            <a:schemeClr val="tx1"/>
          </a:solidFill>
          <a:ln>
            <a:noFill/>
          </a:ln>
          <a:effectLst/>
        </p:spPr>
        <p:txBody>
          <a:bodyPr wrap="square" anchor="ctr">
            <a:noAutofit/>
          </a:bodyPr>
          <a:lstStyle/>
          <a:p>
            <a:endParaRPr lang="en-US" dirty="0"/>
          </a:p>
        </p:txBody>
      </p:sp>
      <p:sp>
        <p:nvSpPr>
          <p:cNvPr id="9" name="Freeform 8">
            <a:extLst>
              <a:ext uri="{FF2B5EF4-FFF2-40B4-BE49-F238E27FC236}">
                <a16:creationId xmlns:a16="http://schemas.microsoft.com/office/drawing/2014/main" id="{4517633F-677E-4942-8CDD-38519024C0C2}"/>
              </a:ext>
            </a:extLst>
          </p:cNvPr>
          <p:cNvSpPr>
            <a:spLocks noChangeArrowheads="1"/>
          </p:cNvSpPr>
          <p:nvPr userDrawn="1"/>
        </p:nvSpPr>
        <p:spPr bwMode="auto">
          <a:xfrm flipH="1">
            <a:off x="8309345" y="-5887"/>
            <a:ext cx="835931" cy="5726776"/>
          </a:xfrm>
          <a:custGeom>
            <a:avLst/>
            <a:gdLst>
              <a:gd name="connsiteX0" fmla="*/ 69304 w 1114575"/>
              <a:gd name="connsiteY0" fmla="*/ 6624272 h 6872131"/>
              <a:gd name="connsiteX1" fmla="*/ 68695 w 1114575"/>
              <a:gd name="connsiteY1" fmla="*/ 6625398 h 6872131"/>
              <a:gd name="connsiteX2" fmla="*/ 68262 w 1114575"/>
              <a:gd name="connsiteY2" fmla="*/ 6624517 h 6872131"/>
              <a:gd name="connsiteX3" fmla="*/ 10766 w 1114575"/>
              <a:gd name="connsiteY3" fmla="*/ 6730697 h 6872131"/>
              <a:gd name="connsiteX4" fmla="*/ 82499 w 1114575"/>
              <a:gd name="connsiteY4" fmla="*/ 6872131 h 6872131"/>
              <a:gd name="connsiteX5" fmla="*/ 191099 w 1114575"/>
              <a:gd name="connsiteY5" fmla="*/ 6872131 h 6872131"/>
              <a:gd name="connsiteX6" fmla="*/ 174959 w 1114575"/>
              <a:gd name="connsiteY6" fmla="*/ 6407283 h 6872131"/>
              <a:gd name="connsiteX7" fmla="*/ 174651 w 1114575"/>
              <a:gd name="connsiteY7" fmla="*/ 6407898 h 6872131"/>
              <a:gd name="connsiteX8" fmla="*/ 174452 w 1114575"/>
              <a:gd name="connsiteY8" fmla="*/ 6407499 h 6872131"/>
              <a:gd name="connsiteX9" fmla="*/ 125759 w 1114575"/>
              <a:gd name="connsiteY9" fmla="*/ 6504872 h 6872131"/>
              <a:gd name="connsiteX10" fmla="*/ 121098 w 1114575"/>
              <a:gd name="connsiteY10" fmla="*/ 6513678 h 6872131"/>
              <a:gd name="connsiteX11" fmla="*/ 300553 w 1114575"/>
              <a:gd name="connsiteY11" fmla="*/ 6872131 h 6872131"/>
              <a:gd name="connsiteX12" fmla="*/ 407427 w 1114575"/>
              <a:gd name="connsiteY12" fmla="*/ 6872131 h 6872131"/>
              <a:gd name="connsiteX13" fmla="*/ 286358 w 1114575"/>
              <a:gd name="connsiteY13" fmla="*/ 6190294 h 6872131"/>
              <a:gd name="connsiteX14" fmla="*/ 285769 w 1114575"/>
              <a:gd name="connsiteY14" fmla="*/ 6191424 h 6872131"/>
              <a:gd name="connsiteX15" fmla="*/ 285301 w 1114575"/>
              <a:gd name="connsiteY15" fmla="*/ 6190480 h 6872131"/>
              <a:gd name="connsiteX16" fmla="*/ 236608 w 1114575"/>
              <a:gd name="connsiteY16" fmla="*/ 6283710 h 6872131"/>
              <a:gd name="connsiteX17" fmla="*/ 227801 w 1114575"/>
              <a:gd name="connsiteY17" fmla="*/ 6296659 h 6872131"/>
              <a:gd name="connsiteX18" fmla="*/ 517391 w 1114575"/>
              <a:gd name="connsiteY18" fmla="*/ 6872131 h 6872131"/>
              <a:gd name="connsiteX19" fmla="*/ 624709 w 1114575"/>
              <a:gd name="connsiteY19" fmla="*/ 6872131 h 6872131"/>
              <a:gd name="connsiteX20" fmla="*/ 391460 w 1114575"/>
              <a:gd name="connsiteY20" fmla="*/ 5973305 h 6872131"/>
              <a:gd name="connsiteX21" fmla="*/ 347395 w 1114575"/>
              <a:gd name="connsiteY21" fmla="*/ 6061874 h 6872131"/>
              <a:gd name="connsiteX22" fmla="*/ 338582 w 1114575"/>
              <a:gd name="connsiteY22" fmla="*/ 6084147 h 6872131"/>
              <a:gd name="connsiteX23" fmla="*/ 338657 w 1114575"/>
              <a:gd name="connsiteY23" fmla="*/ 6084295 h 6872131"/>
              <a:gd name="connsiteX24" fmla="*/ 338654 w 1114575"/>
              <a:gd name="connsiteY24" fmla="*/ 6084301 h 6872131"/>
              <a:gd name="connsiteX25" fmla="*/ 734489 w 1114575"/>
              <a:gd name="connsiteY25" fmla="*/ 6872131 h 6872131"/>
              <a:gd name="connsiteX26" fmla="*/ 845583 w 1114575"/>
              <a:gd name="connsiteY26" fmla="*/ 6872131 h 6872131"/>
              <a:gd name="connsiteX27" fmla="*/ 1114575 w 1114575"/>
              <a:gd name="connsiteY27" fmla="*/ 5839191 h 6872131"/>
              <a:gd name="connsiteX28" fmla="*/ 1100614 w 1114575"/>
              <a:gd name="connsiteY28" fmla="*/ 5866762 h 6872131"/>
              <a:gd name="connsiteX29" fmla="*/ 1109421 w 1114575"/>
              <a:gd name="connsiteY29" fmla="*/ 5884889 h 6872131"/>
              <a:gd name="connsiteX30" fmla="*/ 1114575 w 1114575"/>
              <a:gd name="connsiteY30" fmla="*/ 5894703 h 6872131"/>
              <a:gd name="connsiteX31" fmla="*/ 503947 w 1114575"/>
              <a:gd name="connsiteY31" fmla="*/ 5756325 h 6872131"/>
              <a:gd name="connsiteX32" fmla="*/ 503108 w 1114575"/>
              <a:gd name="connsiteY32" fmla="*/ 5757986 h 6872131"/>
              <a:gd name="connsiteX33" fmla="*/ 502339 w 1114575"/>
              <a:gd name="connsiteY33" fmla="*/ 5756453 h 6872131"/>
              <a:gd name="connsiteX34" fmla="*/ 457789 w 1114575"/>
              <a:gd name="connsiteY34" fmla="*/ 5845009 h 6872131"/>
              <a:gd name="connsiteX35" fmla="*/ 448986 w 1114575"/>
              <a:gd name="connsiteY35" fmla="*/ 5866762 h 6872131"/>
              <a:gd name="connsiteX36" fmla="*/ 951710 w 1114575"/>
              <a:gd name="connsiteY36" fmla="*/ 6872131 h 6872131"/>
              <a:gd name="connsiteX37" fmla="*/ 1065037 w 1114575"/>
              <a:gd name="connsiteY37" fmla="*/ 6872131 h 6872131"/>
              <a:gd name="connsiteX38" fmla="*/ 608524 w 1114575"/>
              <a:gd name="connsiteY38" fmla="*/ 5543578 h 6872131"/>
              <a:gd name="connsiteX39" fmla="*/ 568642 w 1114575"/>
              <a:gd name="connsiteY39" fmla="*/ 5623340 h 6872131"/>
              <a:gd name="connsiteX40" fmla="*/ 555689 w 1114575"/>
              <a:gd name="connsiteY40" fmla="*/ 5649757 h 6872131"/>
              <a:gd name="connsiteX41" fmla="*/ 555702 w 1114575"/>
              <a:gd name="connsiteY41" fmla="*/ 5649780 h 6872131"/>
              <a:gd name="connsiteX42" fmla="*/ 555571 w 1114575"/>
              <a:gd name="connsiteY42" fmla="*/ 5650045 h 6872131"/>
              <a:gd name="connsiteX43" fmla="*/ 861440 w 1114575"/>
              <a:gd name="connsiteY43" fmla="*/ 6259495 h 6872131"/>
              <a:gd name="connsiteX44" fmla="*/ 1114575 w 1114575"/>
              <a:gd name="connsiteY44" fmla="*/ 6764310 h 6872131"/>
              <a:gd name="connsiteX45" fmla="*/ 1114575 w 1114575"/>
              <a:gd name="connsiteY45" fmla="*/ 6545611 h 6872131"/>
              <a:gd name="connsiteX46" fmla="*/ 905008 w 1114575"/>
              <a:gd name="connsiteY46" fmla="*/ 6130852 h 6872131"/>
              <a:gd name="connsiteX47" fmla="*/ 1114575 w 1114575"/>
              <a:gd name="connsiteY47" fmla="*/ 5413892 h 6872131"/>
              <a:gd name="connsiteX48" fmla="*/ 994429 w 1114575"/>
              <a:gd name="connsiteY48" fmla="*/ 5654417 h 6872131"/>
              <a:gd name="connsiteX49" fmla="*/ 998572 w 1114575"/>
              <a:gd name="connsiteY49" fmla="*/ 5663227 h 6872131"/>
              <a:gd name="connsiteX50" fmla="*/ 1047261 w 1114575"/>
              <a:gd name="connsiteY50" fmla="*/ 5760599 h 6872131"/>
              <a:gd name="connsiteX51" fmla="*/ 1048254 w 1114575"/>
              <a:gd name="connsiteY51" fmla="*/ 5758611 h 6872131"/>
              <a:gd name="connsiteX52" fmla="*/ 1049131 w 1114575"/>
              <a:gd name="connsiteY52" fmla="*/ 5760370 h 6872131"/>
              <a:gd name="connsiteX53" fmla="*/ 1114575 w 1114575"/>
              <a:gd name="connsiteY53" fmla="*/ 5629281 h 6872131"/>
              <a:gd name="connsiteX54" fmla="*/ 486530 w 1114575"/>
              <a:gd name="connsiteY54" fmla="*/ 5167030 h 6872131"/>
              <a:gd name="connsiteX55" fmla="*/ 380351 w 1114575"/>
              <a:gd name="connsiteY55" fmla="*/ 5167030 h 6872131"/>
              <a:gd name="connsiteX56" fmla="*/ 0 w 1114575"/>
              <a:gd name="connsiteY56" fmla="*/ 5916255 h 6872131"/>
              <a:gd name="connsiteX57" fmla="*/ 0 w 1114575"/>
              <a:gd name="connsiteY57" fmla="*/ 6127477 h 6872131"/>
              <a:gd name="connsiteX58" fmla="*/ 689817 w 1114575"/>
              <a:gd name="connsiteY58" fmla="*/ 5167030 h 6872131"/>
              <a:gd name="connsiteX59" fmla="*/ 583654 w 1114575"/>
              <a:gd name="connsiteY59" fmla="*/ 5167030 h 6872131"/>
              <a:gd name="connsiteX60" fmla="*/ 0 w 1114575"/>
              <a:gd name="connsiteY60" fmla="*/ 6328014 h 6872131"/>
              <a:gd name="connsiteX61" fmla="*/ 0 w 1114575"/>
              <a:gd name="connsiteY61" fmla="*/ 6543437 h 6872131"/>
              <a:gd name="connsiteX62" fmla="*/ 910746 w 1114575"/>
              <a:gd name="connsiteY62" fmla="*/ 5167030 h 6872131"/>
              <a:gd name="connsiteX63" fmla="*/ 799988 w 1114575"/>
              <a:gd name="connsiteY63" fmla="*/ 5167030 h 6872131"/>
              <a:gd name="connsiteX64" fmla="*/ 799982 w 1114575"/>
              <a:gd name="connsiteY64" fmla="*/ 5167037 h 6872131"/>
              <a:gd name="connsiteX65" fmla="*/ 799146 w 1114575"/>
              <a:gd name="connsiteY65" fmla="*/ 5167037 h 6872131"/>
              <a:gd name="connsiteX66" fmla="*/ 666541 w 1114575"/>
              <a:gd name="connsiteY66" fmla="*/ 5432725 h 6872131"/>
              <a:gd name="connsiteX67" fmla="*/ 1114575 w 1114575"/>
              <a:gd name="connsiteY67" fmla="*/ 6323848 h 6872131"/>
              <a:gd name="connsiteX68" fmla="*/ 1114575 w 1114575"/>
              <a:gd name="connsiteY68" fmla="*/ 6111406 h 6872131"/>
              <a:gd name="connsiteX69" fmla="*/ 773592 w 1114575"/>
              <a:gd name="connsiteY69" fmla="*/ 5432702 h 6872131"/>
              <a:gd name="connsiteX70" fmla="*/ 269541 w 1114575"/>
              <a:gd name="connsiteY70" fmla="*/ 5167024 h 6872131"/>
              <a:gd name="connsiteX71" fmla="*/ 264878 w 1114575"/>
              <a:gd name="connsiteY71" fmla="*/ 5167024 h 6872131"/>
              <a:gd name="connsiteX72" fmla="*/ 163362 w 1114575"/>
              <a:gd name="connsiteY72" fmla="*/ 5167024 h 6872131"/>
              <a:gd name="connsiteX73" fmla="*/ 0 w 1114575"/>
              <a:gd name="connsiteY73" fmla="*/ 5167024 h 6872131"/>
              <a:gd name="connsiteX74" fmla="*/ 0 w 1114575"/>
              <a:gd name="connsiteY74" fmla="*/ 5260220 h 6872131"/>
              <a:gd name="connsiteX75" fmla="*/ 114155 w 1114575"/>
              <a:gd name="connsiteY75" fmla="*/ 5260220 h 6872131"/>
              <a:gd name="connsiteX76" fmla="*/ 0 w 1114575"/>
              <a:gd name="connsiteY76" fmla="*/ 5487092 h 6872131"/>
              <a:gd name="connsiteX77" fmla="*/ 0 w 1114575"/>
              <a:gd name="connsiteY77" fmla="*/ 5701687 h 6872131"/>
              <a:gd name="connsiteX78" fmla="*/ 1114575 w 1114575"/>
              <a:gd name="connsiteY78" fmla="*/ 5167024 h 6872131"/>
              <a:gd name="connsiteX79" fmla="*/ 1021988 w 1114575"/>
              <a:gd name="connsiteY79" fmla="*/ 5167024 h 6872131"/>
              <a:gd name="connsiteX80" fmla="*/ 1021981 w 1114575"/>
              <a:gd name="connsiteY80" fmla="*/ 5167037 h 6872131"/>
              <a:gd name="connsiteX81" fmla="*/ 1020845 w 1114575"/>
              <a:gd name="connsiteY81" fmla="*/ 5167037 h 6872131"/>
              <a:gd name="connsiteX82" fmla="*/ 883580 w 1114575"/>
              <a:gd name="connsiteY82" fmla="*/ 5437385 h 6872131"/>
              <a:gd name="connsiteX83" fmla="*/ 936412 w 1114575"/>
              <a:gd name="connsiteY83" fmla="*/ 5543578 h 6872131"/>
              <a:gd name="connsiteX84" fmla="*/ 936966 w 1114575"/>
              <a:gd name="connsiteY84" fmla="*/ 5542487 h 6872131"/>
              <a:gd name="connsiteX85" fmla="*/ 937411 w 1114575"/>
              <a:gd name="connsiteY85" fmla="*/ 5543384 h 6872131"/>
              <a:gd name="connsiteX86" fmla="*/ 1114575 w 1114575"/>
              <a:gd name="connsiteY86" fmla="*/ 5194202 h 6872131"/>
              <a:gd name="connsiteX87" fmla="*/ 733214 w 1114575"/>
              <a:gd name="connsiteY87" fmla="*/ 5078458 h 6872131"/>
              <a:gd name="connsiteX88" fmla="*/ 627379 w 1114575"/>
              <a:gd name="connsiteY88" fmla="*/ 5078458 h 6872131"/>
              <a:gd name="connsiteX89" fmla="*/ 582980 w 1114575"/>
              <a:gd name="connsiteY89" fmla="*/ 5167020 h 6872131"/>
              <a:gd name="connsiteX90" fmla="*/ 693462 w 1114575"/>
              <a:gd name="connsiteY90" fmla="*/ 5167020 h 6872131"/>
              <a:gd name="connsiteX91" fmla="*/ 1114575 w 1114575"/>
              <a:gd name="connsiteY91" fmla="*/ 4984720 h 6872131"/>
              <a:gd name="connsiteX92" fmla="*/ 676815 w 1114575"/>
              <a:gd name="connsiteY92" fmla="*/ 4984720 h 6872131"/>
              <a:gd name="connsiteX93" fmla="*/ 676556 w 1114575"/>
              <a:gd name="connsiteY93" fmla="*/ 4985222 h 6872131"/>
              <a:gd name="connsiteX94" fmla="*/ 670684 w 1114575"/>
              <a:gd name="connsiteY94" fmla="*/ 4985222 h 6872131"/>
              <a:gd name="connsiteX95" fmla="*/ 621991 w 1114575"/>
              <a:gd name="connsiteY95" fmla="*/ 5078452 h 6872131"/>
              <a:gd name="connsiteX96" fmla="*/ 1114575 w 1114575"/>
              <a:gd name="connsiteY96" fmla="*/ 5078452 h 6872131"/>
              <a:gd name="connsiteX97" fmla="*/ 0 w 1114575"/>
              <a:gd name="connsiteY97" fmla="*/ 4979081 h 6872131"/>
              <a:gd name="connsiteX98" fmla="*/ 0 w 1114575"/>
              <a:gd name="connsiteY98" fmla="*/ 5075657 h 6872131"/>
              <a:gd name="connsiteX99" fmla="*/ 47984 w 1114575"/>
              <a:gd name="connsiteY99" fmla="*/ 5075657 h 6872131"/>
              <a:gd name="connsiteX100" fmla="*/ 1114575 w 1114575"/>
              <a:gd name="connsiteY100" fmla="*/ 4796328 h 6872131"/>
              <a:gd name="connsiteX101" fmla="*/ 770336 w 1114575"/>
              <a:gd name="connsiteY101" fmla="*/ 4796328 h 6872131"/>
              <a:gd name="connsiteX102" fmla="*/ 721637 w 1114575"/>
              <a:gd name="connsiteY102" fmla="*/ 4889578 h 6872131"/>
              <a:gd name="connsiteX103" fmla="*/ 1114575 w 1114575"/>
              <a:gd name="connsiteY103" fmla="*/ 4889578 h 6872131"/>
              <a:gd name="connsiteX104" fmla="*/ 1114575 w 1114575"/>
              <a:gd name="connsiteY104" fmla="*/ 4599870 h 6872131"/>
              <a:gd name="connsiteX105" fmla="*/ 861303 w 1114575"/>
              <a:gd name="connsiteY105" fmla="*/ 4599870 h 6872131"/>
              <a:gd name="connsiteX106" fmla="*/ 812613 w 1114575"/>
              <a:gd name="connsiteY106" fmla="*/ 4697244 h 6872131"/>
              <a:gd name="connsiteX107" fmla="*/ 814441 w 1114575"/>
              <a:gd name="connsiteY107" fmla="*/ 4697244 h 6872131"/>
              <a:gd name="connsiteX108" fmla="*/ 813674 w 1114575"/>
              <a:gd name="connsiteY108" fmla="*/ 4698783 h 6872131"/>
              <a:gd name="connsiteX109" fmla="*/ 1114575 w 1114575"/>
              <a:gd name="connsiteY109" fmla="*/ 4698783 h 6872131"/>
              <a:gd name="connsiteX110" fmla="*/ 0 w 1114575"/>
              <a:gd name="connsiteY110" fmla="*/ 4544702 h 6872131"/>
              <a:gd name="connsiteX111" fmla="*/ 0 w 1114575"/>
              <a:gd name="connsiteY111" fmla="*/ 4758036 h 6872131"/>
              <a:gd name="connsiteX112" fmla="*/ 158784 w 1114575"/>
              <a:gd name="connsiteY112" fmla="*/ 5075655 h 6872131"/>
              <a:gd name="connsiteX113" fmla="*/ 264973 w 1114575"/>
              <a:gd name="connsiteY113" fmla="*/ 5075655 h 6872131"/>
              <a:gd name="connsiteX114" fmla="*/ 1114575 w 1114575"/>
              <a:gd name="connsiteY114" fmla="*/ 4409219 h 6872131"/>
              <a:gd name="connsiteX115" fmla="*/ 960546 w 1114575"/>
              <a:gd name="connsiteY115" fmla="*/ 4409219 h 6872131"/>
              <a:gd name="connsiteX116" fmla="*/ 960523 w 1114575"/>
              <a:gd name="connsiteY116" fmla="*/ 4409265 h 6872131"/>
              <a:gd name="connsiteX117" fmla="*/ 958685 w 1114575"/>
              <a:gd name="connsiteY117" fmla="*/ 4409265 h 6872131"/>
              <a:gd name="connsiteX118" fmla="*/ 909996 w 1114575"/>
              <a:gd name="connsiteY118" fmla="*/ 4502494 h 6872131"/>
              <a:gd name="connsiteX119" fmla="*/ 1114575 w 1114575"/>
              <a:gd name="connsiteY119" fmla="*/ 4502494 h 6872131"/>
              <a:gd name="connsiteX120" fmla="*/ 1114575 w 1114575"/>
              <a:gd name="connsiteY120" fmla="*/ 4218659 h 6872131"/>
              <a:gd name="connsiteX121" fmla="*/ 1051925 w 1114575"/>
              <a:gd name="connsiteY121" fmla="*/ 4218659 h 6872131"/>
              <a:gd name="connsiteX122" fmla="*/ 1007378 w 1114575"/>
              <a:gd name="connsiteY122" fmla="*/ 4311893 h 6872131"/>
              <a:gd name="connsiteX123" fmla="*/ 1008243 w 1114575"/>
              <a:gd name="connsiteY123" fmla="*/ 4311893 h 6872131"/>
              <a:gd name="connsiteX124" fmla="*/ 1007824 w 1114575"/>
              <a:gd name="connsiteY124" fmla="*/ 4312767 h 6872131"/>
              <a:gd name="connsiteX125" fmla="*/ 1114575 w 1114575"/>
              <a:gd name="connsiteY125" fmla="*/ 4312767 h 6872131"/>
              <a:gd name="connsiteX126" fmla="*/ 0 w 1114575"/>
              <a:gd name="connsiteY126" fmla="*/ 4121228 h 6872131"/>
              <a:gd name="connsiteX127" fmla="*/ 0 w 1114575"/>
              <a:gd name="connsiteY127" fmla="*/ 4344228 h 6872131"/>
              <a:gd name="connsiteX128" fmla="*/ 329330 w 1114575"/>
              <a:gd name="connsiteY128" fmla="*/ 5002832 h 6872131"/>
              <a:gd name="connsiteX129" fmla="*/ 329965 w 1114575"/>
              <a:gd name="connsiteY129" fmla="*/ 5001669 h 6872131"/>
              <a:gd name="connsiteX130" fmla="*/ 330414 w 1114575"/>
              <a:gd name="connsiteY130" fmla="*/ 5002566 h 6872131"/>
              <a:gd name="connsiteX131" fmla="*/ 388408 w 1114575"/>
              <a:gd name="connsiteY131" fmla="*/ 4896427 h 6872131"/>
              <a:gd name="connsiteX132" fmla="*/ 1114575 w 1114575"/>
              <a:gd name="connsiteY132" fmla="*/ 4093369 h 6872131"/>
              <a:gd name="connsiteX133" fmla="*/ 1100614 w 1114575"/>
              <a:gd name="connsiteY133" fmla="*/ 4121287 h 6872131"/>
              <a:gd name="connsiteX134" fmla="*/ 1114575 w 1114575"/>
              <a:gd name="connsiteY134" fmla="*/ 4121287 h 6872131"/>
              <a:gd name="connsiteX135" fmla="*/ 0 w 1114575"/>
              <a:gd name="connsiteY135" fmla="*/ 3688374 h 6872131"/>
              <a:gd name="connsiteX136" fmla="*/ 0 w 1114575"/>
              <a:gd name="connsiteY136" fmla="*/ 3905283 h 6872131"/>
              <a:gd name="connsiteX137" fmla="*/ 440179 w 1114575"/>
              <a:gd name="connsiteY137" fmla="*/ 4785813 h 6872131"/>
              <a:gd name="connsiteX138" fmla="*/ 441299 w 1114575"/>
              <a:gd name="connsiteY138" fmla="*/ 4783585 h 6872131"/>
              <a:gd name="connsiteX139" fmla="*/ 442295 w 1114575"/>
              <a:gd name="connsiteY139" fmla="*/ 4785577 h 6872131"/>
              <a:gd name="connsiteX140" fmla="*/ 495668 w 1114575"/>
              <a:gd name="connsiteY140" fmla="*/ 4679385 h 6872131"/>
              <a:gd name="connsiteX141" fmla="*/ 1114575 w 1114575"/>
              <a:gd name="connsiteY141" fmla="*/ 3663740 h 6872131"/>
              <a:gd name="connsiteX142" fmla="*/ 402500 w 1114575"/>
              <a:gd name="connsiteY142" fmla="*/ 5080223 h 6872131"/>
              <a:gd name="connsiteX143" fmla="*/ 509223 w 1114575"/>
              <a:gd name="connsiteY143" fmla="*/ 5080223 h 6872131"/>
              <a:gd name="connsiteX144" fmla="*/ 1114575 w 1114575"/>
              <a:gd name="connsiteY144" fmla="*/ 3879510 h 6872131"/>
              <a:gd name="connsiteX145" fmla="*/ 0 w 1114575"/>
              <a:gd name="connsiteY145" fmla="*/ 3254256 h 6872131"/>
              <a:gd name="connsiteX146" fmla="*/ 0 w 1114575"/>
              <a:gd name="connsiteY146" fmla="*/ 3469615 h 6872131"/>
              <a:gd name="connsiteX147" fmla="*/ 551028 w 1114575"/>
              <a:gd name="connsiteY147" fmla="*/ 4568794 h 6872131"/>
              <a:gd name="connsiteX148" fmla="*/ 551569 w 1114575"/>
              <a:gd name="connsiteY148" fmla="*/ 4567720 h 6872131"/>
              <a:gd name="connsiteX149" fmla="*/ 552001 w 1114575"/>
              <a:gd name="connsiteY149" fmla="*/ 4568585 h 6872131"/>
              <a:gd name="connsiteX150" fmla="*/ 605305 w 1114575"/>
              <a:gd name="connsiteY150" fmla="*/ 4462389 h 6872131"/>
              <a:gd name="connsiteX151" fmla="*/ 56532 w 1114575"/>
              <a:gd name="connsiteY151" fmla="*/ 2933689 h 6872131"/>
              <a:gd name="connsiteX152" fmla="*/ 0 w 1114575"/>
              <a:gd name="connsiteY152" fmla="*/ 2933689 h 6872131"/>
              <a:gd name="connsiteX153" fmla="*/ 0 w 1114575"/>
              <a:gd name="connsiteY153" fmla="*/ 3036894 h 6872131"/>
              <a:gd name="connsiteX154" fmla="*/ 657735 w 1114575"/>
              <a:gd name="connsiteY154" fmla="*/ 4351773 h 6872131"/>
              <a:gd name="connsiteX155" fmla="*/ 658802 w 1114575"/>
              <a:gd name="connsiteY155" fmla="*/ 4349624 h 6872131"/>
              <a:gd name="connsiteX156" fmla="*/ 659792 w 1114575"/>
              <a:gd name="connsiteY156" fmla="*/ 4351599 h 6872131"/>
              <a:gd name="connsiteX157" fmla="*/ 712657 w 1114575"/>
              <a:gd name="connsiteY157" fmla="*/ 4245396 h 6872131"/>
              <a:gd name="connsiteX158" fmla="*/ 277997 w 1114575"/>
              <a:gd name="connsiteY158" fmla="*/ 2933689 h 6872131"/>
              <a:gd name="connsiteX159" fmla="*/ 167276 w 1114575"/>
              <a:gd name="connsiteY159" fmla="*/ 2933689 h 6872131"/>
              <a:gd name="connsiteX160" fmla="*/ 167508 w 1114575"/>
              <a:gd name="connsiteY160" fmla="*/ 2934154 h 6872131"/>
              <a:gd name="connsiteX161" fmla="*/ 165645 w 1114575"/>
              <a:gd name="connsiteY161" fmla="*/ 2934154 h 6872131"/>
              <a:gd name="connsiteX162" fmla="*/ 768067 w 1114575"/>
              <a:gd name="connsiteY162" fmla="*/ 4134236 h 6872131"/>
              <a:gd name="connsiteX163" fmla="*/ 768443 w 1114575"/>
              <a:gd name="connsiteY163" fmla="*/ 4133490 h 6872131"/>
              <a:gd name="connsiteX164" fmla="*/ 769003 w 1114575"/>
              <a:gd name="connsiteY164" fmla="*/ 4134607 h 6872131"/>
              <a:gd name="connsiteX165" fmla="*/ 822294 w 1114575"/>
              <a:gd name="connsiteY165" fmla="*/ 4028353 h 6872131"/>
              <a:gd name="connsiteX166" fmla="*/ 495206 w 1114575"/>
              <a:gd name="connsiteY166" fmla="*/ 2933689 h 6872131"/>
              <a:gd name="connsiteX167" fmla="*/ 384265 w 1114575"/>
              <a:gd name="connsiteY167" fmla="*/ 2933689 h 6872131"/>
              <a:gd name="connsiteX168" fmla="*/ 384498 w 1114575"/>
              <a:gd name="connsiteY168" fmla="*/ 2934154 h 6872131"/>
              <a:gd name="connsiteX169" fmla="*/ 382683 w 1114575"/>
              <a:gd name="connsiteY169" fmla="*/ 2934154 h 6872131"/>
              <a:gd name="connsiteX170" fmla="*/ 874773 w 1114575"/>
              <a:gd name="connsiteY170" fmla="*/ 3917215 h 6872131"/>
              <a:gd name="connsiteX171" fmla="*/ 875648 w 1114575"/>
              <a:gd name="connsiteY171" fmla="*/ 3915387 h 6872131"/>
              <a:gd name="connsiteX172" fmla="*/ 876764 w 1114575"/>
              <a:gd name="connsiteY172" fmla="*/ 3917617 h 6872131"/>
              <a:gd name="connsiteX173" fmla="*/ 929646 w 1114575"/>
              <a:gd name="connsiteY173" fmla="*/ 3807197 h 6872131"/>
              <a:gd name="connsiteX174" fmla="*/ 711861 w 1114575"/>
              <a:gd name="connsiteY174" fmla="*/ 2933689 h 6872131"/>
              <a:gd name="connsiteX175" fmla="*/ 605823 w 1114575"/>
              <a:gd name="connsiteY175" fmla="*/ 2933689 h 6872131"/>
              <a:gd name="connsiteX176" fmla="*/ 606055 w 1114575"/>
              <a:gd name="connsiteY176" fmla="*/ 2934154 h 6872131"/>
              <a:gd name="connsiteX177" fmla="*/ 604382 w 1114575"/>
              <a:gd name="connsiteY177" fmla="*/ 2934154 h 6872131"/>
              <a:gd name="connsiteX178" fmla="*/ 985105 w 1114575"/>
              <a:gd name="connsiteY178" fmla="*/ 3696054 h 6872131"/>
              <a:gd name="connsiteX179" fmla="*/ 985567 w 1114575"/>
              <a:gd name="connsiteY179" fmla="*/ 3695178 h 6872131"/>
              <a:gd name="connsiteX180" fmla="*/ 986006 w 1114575"/>
              <a:gd name="connsiteY180" fmla="*/ 3696059 h 6872131"/>
              <a:gd name="connsiteX181" fmla="*/ 1035147 w 1114575"/>
              <a:gd name="connsiteY181" fmla="*/ 3602771 h 6872131"/>
              <a:gd name="connsiteX182" fmla="*/ 1039283 w 1114575"/>
              <a:gd name="connsiteY182" fmla="*/ 3589815 h 6872131"/>
              <a:gd name="connsiteX183" fmla="*/ 929161 w 1114575"/>
              <a:gd name="connsiteY183" fmla="*/ 2933689 h 6872131"/>
              <a:gd name="connsiteX184" fmla="*/ 822812 w 1114575"/>
              <a:gd name="connsiteY184" fmla="*/ 2933689 h 6872131"/>
              <a:gd name="connsiteX185" fmla="*/ 823048 w 1114575"/>
              <a:gd name="connsiteY185" fmla="*/ 2934154 h 6872131"/>
              <a:gd name="connsiteX186" fmla="*/ 821420 w 1114575"/>
              <a:gd name="connsiteY186" fmla="*/ 2934154 h 6872131"/>
              <a:gd name="connsiteX187" fmla="*/ 1095954 w 1114575"/>
              <a:gd name="connsiteY187" fmla="*/ 3479034 h 6872131"/>
              <a:gd name="connsiteX188" fmla="*/ 1096845 w 1114575"/>
              <a:gd name="connsiteY188" fmla="*/ 3477243 h 6872131"/>
              <a:gd name="connsiteX189" fmla="*/ 1097768 w 1114575"/>
              <a:gd name="connsiteY189" fmla="*/ 3479074 h 6872131"/>
              <a:gd name="connsiteX190" fmla="*/ 1114575 w 1114575"/>
              <a:gd name="connsiteY190" fmla="*/ 3445304 h 6872131"/>
              <a:gd name="connsiteX191" fmla="*/ 1114575 w 1114575"/>
              <a:gd name="connsiteY191" fmla="*/ 3299928 h 6872131"/>
              <a:gd name="connsiteX192" fmla="*/ 1114575 w 1114575"/>
              <a:gd name="connsiteY192" fmla="*/ 2933689 h 6872131"/>
              <a:gd name="connsiteX193" fmla="*/ 1039801 w 1114575"/>
              <a:gd name="connsiteY193" fmla="*/ 2933689 h 6872131"/>
              <a:gd name="connsiteX194" fmla="*/ 1040033 w 1114575"/>
              <a:gd name="connsiteY194" fmla="*/ 2934154 h 6872131"/>
              <a:gd name="connsiteX195" fmla="*/ 1038458 w 1114575"/>
              <a:gd name="connsiteY195" fmla="*/ 2934154 h 6872131"/>
              <a:gd name="connsiteX196" fmla="*/ 1114575 w 1114575"/>
              <a:gd name="connsiteY196" fmla="*/ 3086375 h 6872131"/>
              <a:gd name="connsiteX197" fmla="*/ 1114575 w 1114575"/>
              <a:gd name="connsiteY197" fmla="*/ 2743549 h 6872131"/>
              <a:gd name="connsiteX198" fmla="*/ 0 w 1114575"/>
              <a:gd name="connsiteY198" fmla="*/ 2743549 h 6872131"/>
              <a:gd name="connsiteX199" fmla="*/ 0 w 1114575"/>
              <a:gd name="connsiteY199" fmla="*/ 2836792 h 6872131"/>
              <a:gd name="connsiteX200" fmla="*/ 1114575 w 1114575"/>
              <a:gd name="connsiteY200" fmla="*/ 2836792 h 6872131"/>
              <a:gd name="connsiteX201" fmla="*/ 1114575 w 1114575"/>
              <a:gd name="connsiteY201" fmla="*/ 2552719 h 6872131"/>
              <a:gd name="connsiteX202" fmla="*/ 0 w 1114575"/>
              <a:gd name="connsiteY202" fmla="*/ 2552719 h 6872131"/>
              <a:gd name="connsiteX203" fmla="*/ 0 w 1114575"/>
              <a:gd name="connsiteY203" fmla="*/ 2645377 h 6872131"/>
              <a:gd name="connsiteX204" fmla="*/ 1114575 w 1114575"/>
              <a:gd name="connsiteY204" fmla="*/ 2645377 h 6872131"/>
              <a:gd name="connsiteX205" fmla="*/ 1084252 w 1114575"/>
              <a:gd name="connsiteY205" fmla="*/ 2362593 h 6872131"/>
              <a:gd name="connsiteX206" fmla="*/ 0 w 1114575"/>
              <a:gd name="connsiteY206" fmla="*/ 2362593 h 6872131"/>
              <a:gd name="connsiteX207" fmla="*/ 0 w 1114575"/>
              <a:gd name="connsiteY207" fmla="*/ 2455797 h 6872131"/>
              <a:gd name="connsiteX208" fmla="*/ 1114575 w 1114575"/>
              <a:gd name="connsiteY208" fmla="*/ 2455797 h 6872131"/>
              <a:gd name="connsiteX209" fmla="*/ 1114575 w 1114575"/>
              <a:gd name="connsiteY209" fmla="*/ 2420654 h 6872131"/>
              <a:gd name="connsiteX210" fmla="*/ 985105 w 1114575"/>
              <a:gd name="connsiteY210" fmla="*/ 2171736 h 6872131"/>
              <a:gd name="connsiteX211" fmla="*/ 0 w 1114575"/>
              <a:gd name="connsiteY211" fmla="*/ 2171736 h 6872131"/>
              <a:gd name="connsiteX212" fmla="*/ 0 w 1114575"/>
              <a:gd name="connsiteY212" fmla="*/ 2266216 h 6872131"/>
              <a:gd name="connsiteX213" fmla="*/ 1034715 w 1114575"/>
              <a:gd name="connsiteY213" fmla="*/ 2266216 h 6872131"/>
              <a:gd name="connsiteX214" fmla="*/ 1034056 w 1114575"/>
              <a:gd name="connsiteY214" fmla="*/ 2264969 h 6872131"/>
              <a:gd name="connsiteX215" fmla="*/ 1034312 w 1114575"/>
              <a:gd name="connsiteY215" fmla="*/ 2264969 h 6872131"/>
              <a:gd name="connsiteX216" fmla="*/ 892396 w 1114575"/>
              <a:gd name="connsiteY216" fmla="*/ 1976653 h 6872131"/>
              <a:gd name="connsiteX217" fmla="*/ 0 w 1114575"/>
              <a:gd name="connsiteY217" fmla="*/ 1976653 h 6872131"/>
              <a:gd name="connsiteX218" fmla="*/ 0 w 1114575"/>
              <a:gd name="connsiteY218" fmla="*/ 2074363 h 6872131"/>
              <a:gd name="connsiteX219" fmla="*/ 941076 w 1114575"/>
              <a:gd name="connsiteY219" fmla="*/ 2074363 h 6872131"/>
              <a:gd name="connsiteX220" fmla="*/ 940427 w 1114575"/>
              <a:gd name="connsiteY220" fmla="*/ 2073066 h 6872131"/>
              <a:gd name="connsiteX221" fmla="*/ 795000 w 1114575"/>
              <a:gd name="connsiteY221" fmla="*/ 1786385 h 6872131"/>
              <a:gd name="connsiteX222" fmla="*/ 0 w 1114575"/>
              <a:gd name="connsiteY222" fmla="*/ 1786385 h 6872131"/>
              <a:gd name="connsiteX223" fmla="*/ 0 w 1114575"/>
              <a:gd name="connsiteY223" fmla="*/ 1884773 h 6872131"/>
              <a:gd name="connsiteX224" fmla="*/ 845134 w 1114575"/>
              <a:gd name="connsiteY224" fmla="*/ 1884773 h 6872131"/>
              <a:gd name="connsiteX225" fmla="*/ 796464 w 1114575"/>
              <a:gd name="connsiteY225" fmla="*/ 1787073 h 6872131"/>
              <a:gd name="connsiteX226" fmla="*/ 795344 w 1114575"/>
              <a:gd name="connsiteY226" fmla="*/ 1787073 h 6872131"/>
              <a:gd name="connsiteX227" fmla="*/ 704626 w 1114575"/>
              <a:gd name="connsiteY227" fmla="*/ 1595209 h 6872131"/>
              <a:gd name="connsiteX228" fmla="*/ 0 w 1114575"/>
              <a:gd name="connsiteY228" fmla="*/ 1595209 h 6872131"/>
              <a:gd name="connsiteX229" fmla="*/ 0 w 1114575"/>
              <a:gd name="connsiteY229" fmla="*/ 1693673 h 6872131"/>
              <a:gd name="connsiteX230" fmla="*/ 746311 w 1114575"/>
              <a:gd name="connsiteY230" fmla="*/ 1693673 h 6872131"/>
              <a:gd name="connsiteX231" fmla="*/ 745964 w 1114575"/>
              <a:gd name="connsiteY231" fmla="*/ 1692910 h 6872131"/>
              <a:gd name="connsiteX232" fmla="*/ 749203 w 1114575"/>
              <a:gd name="connsiteY232" fmla="*/ 1692910 h 6872131"/>
              <a:gd name="connsiteX233" fmla="*/ 597769 w 1114575"/>
              <a:gd name="connsiteY233" fmla="*/ 1391926 h 6872131"/>
              <a:gd name="connsiteX234" fmla="*/ 596636 w 1114575"/>
              <a:gd name="connsiteY234" fmla="*/ 1394186 h 6872131"/>
              <a:gd name="connsiteX235" fmla="*/ 595575 w 1114575"/>
              <a:gd name="connsiteY235" fmla="*/ 1392228 h 6872131"/>
              <a:gd name="connsiteX236" fmla="*/ 542222 w 1114575"/>
              <a:gd name="connsiteY236" fmla="*/ 1498408 h 6872131"/>
              <a:gd name="connsiteX237" fmla="*/ 544328 w 1114575"/>
              <a:gd name="connsiteY237" fmla="*/ 1498408 h 6872131"/>
              <a:gd name="connsiteX238" fmla="*/ 544151 w 1114575"/>
              <a:gd name="connsiteY238" fmla="*/ 1498757 h 6872131"/>
              <a:gd name="connsiteX239" fmla="*/ 655550 w 1114575"/>
              <a:gd name="connsiteY239" fmla="*/ 1498757 h 6872131"/>
              <a:gd name="connsiteX240" fmla="*/ 490421 w 1114575"/>
              <a:gd name="connsiteY240" fmla="*/ 1174937 h 6872131"/>
              <a:gd name="connsiteX241" fmla="*/ 489576 w 1114575"/>
              <a:gd name="connsiteY241" fmla="*/ 1176614 h 6872131"/>
              <a:gd name="connsiteX242" fmla="*/ 488869 w 1114575"/>
              <a:gd name="connsiteY242" fmla="*/ 1175209 h 6872131"/>
              <a:gd name="connsiteX243" fmla="*/ 325184 w 1114575"/>
              <a:gd name="connsiteY243" fmla="*/ 1498408 h 6872131"/>
              <a:gd name="connsiteX244" fmla="*/ 327339 w 1114575"/>
              <a:gd name="connsiteY244" fmla="*/ 1498408 h 6872131"/>
              <a:gd name="connsiteX245" fmla="*/ 327162 w 1114575"/>
              <a:gd name="connsiteY245" fmla="*/ 1498760 h 6872131"/>
              <a:gd name="connsiteX246" fmla="*/ 433072 w 1114575"/>
              <a:gd name="connsiteY246" fmla="*/ 1498760 h 6872131"/>
              <a:gd name="connsiteX247" fmla="*/ 543634 w 1114575"/>
              <a:gd name="connsiteY247" fmla="*/ 1281323 h 6872131"/>
              <a:gd name="connsiteX248" fmla="*/ 381062 w 1114575"/>
              <a:gd name="connsiteY248" fmla="*/ 953380 h 6872131"/>
              <a:gd name="connsiteX249" fmla="*/ 379739 w 1114575"/>
              <a:gd name="connsiteY249" fmla="*/ 956045 h 6872131"/>
              <a:gd name="connsiteX250" fmla="*/ 378537 w 1114575"/>
              <a:gd name="connsiteY250" fmla="*/ 953527 h 6872131"/>
              <a:gd name="connsiteX251" fmla="*/ 108149 w 1114575"/>
              <a:gd name="connsiteY251" fmla="*/ 1498408 h 6872131"/>
              <a:gd name="connsiteX252" fmla="*/ 110350 w 1114575"/>
              <a:gd name="connsiteY252" fmla="*/ 1498408 h 6872131"/>
              <a:gd name="connsiteX253" fmla="*/ 110173 w 1114575"/>
              <a:gd name="connsiteY253" fmla="*/ 1498760 h 6872131"/>
              <a:gd name="connsiteX254" fmla="*/ 216555 w 1114575"/>
              <a:gd name="connsiteY254" fmla="*/ 1498760 h 6872131"/>
              <a:gd name="connsiteX255" fmla="*/ 433996 w 1114575"/>
              <a:gd name="connsiteY255" fmla="*/ 1064324 h 6872131"/>
              <a:gd name="connsiteX256" fmla="*/ 429843 w 1114575"/>
              <a:gd name="connsiteY256" fmla="*/ 1055507 h 6872131"/>
              <a:gd name="connsiteX257" fmla="*/ 266954 w 1114575"/>
              <a:gd name="connsiteY257" fmla="*/ 736391 h 6872131"/>
              <a:gd name="connsiteX258" fmla="*/ 0 w 1114575"/>
              <a:gd name="connsiteY258" fmla="*/ 1271084 h 6872131"/>
              <a:gd name="connsiteX259" fmla="*/ 0 w 1114575"/>
              <a:gd name="connsiteY259" fmla="*/ 1493000 h 6872131"/>
              <a:gd name="connsiteX260" fmla="*/ 325184 w 1114575"/>
              <a:gd name="connsiteY260" fmla="*/ 842688 h 6872131"/>
              <a:gd name="connsiteX261" fmla="*/ 316380 w 1114575"/>
              <a:gd name="connsiteY261" fmla="*/ 829221 h 6872131"/>
              <a:gd name="connsiteX262" fmla="*/ 267688 w 1114575"/>
              <a:gd name="connsiteY262" fmla="*/ 736508 h 6872131"/>
              <a:gd name="connsiteX263" fmla="*/ 267360 w 1114575"/>
              <a:gd name="connsiteY263" fmla="*/ 737163 h 6872131"/>
              <a:gd name="connsiteX264" fmla="*/ 161499 w 1114575"/>
              <a:gd name="connsiteY264" fmla="*/ 514826 h 6872131"/>
              <a:gd name="connsiteX265" fmla="*/ 0 w 1114575"/>
              <a:gd name="connsiteY265" fmla="*/ 837628 h 6872131"/>
              <a:gd name="connsiteX266" fmla="*/ 0 w 1114575"/>
              <a:gd name="connsiteY266" fmla="*/ 1052638 h 6872131"/>
              <a:gd name="connsiteX267" fmla="*/ 214724 w 1114575"/>
              <a:gd name="connsiteY267" fmla="*/ 625712 h 6872131"/>
              <a:gd name="connsiteX268" fmla="*/ 205911 w 1114575"/>
              <a:gd name="connsiteY268" fmla="*/ 608095 h 6872131"/>
              <a:gd name="connsiteX269" fmla="*/ 161843 w 1114575"/>
              <a:gd name="connsiteY269" fmla="*/ 514833 h 6872131"/>
              <a:gd name="connsiteX270" fmla="*/ 161669 w 1114575"/>
              <a:gd name="connsiteY270" fmla="*/ 515183 h 6872131"/>
              <a:gd name="connsiteX271" fmla="*/ 1114575 w 1114575"/>
              <a:gd name="connsiteY271" fmla="*/ 466140 h 6872131"/>
              <a:gd name="connsiteX272" fmla="*/ 1109421 w 1114575"/>
              <a:gd name="connsiteY272" fmla="*/ 466140 h 6872131"/>
              <a:gd name="connsiteX273" fmla="*/ 1114575 w 1114575"/>
              <a:gd name="connsiteY273" fmla="*/ 476447 h 6872131"/>
              <a:gd name="connsiteX274" fmla="*/ 50132 w 1114575"/>
              <a:gd name="connsiteY274" fmla="*/ 297808 h 6872131"/>
              <a:gd name="connsiteX275" fmla="*/ 49818 w 1114575"/>
              <a:gd name="connsiteY275" fmla="*/ 298440 h 6872131"/>
              <a:gd name="connsiteX276" fmla="*/ 49503 w 1114575"/>
              <a:gd name="connsiteY276" fmla="*/ 297844 h 6872131"/>
              <a:gd name="connsiteX277" fmla="*/ 0 w 1114575"/>
              <a:gd name="connsiteY277" fmla="*/ 397398 h 6872131"/>
              <a:gd name="connsiteX278" fmla="*/ 0 w 1114575"/>
              <a:gd name="connsiteY278" fmla="*/ 615600 h 6872131"/>
              <a:gd name="connsiteX279" fmla="*/ 103485 w 1114575"/>
              <a:gd name="connsiteY279" fmla="*/ 408647 h 6872131"/>
              <a:gd name="connsiteX280" fmla="*/ 94679 w 1114575"/>
              <a:gd name="connsiteY280" fmla="*/ 382234 h 6872131"/>
              <a:gd name="connsiteX281" fmla="*/ 1114575 w 1114575"/>
              <a:gd name="connsiteY281" fmla="*/ 275001 h 6872131"/>
              <a:gd name="connsiteX282" fmla="*/ 1012392 w 1114575"/>
              <a:gd name="connsiteY282" fmla="*/ 275001 h 6872131"/>
              <a:gd name="connsiteX283" fmla="*/ 1012671 w 1114575"/>
              <a:gd name="connsiteY283" fmla="*/ 275538 h 6872131"/>
              <a:gd name="connsiteX284" fmla="*/ 1012038 w 1114575"/>
              <a:gd name="connsiteY284" fmla="*/ 275538 h 6872131"/>
              <a:gd name="connsiteX285" fmla="*/ 1060731 w 1114575"/>
              <a:gd name="connsiteY285" fmla="*/ 368767 h 6872131"/>
              <a:gd name="connsiteX286" fmla="*/ 1114575 w 1114575"/>
              <a:gd name="connsiteY286" fmla="*/ 368767 h 6872131"/>
              <a:gd name="connsiteX287" fmla="*/ 1114575 w 1114575"/>
              <a:gd name="connsiteY287" fmla="*/ 84932 h 6872131"/>
              <a:gd name="connsiteX288" fmla="*/ 918802 w 1114575"/>
              <a:gd name="connsiteY288" fmla="*/ 84932 h 6872131"/>
              <a:gd name="connsiteX289" fmla="*/ 919058 w 1114575"/>
              <a:gd name="connsiteY289" fmla="*/ 85423 h 6872131"/>
              <a:gd name="connsiteX290" fmla="*/ 918743 w 1114575"/>
              <a:gd name="connsiteY290" fmla="*/ 85423 h 6872131"/>
              <a:gd name="connsiteX291" fmla="*/ 967462 w 1114575"/>
              <a:gd name="connsiteY291" fmla="*/ 178552 h 6872131"/>
              <a:gd name="connsiteX292" fmla="*/ 1114575 w 1114575"/>
              <a:gd name="connsiteY292" fmla="*/ 178552 h 6872131"/>
              <a:gd name="connsiteX293" fmla="*/ 124240 w 1114575"/>
              <a:gd name="connsiteY293" fmla="*/ 0 h 6872131"/>
              <a:gd name="connsiteX294" fmla="*/ 17294 w 1114575"/>
              <a:gd name="connsiteY294" fmla="*/ 0 h 6872131"/>
              <a:gd name="connsiteX295" fmla="*/ 1114575 w 1114575"/>
              <a:gd name="connsiteY295" fmla="*/ 2202726 h 6872131"/>
              <a:gd name="connsiteX296" fmla="*/ 1114575 w 1114575"/>
              <a:gd name="connsiteY296" fmla="*/ 1985720 h 6872131"/>
              <a:gd name="connsiteX297" fmla="*/ 337881 w 1114575"/>
              <a:gd name="connsiteY297" fmla="*/ 0 h 6872131"/>
              <a:gd name="connsiteX298" fmla="*/ 229005 w 1114575"/>
              <a:gd name="connsiteY298" fmla="*/ 0 h 6872131"/>
              <a:gd name="connsiteX299" fmla="*/ 976197 w 1114575"/>
              <a:gd name="connsiteY299" fmla="*/ 1489302 h 6872131"/>
              <a:gd name="connsiteX300" fmla="*/ 1114575 w 1114575"/>
              <a:gd name="connsiteY300" fmla="*/ 1765940 h 6872131"/>
              <a:gd name="connsiteX301" fmla="*/ 1114575 w 1114575"/>
              <a:gd name="connsiteY301" fmla="*/ 1553214 h 6872131"/>
              <a:gd name="connsiteX302" fmla="*/ 1108684 w 1114575"/>
              <a:gd name="connsiteY302" fmla="*/ 1541473 h 6872131"/>
              <a:gd name="connsiteX303" fmla="*/ 549117 w 1114575"/>
              <a:gd name="connsiteY303" fmla="*/ 0 h 6872131"/>
              <a:gd name="connsiteX304" fmla="*/ 435822 w 1114575"/>
              <a:gd name="connsiteY304" fmla="*/ 0 h 6872131"/>
              <a:gd name="connsiteX305" fmla="*/ 1114575 w 1114575"/>
              <a:gd name="connsiteY305" fmla="*/ 1352362 h 6872131"/>
              <a:gd name="connsiteX306" fmla="*/ 1114575 w 1114575"/>
              <a:gd name="connsiteY306" fmla="*/ 1133115 h 6872131"/>
              <a:gd name="connsiteX307" fmla="*/ 767292 w 1114575"/>
              <a:gd name="connsiteY307" fmla="*/ 0 h 6872131"/>
              <a:gd name="connsiteX308" fmla="*/ 654677 w 1114575"/>
              <a:gd name="connsiteY308" fmla="*/ 0 h 6872131"/>
              <a:gd name="connsiteX309" fmla="*/ 1114575 w 1114575"/>
              <a:gd name="connsiteY309" fmla="*/ 913094 h 6872131"/>
              <a:gd name="connsiteX310" fmla="*/ 1114575 w 1114575"/>
              <a:gd name="connsiteY310" fmla="*/ 692635 h 68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114575" h="6872131">
                <a:moveTo>
                  <a:pt x="69304" y="6624272"/>
                </a:moveTo>
                <a:lnTo>
                  <a:pt x="68695" y="6625398"/>
                </a:lnTo>
                <a:lnTo>
                  <a:pt x="68262" y="6624517"/>
                </a:lnTo>
                <a:lnTo>
                  <a:pt x="10766" y="6730697"/>
                </a:lnTo>
                <a:lnTo>
                  <a:pt x="82499" y="6872131"/>
                </a:lnTo>
                <a:lnTo>
                  <a:pt x="191099" y="6872131"/>
                </a:lnTo>
                <a:close/>
                <a:moveTo>
                  <a:pt x="174959" y="6407283"/>
                </a:moveTo>
                <a:lnTo>
                  <a:pt x="174651" y="6407898"/>
                </a:lnTo>
                <a:lnTo>
                  <a:pt x="174452" y="6407499"/>
                </a:lnTo>
                <a:lnTo>
                  <a:pt x="125759" y="6504872"/>
                </a:lnTo>
                <a:lnTo>
                  <a:pt x="121098" y="6513678"/>
                </a:lnTo>
                <a:lnTo>
                  <a:pt x="300553" y="6872131"/>
                </a:lnTo>
                <a:lnTo>
                  <a:pt x="407427" y="6872131"/>
                </a:lnTo>
                <a:close/>
                <a:moveTo>
                  <a:pt x="286358" y="6190294"/>
                </a:moveTo>
                <a:lnTo>
                  <a:pt x="285769" y="6191424"/>
                </a:lnTo>
                <a:lnTo>
                  <a:pt x="285301" y="6190480"/>
                </a:lnTo>
                <a:lnTo>
                  <a:pt x="236608" y="6283710"/>
                </a:lnTo>
                <a:lnTo>
                  <a:pt x="227801" y="6296659"/>
                </a:lnTo>
                <a:lnTo>
                  <a:pt x="517391" y="6872131"/>
                </a:lnTo>
                <a:lnTo>
                  <a:pt x="624709" y="6872131"/>
                </a:lnTo>
                <a:close/>
                <a:moveTo>
                  <a:pt x="391460" y="5973305"/>
                </a:moveTo>
                <a:lnTo>
                  <a:pt x="347395" y="6061874"/>
                </a:lnTo>
                <a:lnTo>
                  <a:pt x="338582" y="6084147"/>
                </a:lnTo>
                <a:lnTo>
                  <a:pt x="338657" y="6084295"/>
                </a:lnTo>
                <a:lnTo>
                  <a:pt x="338654" y="6084301"/>
                </a:lnTo>
                <a:lnTo>
                  <a:pt x="734489" y="6872131"/>
                </a:lnTo>
                <a:lnTo>
                  <a:pt x="845583" y="6872131"/>
                </a:lnTo>
                <a:close/>
                <a:moveTo>
                  <a:pt x="1114575" y="5839191"/>
                </a:moveTo>
                <a:lnTo>
                  <a:pt x="1100614" y="5866762"/>
                </a:lnTo>
                <a:lnTo>
                  <a:pt x="1109421" y="5884889"/>
                </a:lnTo>
                <a:lnTo>
                  <a:pt x="1114575" y="5894703"/>
                </a:lnTo>
                <a:close/>
                <a:moveTo>
                  <a:pt x="503947" y="5756325"/>
                </a:moveTo>
                <a:lnTo>
                  <a:pt x="503108" y="5757986"/>
                </a:lnTo>
                <a:lnTo>
                  <a:pt x="502339" y="5756453"/>
                </a:lnTo>
                <a:lnTo>
                  <a:pt x="457789" y="5845009"/>
                </a:lnTo>
                <a:lnTo>
                  <a:pt x="448986" y="5866762"/>
                </a:lnTo>
                <a:lnTo>
                  <a:pt x="951710" y="6872131"/>
                </a:lnTo>
                <a:lnTo>
                  <a:pt x="1065037" y="6872131"/>
                </a:lnTo>
                <a:close/>
                <a:moveTo>
                  <a:pt x="608524" y="5543578"/>
                </a:moveTo>
                <a:lnTo>
                  <a:pt x="568642" y="5623340"/>
                </a:lnTo>
                <a:lnTo>
                  <a:pt x="555689" y="5649757"/>
                </a:lnTo>
                <a:lnTo>
                  <a:pt x="555702" y="5649780"/>
                </a:lnTo>
                <a:lnTo>
                  <a:pt x="555571" y="5650045"/>
                </a:lnTo>
                <a:lnTo>
                  <a:pt x="861440" y="6259495"/>
                </a:lnTo>
                <a:lnTo>
                  <a:pt x="1114575" y="6764310"/>
                </a:lnTo>
                <a:lnTo>
                  <a:pt x="1114575" y="6545611"/>
                </a:lnTo>
                <a:lnTo>
                  <a:pt x="905008" y="6130852"/>
                </a:lnTo>
                <a:close/>
                <a:moveTo>
                  <a:pt x="1114575" y="5413892"/>
                </a:moveTo>
                <a:lnTo>
                  <a:pt x="994429" y="5654417"/>
                </a:lnTo>
                <a:lnTo>
                  <a:pt x="998572" y="5663227"/>
                </a:lnTo>
                <a:lnTo>
                  <a:pt x="1047261" y="5760599"/>
                </a:lnTo>
                <a:lnTo>
                  <a:pt x="1048254" y="5758611"/>
                </a:lnTo>
                <a:lnTo>
                  <a:pt x="1049131" y="5760370"/>
                </a:lnTo>
                <a:lnTo>
                  <a:pt x="1114575" y="5629281"/>
                </a:lnTo>
                <a:close/>
                <a:moveTo>
                  <a:pt x="486530" y="5167030"/>
                </a:moveTo>
                <a:lnTo>
                  <a:pt x="380351" y="5167030"/>
                </a:lnTo>
                <a:lnTo>
                  <a:pt x="0" y="5916255"/>
                </a:lnTo>
                <a:lnTo>
                  <a:pt x="0" y="6127477"/>
                </a:lnTo>
                <a:close/>
                <a:moveTo>
                  <a:pt x="689817" y="5167030"/>
                </a:moveTo>
                <a:lnTo>
                  <a:pt x="583654" y="5167030"/>
                </a:lnTo>
                <a:lnTo>
                  <a:pt x="0" y="6328014"/>
                </a:lnTo>
                <a:lnTo>
                  <a:pt x="0" y="6543437"/>
                </a:lnTo>
                <a:close/>
                <a:moveTo>
                  <a:pt x="910746" y="5167030"/>
                </a:moveTo>
                <a:lnTo>
                  <a:pt x="799988" y="5167030"/>
                </a:lnTo>
                <a:lnTo>
                  <a:pt x="799982" y="5167037"/>
                </a:lnTo>
                <a:lnTo>
                  <a:pt x="799146" y="5167037"/>
                </a:lnTo>
                <a:lnTo>
                  <a:pt x="666541" y="5432725"/>
                </a:lnTo>
                <a:lnTo>
                  <a:pt x="1114575" y="6323848"/>
                </a:lnTo>
                <a:lnTo>
                  <a:pt x="1114575" y="6111406"/>
                </a:lnTo>
                <a:lnTo>
                  <a:pt x="773592" y="5432702"/>
                </a:lnTo>
                <a:close/>
                <a:moveTo>
                  <a:pt x="269541" y="5167024"/>
                </a:moveTo>
                <a:lnTo>
                  <a:pt x="264878" y="5167024"/>
                </a:lnTo>
                <a:lnTo>
                  <a:pt x="163362" y="5167024"/>
                </a:lnTo>
                <a:lnTo>
                  <a:pt x="0" y="5167024"/>
                </a:lnTo>
                <a:lnTo>
                  <a:pt x="0" y="5260220"/>
                </a:lnTo>
                <a:lnTo>
                  <a:pt x="114155" y="5260220"/>
                </a:lnTo>
                <a:lnTo>
                  <a:pt x="0" y="5487092"/>
                </a:lnTo>
                <a:lnTo>
                  <a:pt x="0" y="5701687"/>
                </a:lnTo>
                <a:close/>
                <a:moveTo>
                  <a:pt x="1114575" y="5167024"/>
                </a:moveTo>
                <a:lnTo>
                  <a:pt x="1021988" y="5167024"/>
                </a:lnTo>
                <a:lnTo>
                  <a:pt x="1021981" y="5167037"/>
                </a:lnTo>
                <a:lnTo>
                  <a:pt x="1020845" y="5167037"/>
                </a:lnTo>
                <a:lnTo>
                  <a:pt x="883580" y="5437385"/>
                </a:lnTo>
                <a:lnTo>
                  <a:pt x="936412" y="5543578"/>
                </a:lnTo>
                <a:lnTo>
                  <a:pt x="936966" y="5542487"/>
                </a:lnTo>
                <a:lnTo>
                  <a:pt x="937411" y="5543384"/>
                </a:lnTo>
                <a:lnTo>
                  <a:pt x="1114575" y="5194202"/>
                </a:lnTo>
                <a:close/>
                <a:moveTo>
                  <a:pt x="733214" y="5078458"/>
                </a:moveTo>
                <a:lnTo>
                  <a:pt x="627379" y="5078458"/>
                </a:lnTo>
                <a:lnTo>
                  <a:pt x="582980" y="5167020"/>
                </a:lnTo>
                <a:lnTo>
                  <a:pt x="693462" y="5167020"/>
                </a:lnTo>
                <a:close/>
                <a:moveTo>
                  <a:pt x="1114575" y="4984720"/>
                </a:moveTo>
                <a:lnTo>
                  <a:pt x="676815" y="4984720"/>
                </a:lnTo>
                <a:lnTo>
                  <a:pt x="676556" y="4985222"/>
                </a:lnTo>
                <a:lnTo>
                  <a:pt x="670684" y="4985222"/>
                </a:lnTo>
                <a:lnTo>
                  <a:pt x="621991" y="5078452"/>
                </a:lnTo>
                <a:lnTo>
                  <a:pt x="1114575" y="5078452"/>
                </a:lnTo>
                <a:close/>
                <a:moveTo>
                  <a:pt x="0" y="4979081"/>
                </a:moveTo>
                <a:lnTo>
                  <a:pt x="0" y="5075657"/>
                </a:lnTo>
                <a:lnTo>
                  <a:pt x="47984" y="5075657"/>
                </a:lnTo>
                <a:close/>
                <a:moveTo>
                  <a:pt x="1114575" y="4796328"/>
                </a:moveTo>
                <a:lnTo>
                  <a:pt x="770336" y="4796328"/>
                </a:lnTo>
                <a:lnTo>
                  <a:pt x="721637" y="4889578"/>
                </a:lnTo>
                <a:lnTo>
                  <a:pt x="1114575" y="4889578"/>
                </a:lnTo>
                <a:close/>
                <a:moveTo>
                  <a:pt x="1114575" y="4599870"/>
                </a:moveTo>
                <a:lnTo>
                  <a:pt x="861303" y="4599870"/>
                </a:lnTo>
                <a:lnTo>
                  <a:pt x="812613" y="4697244"/>
                </a:lnTo>
                <a:lnTo>
                  <a:pt x="814441" y="4697244"/>
                </a:lnTo>
                <a:lnTo>
                  <a:pt x="813674" y="4698783"/>
                </a:lnTo>
                <a:lnTo>
                  <a:pt x="1114575" y="4698783"/>
                </a:lnTo>
                <a:close/>
                <a:moveTo>
                  <a:pt x="0" y="4544702"/>
                </a:moveTo>
                <a:lnTo>
                  <a:pt x="0" y="4758036"/>
                </a:lnTo>
                <a:lnTo>
                  <a:pt x="158784" y="5075655"/>
                </a:lnTo>
                <a:lnTo>
                  <a:pt x="264973" y="5075655"/>
                </a:lnTo>
                <a:close/>
                <a:moveTo>
                  <a:pt x="1114575" y="4409219"/>
                </a:moveTo>
                <a:lnTo>
                  <a:pt x="960546" y="4409219"/>
                </a:lnTo>
                <a:lnTo>
                  <a:pt x="960523" y="4409265"/>
                </a:lnTo>
                <a:lnTo>
                  <a:pt x="958685" y="4409265"/>
                </a:lnTo>
                <a:lnTo>
                  <a:pt x="909996" y="4502494"/>
                </a:lnTo>
                <a:lnTo>
                  <a:pt x="1114575" y="4502494"/>
                </a:lnTo>
                <a:close/>
                <a:moveTo>
                  <a:pt x="1114575" y="4218659"/>
                </a:moveTo>
                <a:lnTo>
                  <a:pt x="1051925" y="4218659"/>
                </a:lnTo>
                <a:lnTo>
                  <a:pt x="1007378" y="4311893"/>
                </a:lnTo>
                <a:lnTo>
                  <a:pt x="1008243" y="4311893"/>
                </a:lnTo>
                <a:lnTo>
                  <a:pt x="1007824" y="4312767"/>
                </a:lnTo>
                <a:lnTo>
                  <a:pt x="1114575" y="4312767"/>
                </a:lnTo>
                <a:close/>
                <a:moveTo>
                  <a:pt x="0" y="4121228"/>
                </a:moveTo>
                <a:lnTo>
                  <a:pt x="0" y="4344228"/>
                </a:lnTo>
                <a:lnTo>
                  <a:pt x="329330" y="5002832"/>
                </a:lnTo>
                <a:lnTo>
                  <a:pt x="329965" y="5001669"/>
                </a:lnTo>
                <a:lnTo>
                  <a:pt x="330414" y="5002566"/>
                </a:lnTo>
                <a:lnTo>
                  <a:pt x="388408" y="4896427"/>
                </a:lnTo>
                <a:close/>
                <a:moveTo>
                  <a:pt x="1114575" y="4093369"/>
                </a:moveTo>
                <a:lnTo>
                  <a:pt x="1100614" y="4121287"/>
                </a:lnTo>
                <a:lnTo>
                  <a:pt x="1114575" y="4121287"/>
                </a:lnTo>
                <a:close/>
                <a:moveTo>
                  <a:pt x="0" y="3688374"/>
                </a:moveTo>
                <a:lnTo>
                  <a:pt x="0" y="3905283"/>
                </a:lnTo>
                <a:lnTo>
                  <a:pt x="440179" y="4785813"/>
                </a:lnTo>
                <a:lnTo>
                  <a:pt x="441299" y="4783585"/>
                </a:lnTo>
                <a:lnTo>
                  <a:pt x="442295" y="4785577"/>
                </a:lnTo>
                <a:lnTo>
                  <a:pt x="495668" y="4679385"/>
                </a:lnTo>
                <a:close/>
                <a:moveTo>
                  <a:pt x="1114575" y="3663740"/>
                </a:moveTo>
                <a:lnTo>
                  <a:pt x="402500" y="5080223"/>
                </a:lnTo>
                <a:lnTo>
                  <a:pt x="509223" y="5080223"/>
                </a:lnTo>
                <a:lnTo>
                  <a:pt x="1114575" y="3879510"/>
                </a:lnTo>
                <a:close/>
                <a:moveTo>
                  <a:pt x="0" y="3254256"/>
                </a:moveTo>
                <a:lnTo>
                  <a:pt x="0" y="3469615"/>
                </a:lnTo>
                <a:lnTo>
                  <a:pt x="551028" y="4568794"/>
                </a:lnTo>
                <a:lnTo>
                  <a:pt x="551569" y="4567720"/>
                </a:lnTo>
                <a:lnTo>
                  <a:pt x="552001" y="4568585"/>
                </a:lnTo>
                <a:lnTo>
                  <a:pt x="605305" y="4462389"/>
                </a:lnTo>
                <a:close/>
                <a:moveTo>
                  <a:pt x="56532" y="2933689"/>
                </a:moveTo>
                <a:lnTo>
                  <a:pt x="0" y="2933689"/>
                </a:lnTo>
                <a:lnTo>
                  <a:pt x="0" y="3036894"/>
                </a:lnTo>
                <a:lnTo>
                  <a:pt x="657735" y="4351773"/>
                </a:lnTo>
                <a:lnTo>
                  <a:pt x="658802" y="4349624"/>
                </a:lnTo>
                <a:lnTo>
                  <a:pt x="659792" y="4351599"/>
                </a:lnTo>
                <a:lnTo>
                  <a:pt x="712657" y="4245396"/>
                </a:lnTo>
                <a:close/>
                <a:moveTo>
                  <a:pt x="277997" y="2933689"/>
                </a:moveTo>
                <a:lnTo>
                  <a:pt x="167276" y="2933689"/>
                </a:lnTo>
                <a:lnTo>
                  <a:pt x="167508" y="2934154"/>
                </a:lnTo>
                <a:lnTo>
                  <a:pt x="165645" y="2934154"/>
                </a:lnTo>
                <a:lnTo>
                  <a:pt x="768067" y="4134236"/>
                </a:lnTo>
                <a:lnTo>
                  <a:pt x="768443" y="4133490"/>
                </a:lnTo>
                <a:lnTo>
                  <a:pt x="769003" y="4134607"/>
                </a:lnTo>
                <a:lnTo>
                  <a:pt x="822294" y="4028353"/>
                </a:lnTo>
                <a:close/>
                <a:moveTo>
                  <a:pt x="495206" y="2933689"/>
                </a:moveTo>
                <a:lnTo>
                  <a:pt x="384265" y="2933689"/>
                </a:lnTo>
                <a:lnTo>
                  <a:pt x="384498" y="2934154"/>
                </a:lnTo>
                <a:lnTo>
                  <a:pt x="382683" y="2934154"/>
                </a:lnTo>
                <a:lnTo>
                  <a:pt x="874773" y="3917215"/>
                </a:lnTo>
                <a:lnTo>
                  <a:pt x="875648" y="3915387"/>
                </a:lnTo>
                <a:lnTo>
                  <a:pt x="876764" y="3917617"/>
                </a:lnTo>
                <a:lnTo>
                  <a:pt x="929646" y="3807197"/>
                </a:lnTo>
                <a:close/>
                <a:moveTo>
                  <a:pt x="711861" y="2933689"/>
                </a:moveTo>
                <a:lnTo>
                  <a:pt x="605823" y="2933689"/>
                </a:lnTo>
                <a:lnTo>
                  <a:pt x="606055" y="2934154"/>
                </a:lnTo>
                <a:lnTo>
                  <a:pt x="604382" y="2934154"/>
                </a:lnTo>
                <a:lnTo>
                  <a:pt x="985105" y="3696054"/>
                </a:lnTo>
                <a:lnTo>
                  <a:pt x="985567" y="3695178"/>
                </a:lnTo>
                <a:lnTo>
                  <a:pt x="986006" y="3696059"/>
                </a:lnTo>
                <a:lnTo>
                  <a:pt x="1035147" y="3602771"/>
                </a:lnTo>
                <a:lnTo>
                  <a:pt x="1039283" y="3589815"/>
                </a:lnTo>
                <a:close/>
                <a:moveTo>
                  <a:pt x="929161" y="2933689"/>
                </a:moveTo>
                <a:lnTo>
                  <a:pt x="822812" y="2933689"/>
                </a:lnTo>
                <a:lnTo>
                  <a:pt x="823048" y="2934154"/>
                </a:lnTo>
                <a:lnTo>
                  <a:pt x="821420" y="2934154"/>
                </a:lnTo>
                <a:lnTo>
                  <a:pt x="1095954" y="3479034"/>
                </a:lnTo>
                <a:lnTo>
                  <a:pt x="1096845" y="3477243"/>
                </a:lnTo>
                <a:lnTo>
                  <a:pt x="1097768" y="3479074"/>
                </a:lnTo>
                <a:lnTo>
                  <a:pt x="1114575" y="3445304"/>
                </a:lnTo>
                <a:lnTo>
                  <a:pt x="1114575" y="3299928"/>
                </a:lnTo>
                <a:close/>
                <a:moveTo>
                  <a:pt x="1114575" y="2933689"/>
                </a:moveTo>
                <a:lnTo>
                  <a:pt x="1039801" y="2933689"/>
                </a:lnTo>
                <a:lnTo>
                  <a:pt x="1040033" y="2934154"/>
                </a:lnTo>
                <a:lnTo>
                  <a:pt x="1038458" y="2934154"/>
                </a:lnTo>
                <a:lnTo>
                  <a:pt x="1114575" y="3086375"/>
                </a:lnTo>
                <a:close/>
                <a:moveTo>
                  <a:pt x="1114575" y="2743549"/>
                </a:moveTo>
                <a:lnTo>
                  <a:pt x="0" y="2743549"/>
                </a:lnTo>
                <a:lnTo>
                  <a:pt x="0" y="2836792"/>
                </a:lnTo>
                <a:lnTo>
                  <a:pt x="1114575" y="2836792"/>
                </a:lnTo>
                <a:close/>
                <a:moveTo>
                  <a:pt x="1114575" y="2552719"/>
                </a:moveTo>
                <a:lnTo>
                  <a:pt x="0" y="2552719"/>
                </a:lnTo>
                <a:lnTo>
                  <a:pt x="0" y="2645377"/>
                </a:lnTo>
                <a:lnTo>
                  <a:pt x="1114575" y="2645377"/>
                </a:lnTo>
                <a:close/>
                <a:moveTo>
                  <a:pt x="1084252" y="2362593"/>
                </a:moveTo>
                <a:lnTo>
                  <a:pt x="0" y="2362593"/>
                </a:lnTo>
                <a:lnTo>
                  <a:pt x="0" y="2455797"/>
                </a:lnTo>
                <a:lnTo>
                  <a:pt x="1114575" y="2455797"/>
                </a:lnTo>
                <a:lnTo>
                  <a:pt x="1114575" y="2420654"/>
                </a:lnTo>
                <a:close/>
                <a:moveTo>
                  <a:pt x="985105" y="2171736"/>
                </a:moveTo>
                <a:lnTo>
                  <a:pt x="0" y="2171736"/>
                </a:lnTo>
                <a:lnTo>
                  <a:pt x="0" y="2266216"/>
                </a:lnTo>
                <a:lnTo>
                  <a:pt x="1034715" y="2266216"/>
                </a:lnTo>
                <a:lnTo>
                  <a:pt x="1034056" y="2264969"/>
                </a:lnTo>
                <a:lnTo>
                  <a:pt x="1034312" y="2264969"/>
                </a:lnTo>
                <a:close/>
                <a:moveTo>
                  <a:pt x="892396" y="1976653"/>
                </a:moveTo>
                <a:lnTo>
                  <a:pt x="0" y="1976653"/>
                </a:lnTo>
                <a:lnTo>
                  <a:pt x="0" y="2074363"/>
                </a:lnTo>
                <a:lnTo>
                  <a:pt x="941076" y="2074363"/>
                </a:lnTo>
                <a:lnTo>
                  <a:pt x="940427" y="2073066"/>
                </a:lnTo>
                <a:close/>
                <a:moveTo>
                  <a:pt x="795000" y="1786385"/>
                </a:moveTo>
                <a:lnTo>
                  <a:pt x="0" y="1786385"/>
                </a:lnTo>
                <a:lnTo>
                  <a:pt x="0" y="1884773"/>
                </a:lnTo>
                <a:lnTo>
                  <a:pt x="845134" y="1884773"/>
                </a:lnTo>
                <a:lnTo>
                  <a:pt x="796464" y="1787073"/>
                </a:lnTo>
                <a:lnTo>
                  <a:pt x="795344" y="1787073"/>
                </a:lnTo>
                <a:close/>
                <a:moveTo>
                  <a:pt x="704626" y="1595209"/>
                </a:moveTo>
                <a:lnTo>
                  <a:pt x="0" y="1595209"/>
                </a:lnTo>
                <a:lnTo>
                  <a:pt x="0" y="1693673"/>
                </a:lnTo>
                <a:lnTo>
                  <a:pt x="746311" y="1693673"/>
                </a:lnTo>
                <a:lnTo>
                  <a:pt x="745964" y="1692910"/>
                </a:lnTo>
                <a:lnTo>
                  <a:pt x="749203" y="1692910"/>
                </a:lnTo>
                <a:close/>
                <a:moveTo>
                  <a:pt x="597769" y="1391926"/>
                </a:moveTo>
                <a:lnTo>
                  <a:pt x="596636" y="1394186"/>
                </a:lnTo>
                <a:lnTo>
                  <a:pt x="595575" y="1392228"/>
                </a:lnTo>
                <a:lnTo>
                  <a:pt x="542222" y="1498408"/>
                </a:lnTo>
                <a:lnTo>
                  <a:pt x="544328" y="1498408"/>
                </a:lnTo>
                <a:lnTo>
                  <a:pt x="544151" y="1498757"/>
                </a:lnTo>
                <a:lnTo>
                  <a:pt x="655550" y="1498757"/>
                </a:lnTo>
                <a:close/>
                <a:moveTo>
                  <a:pt x="490421" y="1174937"/>
                </a:moveTo>
                <a:lnTo>
                  <a:pt x="489576" y="1176614"/>
                </a:lnTo>
                <a:lnTo>
                  <a:pt x="488869" y="1175209"/>
                </a:lnTo>
                <a:lnTo>
                  <a:pt x="325184" y="1498408"/>
                </a:lnTo>
                <a:lnTo>
                  <a:pt x="327339" y="1498408"/>
                </a:lnTo>
                <a:lnTo>
                  <a:pt x="327162" y="1498760"/>
                </a:lnTo>
                <a:lnTo>
                  <a:pt x="433072" y="1498760"/>
                </a:lnTo>
                <a:lnTo>
                  <a:pt x="543634" y="1281323"/>
                </a:lnTo>
                <a:close/>
                <a:moveTo>
                  <a:pt x="381062" y="953380"/>
                </a:moveTo>
                <a:lnTo>
                  <a:pt x="379739" y="956045"/>
                </a:lnTo>
                <a:lnTo>
                  <a:pt x="378537" y="953527"/>
                </a:lnTo>
                <a:lnTo>
                  <a:pt x="108149" y="1498408"/>
                </a:lnTo>
                <a:lnTo>
                  <a:pt x="110350" y="1498408"/>
                </a:lnTo>
                <a:lnTo>
                  <a:pt x="110173" y="1498760"/>
                </a:lnTo>
                <a:lnTo>
                  <a:pt x="216555" y="1498760"/>
                </a:lnTo>
                <a:lnTo>
                  <a:pt x="433996" y="1064324"/>
                </a:lnTo>
                <a:lnTo>
                  <a:pt x="429843" y="1055507"/>
                </a:lnTo>
                <a:close/>
                <a:moveTo>
                  <a:pt x="266954" y="736391"/>
                </a:moveTo>
                <a:lnTo>
                  <a:pt x="0" y="1271084"/>
                </a:lnTo>
                <a:lnTo>
                  <a:pt x="0" y="1493000"/>
                </a:lnTo>
                <a:lnTo>
                  <a:pt x="325184" y="842688"/>
                </a:lnTo>
                <a:lnTo>
                  <a:pt x="316380" y="829221"/>
                </a:lnTo>
                <a:lnTo>
                  <a:pt x="267688" y="736508"/>
                </a:lnTo>
                <a:lnTo>
                  <a:pt x="267360" y="737163"/>
                </a:lnTo>
                <a:close/>
                <a:moveTo>
                  <a:pt x="161499" y="514826"/>
                </a:moveTo>
                <a:lnTo>
                  <a:pt x="0" y="837628"/>
                </a:lnTo>
                <a:lnTo>
                  <a:pt x="0" y="1052638"/>
                </a:lnTo>
                <a:lnTo>
                  <a:pt x="214724" y="625712"/>
                </a:lnTo>
                <a:lnTo>
                  <a:pt x="205911" y="608095"/>
                </a:lnTo>
                <a:lnTo>
                  <a:pt x="161843" y="514833"/>
                </a:lnTo>
                <a:lnTo>
                  <a:pt x="161669" y="515183"/>
                </a:lnTo>
                <a:close/>
                <a:moveTo>
                  <a:pt x="1114575" y="466140"/>
                </a:moveTo>
                <a:lnTo>
                  <a:pt x="1109421" y="466140"/>
                </a:lnTo>
                <a:lnTo>
                  <a:pt x="1114575" y="476447"/>
                </a:lnTo>
                <a:close/>
                <a:moveTo>
                  <a:pt x="50132" y="297808"/>
                </a:moveTo>
                <a:lnTo>
                  <a:pt x="49818" y="298440"/>
                </a:lnTo>
                <a:lnTo>
                  <a:pt x="49503" y="297844"/>
                </a:lnTo>
                <a:lnTo>
                  <a:pt x="0" y="397398"/>
                </a:lnTo>
                <a:lnTo>
                  <a:pt x="0" y="615600"/>
                </a:lnTo>
                <a:lnTo>
                  <a:pt x="103485" y="408647"/>
                </a:lnTo>
                <a:lnTo>
                  <a:pt x="94679" y="382234"/>
                </a:lnTo>
                <a:close/>
                <a:moveTo>
                  <a:pt x="1114575" y="275001"/>
                </a:moveTo>
                <a:lnTo>
                  <a:pt x="1012392" y="275001"/>
                </a:lnTo>
                <a:lnTo>
                  <a:pt x="1012671" y="275538"/>
                </a:lnTo>
                <a:lnTo>
                  <a:pt x="1012038" y="275538"/>
                </a:lnTo>
                <a:lnTo>
                  <a:pt x="1060731" y="368767"/>
                </a:lnTo>
                <a:lnTo>
                  <a:pt x="1114575" y="368767"/>
                </a:lnTo>
                <a:close/>
                <a:moveTo>
                  <a:pt x="1114575" y="84932"/>
                </a:moveTo>
                <a:lnTo>
                  <a:pt x="918802" y="84932"/>
                </a:lnTo>
                <a:lnTo>
                  <a:pt x="919058" y="85423"/>
                </a:lnTo>
                <a:lnTo>
                  <a:pt x="918743" y="85423"/>
                </a:lnTo>
                <a:lnTo>
                  <a:pt x="967462" y="178552"/>
                </a:lnTo>
                <a:lnTo>
                  <a:pt x="1114575" y="178552"/>
                </a:lnTo>
                <a:close/>
                <a:moveTo>
                  <a:pt x="124240" y="0"/>
                </a:moveTo>
                <a:lnTo>
                  <a:pt x="17294" y="0"/>
                </a:lnTo>
                <a:lnTo>
                  <a:pt x="1114575" y="2202726"/>
                </a:lnTo>
                <a:lnTo>
                  <a:pt x="1114575" y="1985720"/>
                </a:lnTo>
                <a:close/>
                <a:moveTo>
                  <a:pt x="337881" y="0"/>
                </a:moveTo>
                <a:lnTo>
                  <a:pt x="229005" y="0"/>
                </a:lnTo>
                <a:lnTo>
                  <a:pt x="976197" y="1489302"/>
                </a:lnTo>
                <a:lnTo>
                  <a:pt x="1114575" y="1765940"/>
                </a:lnTo>
                <a:lnTo>
                  <a:pt x="1114575" y="1553214"/>
                </a:lnTo>
                <a:lnTo>
                  <a:pt x="1108684" y="1541473"/>
                </a:lnTo>
                <a:close/>
                <a:moveTo>
                  <a:pt x="549117" y="0"/>
                </a:moveTo>
                <a:lnTo>
                  <a:pt x="435822" y="0"/>
                </a:lnTo>
                <a:lnTo>
                  <a:pt x="1114575" y="1352362"/>
                </a:lnTo>
                <a:lnTo>
                  <a:pt x="1114575" y="1133115"/>
                </a:lnTo>
                <a:close/>
                <a:moveTo>
                  <a:pt x="767292" y="0"/>
                </a:moveTo>
                <a:lnTo>
                  <a:pt x="654677" y="0"/>
                </a:lnTo>
                <a:lnTo>
                  <a:pt x="1114575" y="913094"/>
                </a:lnTo>
                <a:lnTo>
                  <a:pt x="1114575" y="692635"/>
                </a:lnTo>
                <a:close/>
              </a:path>
            </a:pathLst>
          </a:custGeom>
          <a:solidFill>
            <a:schemeClr val="tx1"/>
          </a:solidFill>
          <a:ln>
            <a:noFill/>
          </a:ln>
          <a:effectLst/>
        </p:spPr>
        <p:txBody>
          <a:bodyPr wrap="square" anchor="ctr">
            <a:noAutofit/>
          </a:bodyPr>
          <a:lstStyle/>
          <a:p>
            <a:endParaRPr lang="en-US" dirty="0"/>
          </a:p>
        </p:txBody>
      </p:sp>
      <p:pic>
        <p:nvPicPr>
          <p:cNvPr id="10" name="Picture 9">
            <a:extLst>
              <a:ext uri="{FF2B5EF4-FFF2-40B4-BE49-F238E27FC236}">
                <a16:creationId xmlns:a16="http://schemas.microsoft.com/office/drawing/2014/main" id="{610403D2-B57B-3F43-985A-D557626FDDF4}"/>
              </a:ext>
            </a:extLst>
          </p:cNvPr>
          <p:cNvPicPr>
            <a:picLocks noChangeAspect="1"/>
          </p:cNvPicPr>
          <p:nvPr userDrawn="1"/>
        </p:nvPicPr>
        <p:blipFill>
          <a:blip r:embed="rId2"/>
          <a:srcRect/>
          <a:stretch/>
        </p:blipFill>
        <p:spPr>
          <a:xfrm>
            <a:off x="7226043" y="5389898"/>
            <a:ext cx="1083302" cy="272965"/>
          </a:xfrm>
          <a:prstGeom prst="rect">
            <a:avLst/>
          </a:prstGeom>
        </p:spPr>
      </p:pic>
    </p:spTree>
    <p:extLst>
      <p:ext uri="{BB962C8B-B14F-4D97-AF65-F5344CB8AC3E}">
        <p14:creationId xmlns:p14="http://schemas.microsoft.com/office/powerpoint/2010/main" val="16305935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Quote_3">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401B91B6-A896-0B44-A293-78B714813BF8}"/>
              </a:ext>
            </a:extLst>
          </p:cNvPr>
          <p:cNvSpPr>
            <a:spLocks noChangeArrowheads="1"/>
          </p:cNvSpPr>
          <p:nvPr userDrawn="1"/>
        </p:nvSpPr>
        <p:spPr bwMode="auto">
          <a:xfrm flipH="1">
            <a:off x="0" y="-5887"/>
            <a:ext cx="835931" cy="5726776"/>
          </a:xfrm>
          <a:custGeom>
            <a:avLst/>
            <a:gdLst>
              <a:gd name="connsiteX0" fmla="*/ 69304 w 1114575"/>
              <a:gd name="connsiteY0" fmla="*/ 6624272 h 6872131"/>
              <a:gd name="connsiteX1" fmla="*/ 68695 w 1114575"/>
              <a:gd name="connsiteY1" fmla="*/ 6625398 h 6872131"/>
              <a:gd name="connsiteX2" fmla="*/ 68262 w 1114575"/>
              <a:gd name="connsiteY2" fmla="*/ 6624517 h 6872131"/>
              <a:gd name="connsiteX3" fmla="*/ 10766 w 1114575"/>
              <a:gd name="connsiteY3" fmla="*/ 6730697 h 6872131"/>
              <a:gd name="connsiteX4" fmla="*/ 82499 w 1114575"/>
              <a:gd name="connsiteY4" fmla="*/ 6872131 h 6872131"/>
              <a:gd name="connsiteX5" fmla="*/ 191099 w 1114575"/>
              <a:gd name="connsiteY5" fmla="*/ 6872131 h 6872131"/>
              <a:gd name="connsiteX6" fmla="*/ 174959 w 1114575"/>
              <a:gd name="connsiteY6" fmla="*/ 6407283 h 6872131"/>
              <a:gd name="connsiteX7" fmla="*/ 174651 w 1114575"/>
              <a:gd name="connsiteY7" fmla="*/ 6407898 h 6872131"/>
              <a:gd name="connsiteX8" fmla="*/ 174452 w 1114575"/>
              <a:gd name="connsiteY8" fmla="*/ 6407499 h 6872131"/>
              <a:gd name="connsiteX9" fmla="*/ 125759 w 1114575"/>
              <a:gd name="connsiteY9" fmla="*/ 6504872 h 6872131"/>
              <a:gd name="connsiteX10" fmla="*/ 121098 w 1114575"/>
              <a:gd name="connsiteY10" fmla="*/ 6513678 h 6872131"/>
              <a:gd name="connsiteX11" fmla="*/ 300553 w 1114575"/>
              <a:gd name="connsiteY11" fmla="*/ 6872131 h 6872131"/>
              <a:gd name="connsiteX12" fmla="*/ 407427 w 1114575"/>
              <a:gd name="connsiteY12" fmla="*/ 6872131 h 6872131"/>
              <a:gd name="connsiteX13" fmla="*/ 286358 w 1114575"/>
              <a:gd name="connsiteY13" fmla="*/ 6190294 h 6872131"/>
              <a:gd name="connsiteX14" fmla="*/ 285769 w 1114575"/>
              <a:gd name="connsiteY14" fmla="*/ 6191424 h 6872131"/>
              <a:gd name="connsiteX15" fmla="*/ 285301 w 1114575"/>
              <a:gd name="connsiteY15" fmla="*/ 6190480 h 6872131"/>
              <a:gd name="connsiteX16" fmla="*/ 236608 w 1114575"/>
              <a:gd name="connsiteY16" fmla="*/ 6283710 h 6872131"/>
              <a:gd name="connsiteX17" fmla="*/ 227801 w 1114575"/>
              <a:gd name="connsiteY17" fmla="*/ 6296659 h 6872131"/>
              <a:gd name="connsiteX18" fmla="*/ 517391 w 1114575"/>
              <a:gd name="connsiteY18" fmla="*/ 6872131 h 6872131"/>
              <a:gd name="connsiteX19" fmla="*/ 624709 w 1114575"/>
              <a:gd name="connsiteY19" fmla="*/ 6872131 h 6872131"/>
              <a:gd name="connsiteX20" fmla="*/ 391460 w 1114575"/>
              <a:gd name="connsiteY20" fmla="*/ 5973305 h 6872131"/>
              <a:gd name="connsiteX21" fmla="*/ 347395 w 1114575"/>
              <a:gd name="connsiteY21" fmla="*/ 6061874 h 6872131"/>
              <a:gd name="connsiteX22" fmla="*/ 338582 w 1114575"/>
              <a:gd name="connsiteY22" fmla="*/ 6084147 h 6872131"/>
              <a:gd name="connsiteX23" fmla="*/ 338657 w 1114575"/>
              <a:gd name="connsiteY23" fmla="*/ 6084295 h 6872131"/>
              <a:gd name="connsiteX24" fmla="*/ 338654 w 1114575"/>
              <a:gd name="connsiteY24" fmla="*/ 6084301 h 6872131"/>
              <a:gd name="connsiteX25" fmla="*/ 734489 w 1114575"/>
              <a:gd name="connsiteY25" fmla="*/ 6872131 h 6872131"/>
              <a:gd name="connsiteX26" fmla="*/ 845583 w 1114575"/>
              <a:gd name="connsiteY26" fmla="*/ 6872131 h 6872131"/>
              <a:gd name="connsiteX27" fmla="*/ 1114575 w 1114575"/>
              <a:gd name="connsiteY27" fmla="*/ 5839191 h 6872131"/>
              <a:gd name="connsiteX28" fmla="*/ 1100614 w 1114575"/>
              <a:gd name="connsiteY28" fmla="*/ 5866762 h 6872131"/>
              <a:gd name="connsiteX29" fmla="*/ 1109421 w 1114575"/>
              <a:gd name="connsiteY29" fmla="*/ 5884889 h 6872131"/>
              <a:gd name="connsiteX30" fmla="*/ 1114575 w 1114575"/>
              <a:gd name="connsiteY30" fmla="*/ 5894703 h 6872131"/>
              <a:gd name="connsiteX31" fmla="*/ 503947 w 1114575"/>
              <a:gd name="connsiteY31" fmla="*/ 5756325 h 6872131"/>
              <a:gd name="connsiteX32" fmla="*/ 503108 w 1114575"/>
              <a:gd name="connsiteY32" fmla="*/ 5757986 h 6872131"/>
              <a:gd name="connsiteX33" fmla="*/ 502339 w 1114575"/>
              <a:gd name="connsiteY33" fmla="*/ 5756453 h 6872131"/>
              <a:gd name="connsiteX34" fmla="*/ 457789 w 1114575"/>
              <a:gd name="connsiteY34" fmla="*/ 5845009 h 6872131"/>
              <a:gd name="connsiteX35" fmla="*/ 448986 w 1114575"/>
              <a:gd name="connsiteY35" fmla="*/ 5866762 h 6872131"/>
              <a:gd name="connsiteX36" fmla="*/ 951710 w 1114575"/>
              <a:gd name="connsiteY36" fmla="*/ 6872131 h 6872131"/>
              <a:gd name="connsiteX37" fmla="*/ 1065037 w 1114575"/>
              <a:gd name="connsiteY37" fmla="*/ 6872131 h 6872131"/>
              <a:gd name="connsiteX38" fmla="*/ 608524 w 1114575"/>
              <a:gd name="connsiteY38" fmla="*/ 5543578 h 6872131"/>
              <a:gd name="connsiteX39" fmla="*/ 568642 w 1114575"/>
              <a:gd name="connsiteY39" fmla="*/ 5623340 h 6872131"/>
              <a:gd name="connsiteX40" fmla="*/ 555689 w 1114575"/>
              <a:gd name="connsiteY40" fmla="*/ 5649757 h 6872131"/>
              <a:gd name="connsiteX41" fmla="*/ 555702 w 1114575"/>
              <a:gd name="connsiteY41" fmla="*/ 5649780 h 6872131"/>
              <a:gd name="connsiteX42" fmla="*/ 555571 w 1114575"/>
              <a:gd name="connsiteY42" fmla="*/ 5650045 h 6872131"/>
              <a:gd name="connsiteX43" fmla="*/ 861440 w 1114575"/>
              <a:gd name="connsiteY43" fmla="*/ 6259495 h 6872131"/>
              <a:gd name="connsiteX44" fmla="*/ 1114575 w 1114575"/>
              <a:gd name="connsiteY44" fmla="*/ 6764310 h 6872131"/>
              <a:gd name="connsiteX45" fmla="*/ 1114575 w 1114575"/>
              <a:gd name="connsiteY45" fmla="*/ 6545611 h 6872131"/>
              <a:gd name="connsiteX46" fmla="*/ 905008 w 1114575"/>
              <a:gd name="connsiteY46" fmla="*/ 6130852 h 6872131"/>
              <a:gd name="connsiteX47" fmla="*/ 1114575 w 1114575"/>
              <a:gd name="connsiteY47" fmla="*/ 5413892 h 6872131"/>
              <a:gd name="connsiteX48" fmla="*/ 994429 w 1114575"/>
              <a:gd name="connsiteY48" fmla="*/ 5654417 h 6872131"/>
              <a:gd name="connsiteX49" fmla="*/ 998572 w 1114575"/>
              <a:gd name="connsiteY49" fmla="*/ 5663227 h 6872131"/>
              <a:gd name="connsiteX50" fmla="*/ 1047261 w 1114575"/>
              <a:gd name="connsiteY50" fmla="*/ 5760599 h 6872131"/>
              <a:gd name="connsiteX51" fmla="*/ 1048254 w 1114575"/>
              <a:gd name="connsiteY51" fmla="*/ 5758611 h 6872131"/>
              <a:gd name="connsiteX52" fmla="*/ 1049131 w 1114575"/>
              <a:gd name="connsiteY52" fmla="*/ 5760370 h 6872131"/>
              <a:gd name="connsiteX53" fmla="*/ 1114575 w 1114575"/>
              <a:gd name="connsiteY53" fmla="*/ 5629281 h 6872131"/>
              <a:gd name="connsiteX54" fmla="*/ 486530 w 1114575"/>
              <a:gd name="connsiteY54" fmla="*/ 5167030 h 6872131"/>
              <a:gd name="connsiteX55" fmla="*/ 380351 w 1114575"/>
              <a:gd name="connsiteY55" fmla="*/ 5167030 h 6872131"/>
              <a:gd name="connsiteX56" fmla="*/ 0 w 1114575"/>
              <a:gd name="connsiteY56" fmla="*/ 5916255 h 6872131"/>
              <a:gd name="connsiteX57" fmla="*/ 0 w 1114575"/>
              <a:gd name="connsiteY57" fmla="*/ 6127477 h 6872131"/>
              <a:gd name="connsiteX58" fmla="*/ 689817 w 1114575"/>
              <a:gd name="connsiteY58" fmla="*/ 5167030 h 6872131"/>
              <a:gd name="connsiteX59" fmla="*/ 583654 w 1114575"/>
              <a:gd name="connsiteY59" fmla="*/ 5167030 h 6872131"/>
              <a:gd name="connsiteX60" fmla="*/ 0 w 1114575"/>
              <a:gd name="connsiteY60" fmla="*/ 6328014 h 6872131"/>
              <a:gd name="connsiteX61" fmla="*/ 0 w 1114575"/>
              <a:gd name="connsiteY61" fmla="*/ 6543437 h 6872131"/>
              <a:gd name="connsiteX62" fmla="*/ 910746 w 1114575"/>
              <a:gd name="connsiteY62" fmla="*/ 5167030 h 6872131"/>
              <a:gd name="connsiteX63" fmla="*/ 799988 w 1114575"/>
              <a:gd name="connsiteY63" fmla="*/ 5167030 h 6872131"/>
              <a:gd name="connsiteX64" fmla="*/ 799982 w 1114575"/>
              <a:gd name="connsiteY64" fmla="*/ 5167037 h 6872131"/>
              <a:gd name="connsiteX65" fmla="*/ 799146 w 1114575"/>
              <a:gd name="connsiteY65" fmla="*/ 5167037 h 6872131"/>
              <a:gd name="connsiteX66" fmla="*/ 666541 w 1114575"/>
              <a:gd name="connsiteY66" fmla="*/ 5432725 h 6872131"/>
              <a:gd name="connsiteX67" fmla="*/ 1114575 w 1114575"/>
              <a:gd name="connsiteY67" fmla="*/ 6323848 h 6872131"/>
              <a:gd name="connsiteX68" fmla="*/ 1114575 w 1114575"/>
              <a:gd name="connsiteY68" fmla="*/ 6111406 h 6872131"/>
              <a:gd name="connsiteX69" fmla="*/ 773592 w 1114575"/>
              <a:gd name="connsiteY69" fmla="*/ 5432702 h 6872131"/>
              <a:gd name="connsiteX70" fmla="*/ 269541 w 1114575"/>
              <a:gd name="connsiteY70" fmla="*/ 5167024 h 6872131"/>
              <a:gd name="connsiteX71" fmla="*/ 264878 w 1114575"/>
              <a:gd name="connsiteY71" fmla="*/ 5167024 h 6872131"/>
              <a:gd name="connsiteX72" fmla="*/ 163362 w 1114575"/>
              <a:gd name="connsiteY72" fmla="*/ 5167024 h 6872131"/>
              <a:gd name="connsiteX73" fmla="*/ 0 w 1114575"/>
              <a:gd name="connsiteY73" fmla="*/ 5167024 h 6872131"/>
              <a:gd name="connsiteX74" fmla="*/ 0 w 1114575"/>
              <a:gd name="connsiteY74" fmla="*/ 5260220 h 6872131"/>
              <a:gd name="connsiteX75" fmla="*/ 114155 w 1114575"/>
              <a:gd name="connsiteY75" fmla="*/ 5260220 h 6872131"/>
              <a:gd name="connsiteX76" fmla="*/ 0 w 1114575"/>
              <a:gd name="connsiteY76" fmla="*/ 5487092 h 6872131"/>
              <a:gd name="connsiteX77" fmla="*/ 0 w 1114575"/>
              <a:gd name="connsiteY77" fmla="*/ 5701687 h 6872131"/>
              <a:gd name="connsiteX78" fmla="*/ 1114575 w 1114575"/>
              <a:gd name="connsiteY78" fmla="*/ 5167024 h 6872131"/>
              <a:gd name="connsiteX79" fmla="*/ 1021988 w 1114575"/>
              <a:gd name="connsiteY79" fmla="*/ 5167024 h 6872131"/>
              <a:gd name="connsiteX80" fmla="*/ 1021981 w 1114575"/>
              <a:gd name="connsiteY80" fmla="*/ 5167037 h 6872131"/>
              <a:gd name="connsiteX81" fmla="*/ 1020845 w 1114575"/>
              <a:gd name="connsiteY81" fmla="*/ 5167037 h 6872131"/>
              <a:gd name="connsiteX82" fmla="*/ 883580 w 1114575"/>
              <a:gd name="connsiteY82" fmla="*/ 5437385 h 6872131"/>
              <a:gd name="connsiteX83" fmla="*/ 936412 w 1114575"/>
              <a:gd name="connsiteY83" fmla="*/ 5543578 h 6872131"/>
              <a:gd name="connsiteX84" fmla="*/ 936966 w 1114575"/>
              <a:gd name="connsiteY84" fmla="*/ 5542487 h 6872131"/>
              <a:gd name="connsiteX85" fmla="*/ 937411 w 1114575"/>
              <a:gd name="connsiteY85" fmla="*/ 5543384 h 6872131"/>
              <a:gd name="connsiteX86" fmla="*/ 1114575 w 1114575"/>
              <a:gd name="connsiteY86" fmla="*/ 5194202 h 6872131"/>
              <a:gd name="connsiteX87" fmla="*/ 733214 w 1114575"/>
              <a:gd name="connsiteY87" fmla="*/ 5078458 h 6872131"/>
              <a:gd name="connsiteX88" fmla="*/ 627379 w 1114575"/>
              <a:gd name="connsiteY88" fmla="*/ 5078458 h 6872131"/>
              <a:gd name="connsiteX89" fmla="*/ 582980 w 1114575"/>
              <a:gd name="connsiteY89" fmla="*/ 5167020 h 6872131"/>
              <a:gd name="connsiteX90" fmla="*/ 693462 w 1114575"/>
              <a:gd name="connsiteY90" fmla="*/ 5167020 h 6872131"/>
              <a:gd name="connsiteX91" fmla="*/ 1114575 w 1114575"/>
              <a:gd name="connsiteY91" fmla="*/ 4984720 h 6872131"/>
              <a:gd name="connsiteX92" fmla="*/ 676815 w 1114575"/>
              <a:gd name="connsiteY92" fmla="*/ 4984720 h 6872131"/>
              <a:gd name="connsiteX93" fmla="*/ 676556 w 1114575"/>
              <a:gd name="connsiteY93" fmla="*/ 4985222 h 6872131"/>
              <a:gd name="connsiteX94" fmla="*/ 670684 w 1114575"/>
              <a:gd name="connsiteY94" fmla="*/ 4985222 h 6872131"/>
              <a:gd name="connsiteX95" fmla="*/ 621991 w 1114575"/>
              <a:gd name="connsiteY95" fmla="*/ 5078452 h 6872131"/>
              <a:gd name="connsiteX96" fmla="*/ 1114575 w 1114575"/>
              <a:gd name="connsiteY96" fmla="*/ 5078452 h 6872131"/>
              <a:gd name="connsiteX97" fmla="*/ 0 w 1114575"/>
              <a:gd name="connsiteY97" fmla="*/ 4979081 h 6872131"/>
              <a:gd name="connsiteX98" fmla="*/ 0 w 1114575"/>
              <a:gd name="connsiteY98" fmla="*/ 5075657 h 6872131"/>
              <a:gd name="connsiteX99" fmla="*/ 47984 w 1114575"/>
              <a:gd name="connsiteY99" fmla="*/ 5075657 h 6872131"/>
              <a:gd name="connsiteX100" fmla="*/ 1114575 w 1114575"/>
              <a:gd name="connsiteY100" fmla="*/ 4796328 h 6872131"/>
              <a:gd name="connsiteX101" fmla="*/ 770336 w 1114575"/>
              <a:gd name="connsiteY101" fmla="*/ 4796328 h 6872131"/>
              <a:gd name="connsiteX102" fmla="*/ 721637 w 1114575"/>
              <a:gd name="connsiteY102" fmla="*/ 4889578 h 6872131"/>
              <a:gd name="connsiteX103" fmla="*/ 1114575 w 1114575"/>
              <a:gd name="connsiteY103" fmla="*/ 4889578 h 6872131"/>
              <a:gd name="connsiteX104" fmla="*/ 1114575 w 1114575"/>
              <a:gd name="connsiteY104" fmla="*/ 4599870 h 6872131"/>
              <a:gd name="connsiteX105" fmla="*/ 861303 w 1114575"/>
              <a:gd name="connsiteY105" fmla="*/ 4599870 h 6872131"/>
              <a:gd name="connsiteX106" fmla="*/ 812613 w 1114575"/>
              <a:gd name="connsiteY106" fmla="*/ 4697244 h 6872131"/>
              <a:gd name="connsiteX107" fmla="*/ 814441 w 1114575"/>
              <a:gd name="connsiteY107" fmla="*/ 4697244 h 6872131"/>
              <a:gd name="connsiteX108" fmla="*/ 813674 w 1114575"/>
              <a:gd name="connsiteY108" fmla="*/ 4698783 h 6872131"/>
              <a:gd name="connsiteX109" fmla="*/ 1114575 w 1114575"/>
              <a:gd name="connsiteY109" fmla="*/ 4698783 h 6872131"/>
              <a:gd name="connsiteX110" fmla="*/ 0 w 1114575"/>
              <a:gd name="connsiteY110" fmla="*/ 4544702 h 6872131"/>
              <a:gd name="connsiteX111" fmla="*/ 0 w 1114575"/>
              <a:gd name="connsiteY111" fmla="*/ 4758036 h 6872131"/>
              <a:gd name="connsiteX112" fmla="*/ 158784 w 1114575"/>
              <a:gd name="connsiteY112" fmla="*/ 5075655 h 6872131"/>
              <a:gd name="connsiteX113" fmla="*/ 264973 w 1114575"/>
              <a:gd name="connsiteY113" fmla="*/ 5075655 h 6872131"/>
              <a:gd name="connsiteX114" fmla="*/ 1114575 w 1114575"/>
              <a:gd name="connsiteY114" fmla="*/ 4409219 h 6872131"/>
              <a:gd name="connsiteX115" fmla="*/ 960546 w 1114575"/>
              <a:gd name="connsiteY115" fmla="*/ 4409219 h 6872131"/>
              <a:gd name="connsiteX116" fmla="*/ 960523 w 1114575"/>
              <a:gd name="connsiteY116" fmla="*/ 4409265 h 6872131"/>
              <a:gd name="connsiteX117" fmla="*/ 958685 w 1114575"/>
              <a:gd name="connsiteY117" fmla="*/ 4409265 h 6872131"/>
              <a:gd name="connsiteX118" fmla="*/ 909996 w 1114575"/>
              <a:gd name="connsiteY118" fmla="*/ 4502494 h 6872131"/>
              <a:gd name="connsiteX119" fmla="*/ 1114575 w 1114575"/>
              <a:gd name="connsiteY119" fmla="*/ 4502494 h 6872131"/>
              <a:gd name="connsiteX120" fmla="*/ 1114575 w 1114575"/>
              <a:gd name="connsiteY120" fmla="*/ 4218659 h 6872131"/>
              <a:gd name="connsiteX121" fmla="*/ 1051925 w 1114575"/>
              <a:gd name="connsiteY121" fmla="*/ 4218659 h 6872131"/>
              <a:gd name="connsiteX122" fmla="*/ 1007378 w 1114575"/>
              <a:gd name="connsiteY122" fmla="*/ 4311893 h 6872131"/>
              <a:gd name="connsiteX123" fmla="*/ 1008243 w 1114575"/>
              <a:gd name="connsiteY123" fmla="*/ 4311893 h 6872131"/>
              <a:gd name="connsiteX124" fmla="*/ 1007824 w 1114575"/>
              <a:gd name="connsiteY124" fmla="*/ 4312767 h 6872131"/>
              <a:gd name="connsiteX125" fmla="*/ 1114575 w 1114575"/>
              <a:gd name="connsiteY125" fmla="*/ 4312767 h 6872131"/>
              <a:gd name="connsiteX126" fmla="*/ 0 w 1114575"/>
              <a:gd name="connsiteY126" fmla="*/ 4121228 h 6872131"/>
              <a:gd name="connsiteX127" fmla="*/ 0 w 1114575"/>
              <a:gd name="connsiteY127" fmla="*/ 4344228 h 6872131"/>
              <a:gd name="connsiteX128" fmla="*/ 329330 w 1114575"/>
              <a:gd name="connsiteY128" fmla="*/ 5002832 h 6872131"/>
              <a:gd name="connsiteX129" fmla="*/ 329965 w 1114575"/>
              <a:gd name="connsiteY129" fmla="*/ 5001669 h 6872131"/>
              <a:gd name="connsiteX130" fmla="*/ 330414 w 1114575"/>
              <a:gd name="connsiteY130" fmla="*/ 5002566 h 6872131"/>
              <a:gd name="connsiteX131" fmla="*/ 388408 w 1114575"/>
              <a:gd name="connsiteY131" fmla="*/ 4896427 h 6872131"/>
              <a:gd name="connsiteX132" fmla="*/ 1114575 w 1114575"/>
              <a:gd name="connsiteY132" fmla="*/ 4093369 h 6872131"/>
              <a:gd name="connsiteX133" fmla="*/ 1100614 w 1114575"/>
              <a:gd name="connsiteY133" fmla="*/ 4121287 h 6872131"/>
              <a:gd name="connsiteX134" fmla="*/ 1114575 w 1114575"/>
              <a:gd name="connsiteY134" fmla="*/ 4121287 h 6872131"/>
              <a:gd name="connsiteX135" fmla="*/ 0 w 1114575"/>
              <a:gd name="connsiteY135" fmla="*/ 3688374 h 6872131"/>
              <a:gd name="connsiteX136" fmla="*/ 0 w 1114575"/>
              <a:gd name="connsiteY136" fmla="*/ 3905283 h 6872131"/>
              <a:gd name="connsiteX137" fmla="*/ 440179 w 1114575"/>
              <a:gd name="connsiteY137" fmla="*/ 4785813 h 6872131"/>
              <a:gd name="connsiteX138" fmla="*/ 441299 w 1114575"/>
              <a:gd name="connsiteY138" fmla="*/ 4783585 h 6872131"/>
              <a:gd name="connsiteX139" fmla="*/ 442295 w 1114575"/>
              <a:gd name="connsiteY139" fmla="*/ 4785577 h 6872131"/>
              <a:gd name="connsiteX140" fmla="*/ 495668 w 1114575"/>
              <a:gd name="connsiteY140" fmla="*/ 4679385 h 6872131"/>
              <a:gd name="connsiteX141" fmla="*/ 1114575 w 1114575"/>
              <a:gd name="connsiteY141" fmla="*/ 3663740 h 6872131"/>
              <a:gd name="connsiteX142" fmla="*/ 402500 w 1114575"/>
              <a:gd name="connsiteY142" fmla="*/ 5080223 h 6872131"/>
              <a:gd name="connsiteX143" fmla="*/ 509223 w 1114575"/>
              <a:gd name="connsiteY143" fmla="*/ 5080223 h 6872131"/>
              <a:gd name="connsiteX144" fmla="*/ 1114575 w 1114575"/>
              <a:gd name="connsiteY144" fmla="*/ 3879510 h 6872131"/>
              <a:gd name="connsiteX145" fmla="*/ 0 w 1114575"/>
              <a:gd name="connsiteY145" fmla="*/ 3254256 h 6872131"/>
              <a:gd name="connsiteX146" fmla="*/ 0 w 1114575"/>
              <a:gd name="connsiteY146" fmla="*/ 3469615 h 6872131"/>
              <a:gd name="connsiteX147" fmla="*/ 551028 w 1114575"/>
              <a:gd name="connsiteY147" fmla="*/ 4568794 h 6872131"/>
              <a:gd name="connsiteX148" fmla="*/ 551569 w 1114575"/>
              <a:gd name="connsiteY148" fmla="*/ 4567720 h 6872131"/>
              <a:gd name="connsiteX149" fmla="*/ 552001 w 1114575"/>
              <a:gd name="connsiteY149" fmla="*/ 4568585 h 6872131"/>
              <a:gd name="connsiteX150" fmla="*/ 605305 w 1114575"/>
              <a:gd name="connsiteY150" fmla="*/ 4462389 h 6872131"/>
              <a:gd name="connsiteX151" fmla="*/ 56532 w 1114575"/>
              <a:gd name="connsiteY151" fmla="*/ 2933689 h 6872131"/>
              <a:gd name="connsiteX152" fmla="*/ 0 w 1114575"/>
              <a:gd name="connsiteY152" fmla="*/ 2933689 h 6872131"/>
              <a:gd name="connsiteX153" fmla="*/ 0 w 1114575"/>
              <a:gd name="connsiteY153" fmla="*/ 3036894 h 6872131"/>
              <a:gd name="connsiteX154" fmla="*/ 657735 w 1114575"/>
              <a:gd name="connsiteY154" fmla="*/ 4351773 h 6872131"/>
              <a:gd name="connsiteX155" fmla="*/ 658802 w 1114575"/>
              <a:gd name="connsiteY155" fmla="*/ 4349624 h 6872131"/>
              <a:gd name="connsiteX156" fmla="*/ 659792 w 1114575"/>
              <a:gd name="connsiteY156" fmla="*/ 4351599 h 6872131"/>
              <a:gd name="connsiteX157" fmla="*/ 712657 w 1114575"/>
              <a:gd name="connsiteY157" fmla="*/ 4245396 h 6872131"/>
              <a:gd name="connsiteX158" fmla="*/ 277997 w 1114575"/>
              <a:gd name="connsiteY158" fmla="*/ 2933689 h 6872131"/>
              <a:gd name="connsiteX159" fmla="*/ 167276 w 1114575"/>
              <a:gd name="connsiteY159" fmla="*/ 2933689 h 6872131"/>
              <a:gd name="connsiteX160" fmla="*/ 167508 w 1114575"/>
              <a:gd name="connsiteY160" fmla="*/ 2934154 h 6872131"/>
              <a:gd name="connsiteX161" fmla="*/ 165645 w 1114575"/>
              <a:gd name="connsiteY161" fmla="*/ 2934154 h 6872131"/>
              <a:gd name="connsiteX162" fmla="*/ 768067 w 1114575"/>
              <a:gd name="connsiteY162" fmla="*/ 4134236 h 6872131"/>
              <a:gd name="connsiteX163" fmla="*/ 768443 w 1114575"/>
              <a:gd name="connsiteY163" fmla="*/ 4133490 h 6872131"/>
              <a:gd name="connsiteX164" fmla="*/ 769003 w 1114575"/>
              <a:gd name="connsiteY164" fmla="*/ 4134607 h 6872131"/>
              <a:gd name="connsiteX165" fmla="*/ 822294 w 1114575"/>
              <a:gd name="connsiteY165" fmla="*/ 4028353 h 6872131"/>
              <a:gd name="connsiteX166" fmla="*/ 495206 w 1114575"/>
              <a:gd name="connsiteY166" fmla="*/ 2933689 h 6872131"/>
              <a:gd name="connsiteX167" fmla="*/ 384265 w 1114575"/>
              <a:gd name="connsiteY167" fmla="*/ 2933689 h 6872131"/>
              <a:gd name="connsiteX168" fmla="*/ 384498 w 1114575"/>
              <a:gd name="connsiteY168" fmla="*/ 2934154 h 6872131"/>
              <a:gd name="connsiteX169" fmla="*/ 382683 w 1114575"/>
              <a:gd name="connsiteY169" fmla="*/ 2934154 h 6872131"/>
              <a:gd name="connsiteX170" fmla="*/ 874773 w 1114575"/>
              <a:gd name="connsiteY170" fmla="*/ 3917215 h 6872131"/>
              <a:gd name="connsiteX171" fmla="*/ 875648 w 1114575"/>
              <a:gd name="connsiteY171" fmla="*/ 3915387 h 6872131"/>
              <a:gd name="connsiteX172" fmla="*/ 876764 w 1114575"/>
              <a:gd name="connsiteY172" fmla="*/ 3917617 h 6872131"/>
              <a:gd name="connsiteX173" fmla="*/ 929646 w 1114575"/>
              <a:gd name="connsiteY173" fmla="*/ 3807197 h 6872131"/>
              <a:gd name="connsiteX174" fmla="*/ 711861 w 1114575"/>
              <a:gd name="connsiteY174" fmla="*/ 2933689 h 6872131"/>
              <a:gd name="connsiteX175" fmla="*/ 605823 w 1114575"/>
              <a:gd name="connsiteY175" fmla="*/ 2933689 h 6872131"/>
              <a:gd name="connsiteX176" fmla="*/ 606055 w 1114575"/>
              <a:gd name="connsiteY176" fmla="*/ 2934154 h 6872131"/>
              <a:gd name="connsiteX177" fmla="*/ 604382 w 1114575"/>
              <a:gd name="connsiteY177" fmla="*/ 2934154 h 6872131"/>
              <a:gd name="connsiteX178" fmla="*/ 985105 w 1114575"/>
              <a:gd name="connsiteY178" fmla="*/ 3696054 h 6872131"/>
              <a:gd name="connsiteX179" fmla="*/ 985567 w 1114575"/>
              <a:gd name="connsiteY179" fmla="*/ 3695178 h 6872131"/>
              <a:gd name="connsiteX180" fmla="*/ 986006 w 1114575"/>
              <a:gd name="connsiteY180" fmla="*/ 3696059 h 6872131"/>
              <a:gd name="connsiteX181" fmla="*/ 1035147 w 1114575"/>
              <a:gd name="connsiteY181" fmla="*/ 3602771 h 6872131"/>
              <a:gd name="connsiteX182" fmla="*/ 1039283 w 1114575"/>
              <a:gd name="connsiteY182" fmla="*/ 3589815 h 6872131"/>
              <a:gd name="connsiteX183" fmla="*/ 929161 w 1114575"/>
              <a:gd name="connsiteY183" fmla="*/ 2933689 h 6872131"/>
              <a:gd name="connsiteX184" fmla="*/ 822812 w 1114575"/>
              <a:gd name="connsiteY184" fmla="*/ 2933689 h 6872131"/>
              <a:gd name="connsiteX185" fmla="*/ 823048 w 1114575"/>
              <a:gd name="connsiteY185" fmla="*/ 2934154 h 6872131"/>
              <a:gd name="connsiteX186" fmla="*/ 821420 w 1114575"/>
              <a:gd name="connsiteY186" fmla="*/ 2934154 h 6872131"/>
              <a:gd name="connsiteX187" fmla="*/ 1095954 w 1114575"/>
              <a:gd name="connsiteY187" fmla="*/ 3479034 h 6872131"/>
              <a:gd name="connsiteX188" fmla="*/ 1096845 w 1114575"/>
              <a:gd name="connsiteY188" fmla="*/ 3477243 h 6872131"/>
              <a:gd name="connsiteX189" fmla="*/ 1097768 w 1114575"/>
              <a:gd name="connsiteY189" fmla="*/ 3479074 h 6872131"/>
              <a:gd name="connsiteX190" fmla="*/ 1114575 w 1114575"/>
              <a:gd name="connsiteY190" fmla="*/ 3445304 h 6872131"/>
              <a:gd name="connsiteX191" fmla="*/ 1114575 w 1114575"/>
              <a:gd name="connsiteY191" fmla="*/ 3299928 h 6872131"/>
              <a:gd name="connsiteX192" fmla="*/ 1114575 w 1114575"/>
              <a:gd name="connsiteY192" fmla="*/ 2933689 h 6872131"/>
              <a:gd name="connsiteX193" fmla="*/ 1039801 w 1114575"/>
              <a:gd name="connsiteY193" fmla="*/ 2933689 h 6872131"/>
              <a:gd name="connsiteX194" fmla="*/ 1040033 w 1114575"/>
              <a:gd name="connsiteY194" fmla="*/ 2934154 h 6872131"/>
              <a:gd name="connsiteX195" fmla="*/ 1038458 w 1114575"/>
              <a:gd name="connsiteY195" fmla="*/ 2934154 h 6872131"/>
              <a:gd name="connsiteX196" fmla="*/ 1114575 w 1114575"/>
              <a:gd name="connsiteY196" fmla="*/ 3086375 h 6872131"/>
              <a:gd name="connsiteX197" fmla="*/ 1114575 w 1114575"/>
              <a:gd name="connsiteY197" fmla="*/ 2743549 h 6872131"/>
              <a:gd name="connsiteX198" fmla="*/ 0 w 1114575"/>
              <a:gd name="connsiteY198" fmla="*/ 2743549 h 6872131"/>
              <a:gd name="connsiteX199" fmla="*/ 0 w 1114575"/>
              <a:gd name="connsiteY199" fmla="*/ 2836792 h 6872131"/>
              <a:gd name="connsiteX200" fmla="*/ 1114575 w 1114575"/>
              <a:gd name="connsiteY200" fmla="*/ 2836792 h 6872131"/>
              <a:gd name="connsiteX201" fmla="*/ 1114575 w 1114575"/>
              <a:gd name="connsiteY201" fmla="*/ 2552719 h 6872131"/>
              <a:gd name="connsiteX202" fmla="*/ 0 w 1114575"/>
              <a:gd name="connsiteY202" fmla="*/ 2552719 h 6872131"/>
              <a:gd name="connsiteX203" fmla="*/ 0 w 1114575"/>
              <a:gd name="connsiteY203" fmla="*/ 2645377 h 6872131"/>
              <a:gd name="connsiteX204" fmla="*/ 1114575 w 1114575"/>
              <a:gd name="connsiteY204" fmla="*/ 2645377 h 6872131"/>
              <a:gd name="connsiteX205" fmla="*/ 1084252 w 1114575"/>
              <a:gd name="connsiteY205" fmla="*/ 2362593 h 6872131"/>
              <a:gd name="connsiteX206" fmla="*/ 0 w 1114575"/>
              <a:gd name="connsiteY206" fmla="*/ 2362593 h 6872131"/>
              <a:gd name="connsiteX207" fmla="*/ 0 w 1114575"/>
              <a:gd name="connsiteY207" fmla="*/ 2455797 h 6872131"/>
              <a:gd name="connsiteX208" fmla="*/ 1114575 w 1114575"/>
              <a:gd name="connsiteY208" fmla="*/ 2455797 h 6872131"/>
              <a:gd name="connsiteX209" fmla="*/ 1114575 w 1114575"/>
              <a:gd name="connsiteY209" fmla="*/ 2420654 h 6872131"/>
              <a:gd name="connsiteX210" fmla="*/ 985105 w 1114575"/>
              <a:gd name="connsiteY210" fmla="*/ 2171736 h 6872131"/>
              <a:gd name="connsiteX211" fmla="*/ 0 w 1114575"/>
              <a:gd name="connsiteY211" fmla="*/ 2171736 h 6872131"/>
              <a:gd name="connsiteX212" fmla="*/ 0 w 1114575"/>
              <a:gd name="connsiteY212" fmla="*/ 2266216 h 6872131"/>
              <a:gd name="connsiteX213" fmla="*/ 1034715 w 1114575"/>
              <a:gd name="connsiteY213" fmla="*/ 2266216 h 6872131"/>
              <a:gd name="connsiteX214" fmla="*/ 1034056 w 1114575"/>
              <a:gd name="connsiteY214" fmla="*/ 2264969 h 6872131"/>
              <a:gd name="connsiteX215" fmla="*/ 1034312 w 1114575"/>
              <a:gd name="connsiteY215" fmla="*/ 2264969 h 6872131"/>
              <a:gd name="connsiteX216" fmla="*/ 892396 w 1114575"/>
              <a:gd name="connsiteY216" fmla="*/ 1976653 h 6872131"/>
              <a:gd name="connsiteX217" fmla="*/ 0 w 1114575"/>
              <a:gd name="connsiteY217" fmla="*/ 1976653 h 6872131"/>
              <a:gd name="connsiteX218" fmla="*/ 0 w 1114575"/>
              <a:gd name="connsiteY218" fmla="*/ 2074363 h 6872131"/>
              <a:gd name="connsiteX219" fmla="*/ 941076 w 1114575"/>
              <a:gd name="connsiteY219" fmla="*/ 2074363 h 6872131"/>
              <a:gd name="connsiteX220" fmla="*/ 940427 w 1114575"/>
              <a:gd name="connsiteY220" fmla="*/ 2073066 h 6872131"/>
              <a:gd name="connsiteX221" fmla="*/ 795000 w 1114575"/>
              <a:gd name="connsiteY221" fmla="*/ 1786385 h 6872131"/>
              <a:gd name="connsiteX222" fmla="*/ 0 w 1114575"/>
              <a:gd name="connsiteY222" fmla="*/ 1786385 h 6872131"/>
              <a:gd name="connsiteX223" fmla="*/ 0 w 1114575"/>
              <a:gd name="connsiteY223" fmla="*/ 1884773 h 6872131"/>
              <a:gd name="connsiteX224" fmla="*/ 845134 w 1114575"/>
              <a:gd name="connsiteY224" fmla="*/ 1884773 h 6872131"/>
              <a:gd name="connsiteX225" fmla="*/ 796464 w 1114575"/>
              <a:gd name="connsiteY225" fmla="*/ 1787073 h 6872131"/>
              <a:gd name="connsiteX226" fmla="*/ 795344 w 1114575"/>
              <a:gd name="connsiteY226" fmla="*/ 1787073 h 6872131"/>
              <a:gd name="connsiteX227" fmla="*/ 704626 w 1114575"/>
              <a:gd name="connsiteY227" fmla="*/ 1595209 h 6872131"/>
              <a:gd name="connsiteX228" fmla="*/ 0 w 1114575"/>
              <a:gd name="connsiteY228" fmla="*/ 1595209 h 6872131"/>
              <a:gd name="connsiteX229" fmla="*/ 0 w 1114575"/>
              <a:gd name="connsiteY229" fmla="*/ 1693673 h 6872131"/>
              <a:gd name="connsiteX230" fmla="*/ 746311 w 1114575"/>
              <a:gd name="connsiteY230" fmla="*/ 1693673 h 6872131"/>
              <a:gd name="connsiteX231" fmla="*/ 745964 w 1114575"/>
              <a:gd name="connsiteY231" fmla="*/ 1692910 h 6872131"/>
              <a:gd name="connsiteX232" fmla="*/ 749203 w 1114575"/>
              <a:gd name="connsiteY232" fmla="*/ 1692910 h 6872131"/>
              <a:gd name="connsiteX233" fmla="*/ 597769 w 1114575"/>
              <a:gd name="connsiteY233" fmla="*/ 1391926 h 6872131"/>
              <a:gd name="connsiteX234" fmla="*/ 596636 w 1114575"/>
              <a:gd name="connsiteY234" fmla="*/ 1394186 h 6872131"/>
              <a:gd name="connsiteX235" fmla="*/ 595575 w 1114575"/>
              <a:gd name="connsiteY235" fmla="*/ 1392228 h 6872131"/>
              <a:gd name="connsiteX236" fmla="*/ 542222 w 1114575"/>
              <a:gd name="connsiteY236" fmla="*/ 1498408 h 6872131"/>
              <a:gd name="connsiteX237" fmla="*/ 544328 w 1114575"/>
              <a:gd name="connsiteY237" fmla="*/ 1498408 h 6872131"/>
              <a:gd name="connsiteX238" fmla="*/ 544151 w 1114575"/>
              <a:gd name="connsiteY238" fmla="*/ 1498757 h 6872131"/>
              <a:gd name="connsiteX239" fmla="*/ 655550 w 1114575"/>
              <a:gd name="connsiteY239" fmla="*/ 1498757 h 6872131"/>
              <a:gd name="connsiteX240" fmla="*/ 490421 w 1114575"/>
              <a:gd name="connsiteY240" fmla="*/ 1174937 h 6872131"/>
              <a:gd name="connsiteX241" fmla="*/ 489576 w 1114575"/>
              <a:gd name="connsiteY241" fmla="*/ 1176614 h 6872131"/>
              <a:gd name="connsiteX242" fmla="*/ 488869 w 1114575"/>
              <a:gd name="connsiteY242" fmla="*/ 1175209 h 6872131"/>
              <a:gd name="connsiteX243" fmla="*/ 325184 w 1114575"/>
              <a:gd name="connsiteY243" fmla="*/ 1498408 h 6872131"/>
              <a:gd name="connsiteX244" fmla="*/ 327339 w 1114575"/>
              <a:gd name="connsiteY244" fmla="*/ 1498408 h 6872131"/>
              <a:gd name="connsiteX245" fmla="*/ 327162 w 1114575"/>
              <a:gd name="connsiteY245" fmla="*/ 1498760 h 6872131"/>
              <a:gd name="connsiteX246" fmla="*/ 433072 w 1114575"/>
              <a:gd name="connsiteY246" fmla="*/ 1498760 h 6872131"/>
              <a:gd name="connsiteX247" fmla="*/ 543634 w 1114575"/>
              <a:gd name="connsiteY247" fmla="*/ 1281323 h 6872131"/>
              <a:gd name="connsiteX248" fmla="*/ 381062 w 1114575"/>
              <a:gd name="connsiteY248" fmla="*/ 953380 h 6872131"/>
              <a:gd name="connsiteX249" fmla="*/ 379739 w 1114575"/>
              <a:gd name="connsiteY249" fmla="*/ 956045 h 6872131"/>
              <a:gd name="connsiteX250" fmla="*/ 378537 w 1114575"/>
              <a:gd name="connsiteY250" fmla="*/ 953527 h 6872131"/>
              <a:gd name="connsiteX251" fmla="*/ 108149 w 1114575"/>
              <a:gd name="connsiteY251" fmla="*/ 1498408 h 6872131"/>
              <a:gd name="connsiteX252" fmla="*/ 110350 w 1114575"/>
              <a:gd name="connsiteY252" fmla="*/ 1498408 h 6872131"/>
              <a:gd name="connsiteX253" fmla="*/ 110173 w 1114575"/>
              <a:gd name="connsiteY253" fmla="*/ 1498760 h 6872131"/>
              <a:gd name="connsiteX254" fmla="*/ 216555 w 1114575"/>
              <a:gd name="connsiteY254" fmla="*/ 1498760 h 6872131"/>
              <a:gd name="connsiteX255" fmla="*/ 433996 w 1114575"/>
              <a:gd name="connsiteY255" fmla="*/ 1064324 h 6872131"/>
              <a:gd name="connsiteX256" fmla="*/ 429843 w 1114575"/>
              <a:gd name="connsiteY256" fmla="*/ 1055507 h 6872131"/>
              <a:gd name="connsiteX257" fmla="*/ 266954 w 1114575"/>
              <a:gd name="connsiteY257" fmla="*/ 736391 h 6872131"/>
              <a:gd name="connsiteX258" fmla="*/ 0 w 1114575"/>
              <a:gd name="connsiteY258" fmla="*/ 1271084 h 6872131"/>
              <a:gd name="connsiteX259" fmla="*/ 0 w 1114575"/>
              <a:gd name="connsiteY259" fmla="*/ 1493000 h 6872131"/>
              <a:gd name="connsiteX260" fmla="*/ 325184 w 1114575"/>
              <a:gd name="connsiteY260" fmla="*/ 842688 h 6872131"/>
              <a:gd name="connsiteX261" fmla="*/ 316380 w 1114575"/>
              <a:gd name="connsiteY261" fmla="*/ 829221 h 6872131"/>
              <a:gd name="connsiteX262" fmla="*/ 267688 w 1114575"/>
              <a:gd name="connsiteY262" fmla="*/ 736508 h 6872131"/>
              <a:gd name="connsiteX263" fmla="*/ 267360 w 1114575"/>
              <a:gd name="connsiteY263" fmla="*/ 737163 h 6872131"/>
              <a:gd name="connsiteX264" fmla="*/ 161499 w 1114575"/>
              <a:gd name="connsiteY264" fmla="*/ 514826 h 6872131"/>
              <a:gd name="connsiteX265" fmla="*/ 0 w 1114575"/>
              <a:gd name="connsiteY265" fmla="*/ 837628 h 6872131"/>
              <a:gd name="connsiteX266" fmla="*/ 0 w 1114575"/>
              <a:gd name="connsiteY266" fmla="*/ 1052638 h 6872131"/>
              <a:gd name="connsiteX267" fmla="*/ 214724 w 1114575"/>
              <a:gd name="connsiteY267" fmla="*/ 625712 h 6872131"/>
              <a:gd name="connsiteX268" fmla="*/ 205911 w 1114575"/>
              <a:gd name="connsiteY268" fmla="*/ 608095 h 6872131"/>
              <a:gd name="connsiteX269" fmla="*/ 161843 w 1114575"/>
              <a:gd name="connsiteY269" fmla="*/ 514833 h 6872131"/>
              <a:gd name="connsiteX270" fmla="*/ 161669 w 1114575"/>
              <a:gd name="connsiteY270" fmla="*/ 515183 h 6872131"/>
              <a:gd name="connsiteX271" fmla="*/ 1114575 w 1114575"/>
              <a:gd name="connsiteY271" fmla="*/ 466140 h 6872131"/>
              <a:gd name="connsiteX272" fmla="*/ 1109421 w 1114575"/>
              <a:gd name="connsiteY272" fmla="*/ 466140 h 6872131"/>
              <a:gd name="connsiteX273" fmla="*/ 1114575 w 1114575"/>
              <a:gd name="connsiteY273" fmla="*/ 476447 h 6872131"/>
              <a:gd name="connsiteX274" fmla="*/ 50132 w 1114575"/>
              <a:gd name="connsiteY274" fmla="*/ 297808 h 6872131"/>
              <a:gd name="connsiteX275" fmla="*/ 49818 w 1114575"/>
              <a:gd name="connsiteY275" fmla="*/ 298440 h 6872131"/>
              <a:gd name="connsiteX276" fmla="*/ 49503 w 1114575"/>
              <a:gd name="connsiteY276" fmla="*/ 297844 h 6872131"/>
              <a:gd name="connsiteX277" fmla="*/ 0 w 1114575"/>
              <a:gd name="connsiteY277" fmla="*/ 397398 h 6872131"/>
              <a:gd name="connsiteX278" fmla="*/ 0 w 1114575"/>
              <a:gd name="connsiteY278" fmla="*/ 615600 h 6872131"/>
              <a:gd name="connsiteX279" fmla="*/ 103485 w 1114575"/>
              <a:gd name="connsiteY279" fmla="*/ 408647 h 6872131"/>
              <a:gd name="connsiteX280" fmla="*/ 94679 w 1114575"/>
              <a:gd name="connsiteY280" fmla="*/ 382234 h 6872131"/>
              <a:gd name="connsiteX281" fmla="*/ 1114575 w 1114575"/>
              <a:gd name="connsiteY281" fmla="*/ 275001 h 6872131"/>
              <a:gd name="connsiteX282" fmla="*/ 1012392 w 1114575"/>
              <a:gd name="connsiteY282" fmla="*/ 275001 h 6872131"/>
              <a:gd name="connsiteX283" fmla="*/ 1012671 w 1114575"/>
              <a:gd name="connsiteY283" fmla="*/ 275538 h 6872131"/>
              <a:gd name="connsiteX284" fmla="*/ 1012038 w 1114575"/>
              <a:gd name="connsiteY284" fmla="*/ 275538 h 6872131"/>
              <a:gd name="connsiteX285" fmla="*/ 1060731 w 1114575"/>
              <a:gd name="connsiteY285" fmla="*/ 368767 h 6872131"/>
              <a:gd name="connsiteX286" fmla="*/ 1114575 w 1114575"/>
              <a:gd name="connsiteY286" fmla="*/ 368767 h 6872131"/>
              <a:gd name="connsiteX287" fmla="*/ 1114575 w 1114575"/>
              <a:gd name="connsiteY287" fmla="*/ 84932 h 6872131"/>
              <a:gd name="connsiteX288" fmla="*/ 918802 w 1114575"/>
              <a:gd name="connsiteY288" fmla="*/ 84932 h 6872131"/>
              <a:gd name="connsiteX289" fmla="*/ 919058 w 1114575"/>
              <a:gd name="connsiteY289" fmla="*/ 85423 h 6872131"/>
              <a:gd name="connsiteX290" fmla="*/ 918743 w 1114575"/>
              <a:gd name="connsiteY290" fmla="*/ 85423 h 6872131"/>
              <a:gd name="connsiteX291" fmla="*/ 967462 w 1114575"/>
              <a:gd name="connsiteY291" fmla="*/ 178552 h 6872131"/>
              <a:gd name="connsiteX292" fmla="*/ 1114575 w 1114575"/>
              <a:gd name="connsiteY292" fmla="*/ 178552 h 6872131"/>
              <a:gd name="connsiteX293" fmla="*/ 124240 w 1114575"/>
              <a:gd name="connsiteY293" fmla="*/ 0 h 6872131"/>
              <a:gd name="connsiteX294" fmla="*/ 17294 w 1114575"/>
              <a:gd name="connsiteY294" fmla="*/ 0 h 6872131"/>
              <a:gd name="connsiteX295" fmla="*/ 1114575 w 1114575"/>
              <a:gd name="connsiteY295" fmla="*/ 2202726 h 6872131"/>
              <a:gd name="connsiteX296" fmla="*/ 1114575 w 1114575"/>
              <a:gd name="connsiteY296" fmla="*/ 1985720 h 6872131"/>
              <a:gd name="connsiteX297" fmla="*/ 337881 w 1114575"/>
              <a:gd name="connsiteY297" fmla="*/ 0 h 6872131"/>
              <a:gd name="connsiteX298" fmla="*/ 229005 w 1114575"/>
              <a:gd name="connsiteY298" fmla="*/ 0 h 6872131"/>
              <a:gd name="connsiteX299" fmla="*/ 976197 w 1114575"/>
              <a:gd name="connsiteY299" fmla="*/ 1489302 h 6872131"/>
              <a:gd name="connsiteX300" fmla="*/ 1114575 w 1114575"/>
              <a:gd name="connsiteY300" fmla="*/ 1765940 h 6872131"/>
              <a:gd name="connsiteX301" fmla="*/ 1114575 w 1114575"/>
              <a:gd name="connsiteY301" fmla="*/ 1553214 h 6872131"/>
              <a:gd name="connsiteX302" fmla="*/ 1108684 w 1114575"/>
              <a:gd name="connsiteY302" fmla="*/ 1541473 h 6872131"/>
              <a:gd name="connsiteX303" fmla="*/ 549117 w 1114575"/>
              <a:gd name="connsiteY303" fmla="*/ 0 h 6872131"/>
              <a:gd name="connsiteX304" fmla="*/ 435822 w 1114575"/>
              <a:gd name="connsiteY304" fmla="*/ 0 h 6872131"/>
              <a:gd name="connsiteX305" fmla="*/ 1114575 w 1114575"/>
              <a:gd name="connsiteY305" fmla="*/ 1352362 h 6872131"/>
              <a:gd name="connsiteX306" fmla="*/ 1114575 w 1114575"/>
              <a:gd name="connsiteY306" fmla="*/ 1133115 h 6872131"/>
              <a:gd name="connsiteX307" fmla="*/ 767292 w 1114575"/>
              <a:gd name="connsiteY307" fmla="*/ 0 h 6872131"/>
              <a:gd name="connsiteX308" fmla="*/ 654677 w 1114575"/>
              <a:gd name="connsiteY308" fmla="*/ 0 h 6872131"/>
              <a:gd name="connsiteX309" fmla="*/ 1114575 w 1114575"/>
              <a:gd name="connsiteY309" fmla="*/ 913094 h 6872131"/>
              <a:gd name="connsiteX310" fmla="*/ 1114575 w 1114575"/>
              <a:gd name="connsiteY310" fmla="*/ 692635 h 68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114575" h="6872131">
                <a:moveTo>
                  <a:pt x="69304" y="6624272"/>
                </a:moveTo>
                <a:lnTo>
                  <a:pt x="68695" y="6625398"/>
                </a:lnTo>
                <a:lnTo>
                  <a:pt x="68262" y="6624517"/>
                </a:lnTo>
                <a:lnTo>
                  <a:pt x="10766" y="6730697"/>
                </a:lnTo>
                <a:lnTo>
                  <a:pt x="82499" y="6872131"/>
                </a:lnTo>
                <a:lnTo>
                  <a:pt x="191099" y="6872131"/>
                </a:lnTo>
                <a:close/>
                <a:moveTo>
                  <a:pt x="174959" y="6407283"/>
                </a:moveTo>
                <a:lnTo>
                  <a:pt x="174651" y="6407898"/>
                </a:lnTo>
                <a:lnTo>
                  <a:pt x="174452" y="6407499"/>
                </a:lnTo>
                <a:lnTo>
                  <a:pt x="125759" y="6504872"/>
                </a:lnTo>
                <a:lnTo>
                  <a:pt x="121098" y="6513678"/>
                </a:lnTo>
                <a:lnTo>
                  <a:pt x="300553" y="6872131"/>
                </a:lnTo>
                <a:lnTo>
                  <a:pt x="407427" y="6872131"/>
                </a:lnTo>
                <a:close/>
                <a:moveTo>
                  <a:pt x="286358" y="6190294"/>
                </a:moveTo>
                <a:lnTo>
                  <a:pt x="285769" y="6191424"/>
                </a:lnTo>
                <a:lnTo>
                  <a:pt x="285301" y="6190480"/>
                </a:lnTo>
                <a:lnTo>
                  <a:pt x="236608" y="6283710"/>
                </a:lnTo>
                <a:lnTo>
                  <a:pt x="227801" y="6296659"/>
                </a:lnTo>
                <a:lnTo>
                  <a:pt x="517391" y="6872131"/>
                </a:lnTo>
                <a:lnTo>
                  <a:pt x="624709" y="6872131"/>
                </a:lnTo>
                <a:close/>
                <a:moveTo>
                  <a:pt x="391460" y="5973305"/>
                </a:moveTo>
                <a:lnTo>
                  <a:pt x="347395" y="6061874"/>
                </a:lnTo>
                <a:lnTo>
                  <a:pt x="338582" y="6084147"/>
                </a:lnTo>
                <a:lnTo>
                  <a:pt x="338657" y="6084295"/>
                </a:lnTo>
                <a:lnTo>
                  <a:pt x="338654" y="6084301"/>
                </a:lnTo>
                <a:lnTo>
                  <a:pt x="734489" y="6872131"/>
                </a:lnTo>
                <a:lnTo>
                  <a:pt x="845583" y="6872131"/>
                </a:lnTo>
                <a:close/>
                <a:moveTo>
                  <a:pt x="1114575" y="5839191"/>
                </a:moveTo>
                <a:lnTo>
                  <a:pt x="1100614" y="5866762"/>
                </a:lnTo>
                <a:lnTo>
                  <a:pt x="1109421" y="5884889"/>
                </a:lnTo>
                <a:lnTo>
                  <a:pt x="1114575" y="5894703"/>
                </a:lnTo>
                <a:close/>
                <a:moveTo>
                  <a:pt x="503947" y="5756325"/>
                </a:moveTo>
                <a:lnTo>
                  <a:pt x="503108" y="5757986"/>
                </a:lnTo>
                <a:lnTo>
                  <a:pt x="502339" y="5756453"/>
                </a:lnTo>
                <a:lnTo>
                  <a:pt x="457789" y="5845009"/>
                </a:lnTo>
                <a:lnTo>
                  <a:pt x="448986" y="5866762"/>
                </a:lnTo>
                <a:lnTo>
                  <a:pt x="951710" y="6872131"/>
                </a:lnTo>
                <a:lnTo>
                  <a:pt x="1065037" y="6872131"/>
                </a:lnTo>
                <a:close/>
                <a:moveTo>
                  <a:pt x="608524" y="5543578"/>
                </a:moveTo>
                <a:lnTo>
                  <a:pt x="568642" y="5623340"/>
                </a:lnTo>
                <a:lnTo>
                  <a:pt x="555689" y="5649757"/>
                </a:lnTo>
                <a:lnTo>
                  <a:pt x="555702" y="5649780"/>
                </a:lnTo>
                <a:lnTo>
                  <a:pt x="555571" y="5650045"/>
                </a:lnTo>
                <a:lnTo>
                  <a:pt x="861440" y="6259495"/>
                </a:lnTo>
                <a:lnTo>
                  <a:pt x="1114575" y="6764310"/>
                </a:lnTo>
                <a:lnTo>
                  <a:pt x="1114575" y="6545611"/>
                </a:lnTo>
                <a:lnTo>
                  <a:pt x="905008" y="6130852"/>
                </a:lnTo>
                <a:close/>
                <a:moveTo>
                  <a:pt x="1114575" y="5413892"/>
                </a:moveTo>
                <a:lnTo>
                  <a:pt x="994429" y="5654417"/>
                </a:lnTo>
                <a:lnTo>
                  <a:pt x="998572" y="5663227"/>
                </a:lnTo>
                <a:lnTo>
                  <a:pt x="1047261" y="5760599"/>
                </a:lnTo>
                <a:lnTo>
                  <a:pt x="1048254" y="5758611"/>
                </a:lnTo>
                <a:lnTo>
                  <a:pt x="1049131" y="5760370"/>
                </a:lnTo>
                <a:lnTo>
                  <a:pt x="1114575" y="5629281"/>
                </a:lnTo>
                <a:close/>
                <a:moveTo>
                  <a:pt x="486530" y="5167030"/>
                </a:moveTo>
                <a:lnTo>
                  <a:pt x="380351" y="5167030"/>
                </a:lnTo>
                <a:lnTo>
                  <a:pt x="0" y="5916255"/>
                </a:lnTo>
                <a:lnTo>
                  <a:pt x="0" y="6127477"/>
                </a:lnTo>
                <a:close/>
                <a:moveTo>
                  <a:pt x="689817" y="5167030"/>
                </a:moveTo>
                <a:lnTo>
                  <a:pt x="583654" y="5167030"/>
                </a:lnTo>
                <a:lnTo>
                  <a:pt x="0" y="6328014"/>
                </a:lnTo>
                <a:lnTo>
                  <a:pt x="0" y="6543437"/>
                </a:lnTo>
                <a:close/>
                <a:moveTo>
                  <a:pt x="910746" y="5167030"/>
                </a:moveTo>
                <a:lnTo>
                  <a:pt x="799988" y="5167030"/>
                </a:lnTo>
                <a:lnTo>
                  <a:pt x="799982" y="5167037"/>
                </a:lnTo>
                <a:lnTo>
                  <a:pt x="799146" y="5167037"/>
                </a:lnTo>
                <a:lnTo>
                  <a:pt x="666541" y="5432725"/>
                </a:lnTo>
                <a:lnTo>
                  <a:pt x="1114575" y="6323848"/>
                </a:lnTo>
                <a:lnTo>
                  <a:pt x="1114575" y="6111406"/>
                </a:lnTo>
                <a:lnTo>
                  <a:pt x="773592" y="5432702"/>
                </a:lnTo>
                <a:close/>
                <a:moveTo>
                  <a:pt x="269541" y="5167024"/>
                </a:moveTo>
                <a:lnTo>
                  <a:pt x="264878" y="5167024"/>
                </a:lnTo>
                <a:lnTo>
                  <a:pt x="163362" y="5167024"/>
                </a:lnTo>
                <a:lnTo>
                  <a:pt x="0" y="5167024"/>
                </a:lnTo>
                <a:lnTo>
                  <a:pt x="0" y="5260220"/>
                </a:lnTo>
                <a:lnTo>
                  <a:pt x="114155" y="5260220"/>
                </a:lnTo>
                <a:lnTo>
                  <a:pt x="0" y="5487092"/>
                </a:lnTo>
                <a:lnTo>
                  <a:pt x="0" y="5701687"/>
                </a:lnTo>
                <a:close/>
                <a:moveTo>
                  <a:pt x="1114575" y="5167024"/>
                </a:moveTo>
                <a:lnTo>
                  <a:pt x="1021988" y="5167024"/>
                </a:lnTo>
                <a:lnTo>
                  <a:pt x="1021981" y="5167037"/>
                </a:lnTo>
                <a:lnTo>
                  <a:pt x="1020845" y="5167037"/>
                </a:lnTo>
                <a:lnTo>
                  <a:pt x="883580" y="5437385"/>
                </a:lnTo>
                <a:lnTo>
                  <a:pt x="936412" y="5543578"/>
                </a:lnTo>
                <a:lnTo>
                  <a:pt x="936966" y="5542487"/>
                </a:lnTo>
                <a:lnTo>
                  <a:pt x="937411" y="5543384"/>
                </a:lnTo>
                <a:lnTo>
                  <a:pt x="1114575" y="5194202"/>
                </a:lnTo>
                <a:close/>
                <a:moveTo>
                  <a:pt x="733214" y="5078458"/>
                </a:moveTo>
                <a:lnTo>
                  <a:pt x="627379" y="5078458"/>
                </a:lnTo>
                <a:lnTo>
                  <a:pt x="582980" y="5167020"/>
                </a:lnTo>
                <a:lnTo>
                  <a:pt x="693462" y="5167020"/>
                </a:lnTo>
                <a:close/>
                <a:moveTo>
                  <a:pt x="1114575" y="4984720"/>
                </a:moveTo>
                <a:lnTo>
                  <a:pt x="676815" y="4984720"/>
                </a:lnTo>
                <a:lnTo>
                  <a:pt x="676556" y="4985222"/>
                </a:lnTo>
                <a:lnTo>
                  <a:pt x="670684" y="4985222"/>
                </a:lnTo>
                <a:lnTo>
                  <a:pt x="621991" y="5078452"/>
                </a:lnTo>
                <a:lnTo>
                  <a:pt x="1114575" y="5078452"/>
                </a:lnTo>
                <a:close/>
                <a:moveTo>
                  <a:pt x="0" y="4979081"/>
                </a:moveTo>
                <a:lnTo>
                  <a:pt x="0" y="5075657"/>
                </a:lnTo>
                <a:lnTo>
                  <a:pt x="47984" y="5075657"/>
                </a:lnTo>
                <a:close/>
                <a:moveTo>
                  <a:pt x="1114575" y="4796328"/>
                </a:moveTo>
                <a:lnTo>
                  <a:pt x="770336" y="4796328"/>
                </a:lnTo>
                <a:lnTo>
                  <a:pt x="721637" y="4889578"/>
                </a:lnTo>
                <a:lnTo>
                  <a:pt x="1114575" y="4889578"/>
                </a:lnTo>
                <a:close/>
                <a:moveTo>
                  <a:pt x="1114575" y="4599870"/>
                </a:moveTo>
                <a:lnTo>
                  <a:pt x="861303" y="4599870"/>
                </a:lnTo>
                <a:lnTo>
                  <a:pt x="812613" y="4697244"/>
                </a:lnTo>
                <a:lnTo>
                  <a:pt x="814441" y="4697244"/>
                </a:lnTo>
                <a:lnTo>
                  <a:pt x="813674" y="4698783"/>
                </a:lnTo>
                <a:lnTo>
                  <a:pt x="1114575" y="4698783"/>
                </a:lnTo>
                <a:close/>
                <a:moveTo>
                  <a:pt x="0" y="4544702"/>
                </a:moveTo>
                <a:lnTo>
                  <a:pt x="0" y="4758036"/>
                </a:lnTo>
                <a:lnTo>
                  <a:pt x="158784" y="5075655"/>
                </a:lnTo>
                <a:lnTo>
                  <a:pt x="264973" y="5075655"/>
                </a:lnTo>
                <a:close/>
                <a:moveTo>
                  <a:pt x="1114575" y="4409219"/>
                </a:moveTo>
                <a:lnTo>
                  <a:pt x="960546" y="4409219"/>
                </a:lnTo>
                <a:lnTo>
                  <a:pt x="960523" y="4409265"/>
                </a:lnTo>
                <a:lnTo>
                  <a:pt x="958685" y="4409265"/>
                </a:lnTo>
                <a:lnTo>
                  <a:pt x="909996" y="4502494"/>
                </a:lnTo>
                <a:lnTo>
                  <a:pt x="1114575" y="4502494"/>
                </a:lnTo>
                <a:close/>
                <a:moveTo>
                  <a:pt x="1114575" y="4218659"/>
                </a:moveTo>
                <a:lnTo>
                  <a:pt x="1051925" y="4218659"/>
                </a:lnTo>
                <a:lnTo>
                  <a:pt x="1007378" y="4311893"/>
                </a:lnTo>
                <a:lnTo>
                  <a:pt x="1008243" y="4311893"/>
                </a:lnTo>
                <a:lnTo>
                  <a:pt x="1007824" y="4312767"/>
                </a:lnTo>
                <a:lnTo>
                  <a:pt x="1114575" y="4312767"/>
                </a:lnTo>
                <a:close/>
                <a:moveTo>
                  <a:pt x="0" y="4121228"/>
                </a:moveTo>
                <a:lnTo>
                  <a:pt x="0" y="4344228"/>
                </a:lnTo>
                <a:lnTo>
                  <a:pt x="329330" y="5002832"/>
                </a:lnTo>
                <a:lnTo>
                  <a:pt x="329965" y="5001669"/>
                </a:lnTo>
                <a:lnTo>
                  <a:pt x="330414" y="5002566"/>
                </a:lnTo>
                <a:lnTo>
                  <a:pt x="388408" y="4896427"/>
                </a:lnTo>
                <a:close/>
                <a:moveTo>
                  <a:pt x="1114575" y="4093369"/>
                </a:moveTo>
                <a:lnTo>
                  <a:pt x="1100614" y="4121287"/>
                </a:lnTo>
                <a:lnTo>
                  <a:pt x="1114575" y="4121287"/>
                </a:lnTo>
                <a:close/>
                <a:moveTo>
                  <a:pt x="0" y="3688374"/>
                </a:moveTo>
                <a:lnTo>
                  <a:pt x="0" y="3905283"/>
                </a:lnTo>
                <a:lnTo>
                  <a:pt x="440179" y="4785813"/>
                </a:lnTo>
                <a:lnTo>
                  <a:pt x="441299" y="4783585"/>
                </a:lnTo>
                <a:lnTo>
                  <a:pt x="442295" y="4785577"/>
                </a:lnTo>
                <a:lnTo>
                  <a:pt x="495668" y="4679385"/>
                </a:lnTo>
                <a:close/>
                <a:moveTo>
                  <a:pt x="1114575" y="3663740"/>
                </a:moveTo>
                <a:lnTo>
                  <a:pt x="402500" y="5080223"/>
                </a:lnTo>
                <a:lnTo>
                  <a:pt x="509223" y="5080223"/>
                </a:lnTo>
                <a:lnTo>
                  <a:pt x="1114575" y="3879510"/>
                </a:lnTo>
                <a:close/>
                <a:moveTo>
                  <a:pt x="0" y="3254256"/>
                </a:moveTo>
                <a:lnTo>
                  <a:pt x="0" y="3469615"/>
                </a:lnTo>
                <a:lnTo>
                  <a:pt x="551028" y="4568794"/>
                </a:lnTo>
                <a:lnTo>
                  <a:pt x="551569" y="4567720"/>
                </a:lnTo>
                <a:lnTo>
                  <a:pt x="552001" y="4568585"/>
                </a:lnTo>
                <a:lnTo>
                  <a:pt x="605305" y="4462389"/>
                </a:lnTo>
                <a:close/>
                <a:moveTo>
                  <a:pt x="56532" y="2933689"/>
                </a:moveTo>
                <a:lnTo>
                  <a:pt x="0" y="2933689"/>
                </a:lnTo>
                <a:lnTo>
                  <a:pt x="0" y="3036894"/>
                </a:lnTo>
                <a:lnTo>
                  <a:pt x="657735" y="4351773"/>
                </a:lnTo>
                <a:lnTo>
                  <a:pt x="658802" y="4349624"/>
                </a:lnTo>
                <a:lnTo>
                  <a:pt x="659792" y="4351599"/>
                </a:lnTo>
                <a:lnTo>
                  <a:pt x="712657" y="4245396"/>
                </a:lnTo>
                <a:close/>
                <a:moveTo>
                  <a:pt x="277997" y="2933689"/>
                </a:moveTo>
                <a:lnTo>
                  <a:pt x="167276" y="2933689"/>
                </a:lnTo>
                <a:lnTo>
                  <a:pt x="167508" y="2934154"/>
                </a:lnTo>
                <a:lnTo>
                  <a:pt x="165645" y="2934154"/>
                </a:lnTo>
                <a:lnTo>
                  <a:pt x="768067" y="4134236"/>
                </a:lnTo>
                <a:lnTo>
                  <a:pt x="768443" y="4133490"/>
                </a:lnTo>
                <a:lnTo>
                  <a:pt x="769003" y="4134607"/>
                </a:lnTo>
                <a:lnTo>
                  <a:pt x="822294" y="4028353"/>
                </a:lnTo>
                <a:close/>
                <a:moveTo>
                  <a:pt x="495206" y="2933689"/>
                </a:moveTo>
                <a:lnTo>
                  <a:pt x="384265" y="2933689"/>
                </a:lnTo>
                <a:lnTo>
                  <a:pt x="384498" y="2934154"/>
                </a:lnTo>
                <a:lnTo>
                  <a:pt x="382683" y="2934154"/>
                </a:lnTo>
                <a:lnTo>
                  <a:pt x="874773" y="3917215"/>
                </a:lnTo>
                <a:lnTo>
                  <a:pt x="875648" y="3915387"/>
                </a:lnTo>
                <a:lnTo>
                  <a:pt x="876764" y="3917617"/>
                </a:lnTo>
                <a:lnTo>
                  <a:pt x="929646" y="3807197"/>
                </a:lnTo>
                <a:close/>
                <a:moveTo>
                  <a:pt x="711861" y="2933689"/>
                </a:moveTo>
                <a:lnTo>
                  <a:pt x="605823" y="2933689"/>
                </a:lnTo>
                <a:lnTo>
                  <a:pt x="606055" y="2934154"/>
                </a:lnTo>
                <a:lnTo>
                  <a:pt x="604382" y="2934154"/>
                </a:lnTo>
                <a:lnTo>
                  <a:pt x="985105" y="3696054"/>
                </a:lnTo>
                <a:lnTo>
                  <a:pt x="985567" y="3695178"/>
                </a:lnTo>
                <a:lnTo>
                  <a:pt x="986006" y="3696059"/>
                </a:lnTo>
                <a:lnTo>
                  <a:pt x="1035147" y="3602771"/>
                </a:lnTo>
                <a:lnTo>
                  <a:pt x="1039283" y="3589815"/>
                </a:lnTo>
                <a:close/>
                <a:moveTo>
                  <a:pt x="929161" y="2933689"/>
                </a:moveTo>
                <a:lnTo>
                  <a:pt x="822812" y="2933689"/>
                </a:lnTo>
                <a:lnTo>
                  <a:pt x="823048" y="2934154"/>
                </a:lnTo>
                <a:lnTo>
                  <a:pt x="821420" y="2934154"/>
                </a:lnTo>
                <a:lnTo>
                  <a:pt x="1095954" y="3479034"/>
                </a:lnTo>
                <a:lnTo>
                  <a:pt x="1096845" y="3477243"/>
                </a:lnTo>
                <a:lnTo>
                  <a:pt x="1097768" y="3479074"/>
                </a:lnTo>
                <a:lnTo>
                  <a:pt x="1114575" y="3445304"/>
                </a:lnTo>
                <a:lnTo>
                  <a:pt x="1114575" y="3299928"/>
                </a:lnTo>
                <a:close/>
                <a:moveTo>
                  <a:pt x="1114575" y="2933689"/>
                </a:moveTo>
                <a:lnTo>
                  <a:pt x="1039801" y="2933689"/>
                </a:lnTo>
                <a:lnTo>
                  <a:pt x="1040033" y="2934154"/>
                </a:lnTo>
                <a:lnTo>
                  <a:pt x="1038458" y="2934154"/>
                </a:lnTo>
                <a:lnTo>
                  <a:pt x="1114575" y="3086375"/>
                </a:lnTo>
                <a:close/>
                <a:moveTo>
                  <a:pt x="1114575" y="2743549"/>
                </a:moveTo>
                <a:lnTo>
                  <a:pt x="0" y="2743549"/>
                </a:lnTo>
                <a:lnTo>
                  <a:pt x="0" y="2836792"/>
                </a:lnTo>
                <a:lnTo>
                  <a:pt x="1114575" y="2836792"/>
                </a:lnTo>
                <a:close/>
                <a:moveTo>
                  <a:pt x="1114575" y="2552719"/>
                </a:moveTo>
                <a:lnTo>
                  <a:pt x="0" y="2552719"/>
                </a:lnTo>
                <a:lnTo>
                  <a:pt x="0" y="2645377"/>
                </a:lnTo>
                <a:lnTo>
                  <a:pt x="1114575" y="2645377"/>
                </a:lnTo>
                <a:close/>
                <a:moveTo>
                  <a:pt x="1084252" y="2362593"/>
                </a:moveTo>
                <a:lnTo>
                  <a:pt x="0" y="2362593"/>
                </a:lnTo>
                <a:lnTo>
                  <a:pt x="0" y="2455797"/>
                </a:lnTo>
                <a:lnTo>
                  <a:pt x="1114575" y="2455797"/>
                </a:lnTo>
                <a:lnTo>
                  <a:pt x="1114575" y="2420654"/>
                </a:lnTo>
                <a:close/>
                <a:moveTo>
                  <a:pt x="985105" y="2171736"/>
                </a:moveTo>
                <a:lnTo>
                  <a:pt x="0" y="2171736"/>
                </a:lnTo>
                <a:lnTo>
                  <a:pt x="0" y="2266216"/>
                </a:lnTo>
                <a:lnTo>
                  <a:pt x="1034715" y="2266216"/>
                </a:lnTo>
                <a:lnTo>
                  <a:pt x="1034056" y="2264969"/>
                </a:lnTo>
                <a:lnTo>
                  <a:pt x="1034312" y="2264969"/>
                </a:lnTo>
                <a:close/>
                <a:moveTo>
                  <a:pt x="892396" y="1976653"/>
                </a:moveTo>
                <a:lnTo>
                  <a:pt x="0" y="1976653"/>
                </a:lnTo>
                <a:lnTo>
                  <a:pt x="0" y="2074363"/>
                </a:lnTo>
                <a:lnTo>
                  <a:pt x="941076" y="2074363"/>
                </a:lnTo>
                <a:lnTo>
                  <a:pt x="940427" y="2073066"/>
                </a:lnTo>
                <a:close/>
                <a:moveTo>
                  <a:pt x="795000" y="1786385"/>
                </a:moveTo>
                <a:lnTo>
                  <a:pt x="0" y="1786385"/>
                </a:lnTo>
                <a:lnTo>
                  <a:pt x="0" y="1884773"/>
                </a:lnTo>
                <a:lnTo>
                  <a:pt x="845134" y="1884773"/>
                </a:lnTo>
                <a:lnTo>
                  <a:pt x="796464" y="1787073"/>
                </a:lnTo>
                <a:lnTo>
                  <a:pt x="795344" y="1787073"/>
                </a:lnTo>
                <a:close/>
                <a:moveTo>
                  <a:pt x="704626" y="1595209"/>
                </a:moveTo>
                <a:lnTo>
                  <a:pt x="0" y="1595209"/>
                </a:lnTo>
                <a:lnTo>
                  <a:pt x="0" y="1693673"/>
                </a:lnTo>
                <a:lnTo>
                  <a:pt x="746311" y="1693673"/>
                </a:lnTo>
                <a:lnTo>
                  <a:pt x="745964" y="1692910"/>
                </a:lnTo>
                <a:lnTo>
                  <a:pt x="749203" y="1692910"/>
                </a:lnTo>
                <a:close/>
                <a:moveTo>
                  <a:pt x="597769" y="1391926"/>
                </a:moveTo>
                <a:lnTo>
                  <a:pt x="596636" y="1394186"/>
                </a:lnTo>
                <a:lnTo>
                  <a:pt x="595575" y="1392228"/>
                </a:lnTo>
                <a:lnTo>
                  <a:pt x="542222" y="1498408"/>
                </a:lnTo>
                <a:lnTo>
                  <a:pt x="544328" y="1498408"/>
                </a:lnTo>
                <a:lnTo>
                  <a:pt x="544151" y="1498757"/>
                </a:lnTo>
                <a:lnTo>
                  <a:pt x="655550" y="1498757"/>
                </a:lnTo>
                <a:close/>
                <a:moveTo>
                  <a:pt x="490421" y="1174937"/>
                </a:moveTo>
                <a:lnTo>
                  <a:pt x="489576" y="1176614"/>
                </a:lnTo>
                <a:lnTo>
                  <a:pt x="488869" y="1175209"/>
                </a:lnTo>
                <a:lnTo>
                  <a:pt x="325184" y="1498408"/>
                </a:lnTo>
                <a:lnTo>
                  <a:pt x="327339" y="1498408"/>
                </a:lnTo>
                <a:lnTo>
                  <a:pt x="327162" y="1498760"/>
                </a:lnTo>
                <a:lnTo>
                  <a:pt x="433072" y="1498760"/>
                </a:lnTo>
                <a:lnTo>
                  <a:pt x="543634" y="1281323"/>
                </a:lnTo>
                <a:close/>
                <a:moveTo>
                  <a:pt x="381062" y="953380"/>
                </a:moveTo>
                <a:lnTo>
                  <a:pt x="379739" y="956045"/>
                </a:lnTo>
                <a:lnTo>
                  <a:pt x="378537" y="953527"/>
                </a:lnTo>
                <a:lnTo>
                  <a:pt x="108149" y="1498408"/>
                </a:lnTo>
                <a:lnTo>
                  <a:pt x="110350" y="1498408"/>
                </a:lnTo>
                <a:lnTo>
                  <a:pt x="110173" y="1498760"/>
                </a:lnTo>
                <a:lnTo>
                  <a:pt x="216555" y="1498760"/>
                </a:lnTo>
                <a:lnTo>
                  <a:pt x="433996" y="1064324"/>
                </a:lnTo>
                <a:lnTo>
                  <a:pt x="429843" y="1055507"/>
                </a:lnTo>
                <a:close/>
                <a:moveTo>
                  <a:pt x="266954" y="736391"/>
                </a:moveTo>
                <a:lnTo>
                  <a:pt x="0" y="1271084"/>
                </a:lnTo>
                <a:lnTo>
                  <a:pt x="0" y="1493000"/>
                </a:lnTo>
                <a:lnTo>
                  <a:pt x="325184" y="842688"/>
                </a:lnTo>
                <a:lnTo>
                  <a:pt x="316380" y="829221"/>
                </a:lnTo>
                <a:lnTo>
                  <a:pt x="267688" y="736508"/>
                </a:lnTo>
                <a:lnTo>
                  <a:pt x="267360" y="737163"/>
                </a:lnTo>
                <a:close/>
                <a:moveTo>
                  <a:pt x="161499" y="514826"/>
                </a:moveTo>
                <a:lnTo>
                  <a:pt x="0" y="837628"/>
                </a:lnTo>
                <a:lnTo>
                  <a:pt x="0" y="1052638"/>
                </a:lnTo>
                <a:lnTo>
                  <a:pt x="214724" y="625712"/>
                </a:lnTo>
                <a:lnTo>
                  <a:pt x="205911" y="608095"/>
                </a:lnTo>
                <a:lnTo>
                  <a:pt x="161843" y="514833"/>
                </a:lnTo>
                <a:lnTo>
                  <a:pt x="161669" y="515183"/>
                </a:lnTo>
                <a:close/>
                <a:moveTo>
                  <a:pt x="1114575" y="466140"/>
                </a:moveTo>
                <a:lnTo>
                  <a:pt x="1109421" y="466140"/>
                </a:lnTo>
                <a:lnTo>
                  <a:pt x="1114575" y="476447"/>
                </a:lnTo>
                <a:close/>
                <a:moveTo>
                  <a:pt x="50132" y="297808"/>
                </a:moveTo>
                <a:lnTo>
                  <a:pt x="49818" y="298440"/>
                </a:lnTo>
                <a:lnTo>
                  <a:pt x="49503" y="297844"/>
                </a:lnTo>
                <a:lnTo>
                  <a:pt x="0" y="397398"/>
                </a:lnTo>
                <a:lnTo>
                  <a:pt x="0" y="615600"/>
                </a:lnTo>
                <a:lnTo>
                  <a:pt x="103485" y="408647"/>
                </a:lnTo>
                <a:lnTo>
                  <a:pt x="94679" y="382234"/>
                </a:lnTo>
                <a:close/>
                <a:moveTo>
                  <a:pt x="1114575" y="275001"/>
                </a:moveTo>
                <a:lnTo>
                  <a:pt x="1012392" y="275001"/>
                </a:lnTo>
                <a:lnTo>
                  <a:pt x="1012671" y="275538"/>
                </a:lnTo>
                <a:lnTo>
                  <a:pt x="1012038" y="275538"/>
                </a:lnTo>
                <a:lnTo>
                  <a:pt x="1060731" y="368767"/>
                </a:lnTo>
                <a:lnTo>
                  <a:pt x="1114575" y="368767"/>
                </a:lnTo>
                <a:close/>
                <a:moveTo>
                  <a:pt x="1114575" y="84932"/>
                </a:moveTo>
                <a:lnTo>
                  <a:pt x="918802" y="84932"/>
                </a:lnTo>
                <a:lnTo>
                  <a:pt x="919058" y="85423"/>
                </a:lnTo>
                <a:lnTo>
                  <a:pt x="918743" y="85423"/>
                </a:lnTo>
                <a:lnTo>
                  <a:pt x="967462" y="178552"/>
                </a:lnTo>
                <a:lnTo>
                  <a:pt x="1114575" y="178552"/>
                </a:lnTo>
                <a:close/>
                <a:moveTo>
                  <a:pt x="124240" y="0"/>
                </a:moveTo>
                <a:lnTo>
                  <a:pt x="17294" y="0"/>
                </a:lnTo>
                <a:lnTo>
                  <a:pt x="1114575" y="2202726"/>
                </a:lnTo>
                <a:lnTo>
                  <a:pt x="1114575" y="1985720"/>
                </a:lnTo>
                <a:close/>
                <a:moveTo>
                  <a:pt x="337881" y="0"/>
                </a:moveTo>
                <a:lnTo>
                  <a:pt x="229005" y="0"/>
                </a:lnTo>
                <a:lnTo>
                  <a:pt x="976197" y="1489302"/>
                </a:lnTo>
                <a:lnTo>
                  <a:pt x="1114575" y="1765940"/>
                </a:lnTo>
                <a:lnTo>
                  <a:pt x="1114575" y="1553214"/>
                </a:lnTo>
                <a:lnTo>
                  <a:pt x="1108684" y="1541473"/>
                </a:lnTo>
                <a:close/>
                <a:moveTo>
                  <a:pt x="549117" y="0"/>
                </a:moveTo>
                <a:lnTo>
                  <a:pt x="435822" y="0"/>
                </a:lnTo>
                <a:lnTo>
                  <a:pt x="1114575" y="1352362"/>
                </a:lnTo>
                <a:lnTo>
                  <a:pt x="1114575" y="1133115"/>
                </a:lnTo>
                <a:close/>
                <a:moveTo>
                  <a:pt x="767292" y="0"/>
                </a:moveTo>
                <a:lnTo>
                  <a:pt x="654677" y="0"/>
                </a:lnTo>
                <a:lnTo>
                  <a:pt x="1114575" y="913094"/>
                </a:lnTo>
                <a:lnTo>
                  <a:pt x="1114575" y="692635"/>
                </a:lnTo>
                <a:close/>
              </a:path>
            </a:pathLst>
          </a:custGeom>
          <a:solidFill>
            <a:schemeClr val="tx1"/>
          </a:solidFill>
          <a:ln>
            <a:noFill/>
          </a:ln>
          <a:effectLst/>
        </p:spPr>
        <p:txBody>
          <a:bodyPr wrap="square" anchor="ctr">
            <a:noAutofit/>
          </a:bodyPr>
          <a:lstStyle/>
          <a:p>
            <a:endParaRPr lang="en-US" dirty="0"/>
          </a:p>
        </p:txBody>
      </p:sp>
      <p:sp>
        <p:nvSpPr>
          <p:cNvPr id="9" name="Freeform 8">
            <a:extLst>
              <a:ext uri="{FF2B5EF4-FFF2-40B4-BE49-F238E27FC236}">
                <a16:creationId xmlns:a16="http://schemas.microsoft.com/office/drawing/2014/main" id="{4517633F-677E-4942-8CDD-38519024C0C2}"/>
              </a:ext>
            </a:extLst>
          </p:cNvPr>
          <p:cNvSpPr>
            <a:spLocks noChangeArrowheads="1"/>
          </p:cNvSpPr>
          <p:nvPr userDrawn="1"/>
        </p:nvSpPr>
        <p:spPr bwMode="auto">
          <a:xfrm flipH="1">
            <a:off x="8309345" y="-5887"/>
            <a:ext cx="835931" cy="5726776"/>
          </a:xfrm>
          <a:custGeom>
            <a:avLst/>
            <a:gdLst>
              <a:gd name="connsiteX0" fmla="*/ 69304 w 1114575"/>
              <a:gd name="connsiteY0" fmla="*/ 6624272 h 6872131"/>
              <a:gd name="connsiteX1" fmla="*/ 68695 w 1114575"/>
              <a:gd name="connsiteY1" fmla="*/ 6625398 h 6872131"/>
              <a:gd name="connsiteX2" fmla="*/ 68262 w 1114575"/>
              <a:gd name="connsiteY2" fmla="*/ 6624517 h 6872131"/>
              <a:gd name="connsiteX3" fmla="*/ 10766 w 1114575"/>
              <a:gd name="connsiteY3" fmla="*/ 6730697 h 6872131"/>
              <a:gd name="connsiteX4" fmla="*/ 82499 w 1114575"/>
              <a:gd name="connsiteY4" fmla="*/ 6872131 h 6872131"/>
              <a:gd name="connsiteX5" fmla="*/ 191099 w 1114575"/>
              <a:gd name="connsiteY5" fmla="*/ 6872131 h 6872131"/>
              <a:gd name="connsiteX6" fmla="*/ 174959 w 1114575"/>
              <a:gd name="connsiteY6" fmla="*/ 6407283 h 6872131"/>
              <a:gd name="connsiteX7" fmla="*/ 174651 w 1114575"/>
              <a:gd name="connsiteY7" fmla="*/ 6407898 h 6872131"/>
              <a:gd name="connsiteX8" fmla="*/ 174452 w 1114575"/>
              <a:gd name="connsiteY8" fmla="*/ 6407499 h 6872131"/>
              <a:gd name="connsiteX9" fmla="*/ 125759 w 1114575"/>
              <a:gd name="connsiteY9" fmla="*/ 6504872 h 6872131"/>
              <a:gd name="connsiteX10" fmla="*/ 121098 w 1114575"/>
              <a:gd name="connsiteY10" fmla="*/ 6513678 h 6872131"/>
              <a:gd name="connsiteX11" fmla="*/ 300553 w 1114575"/>
              <a:gd name="connsiteY11" fmla="*/ 6872131 h 6872131"/>
              <a:gd name="connsiteX12" fmla="*/ 407427 w 1114575"/>
              <a:gd name="connsiteY12" fmla="*/ 6872131 h 6872131"/>
              <a:gd name="connsiteX13" fmla="*/ 286358 w 1114575"/>
              <a:gd name="connsiteY13" fmla="*/ 6190294 h 6872131"/>
              <a:gd name="connsiteX14" fmla="*/ 285769 w 1114575"/>
              <a:gd name="connsiteY14" fmla="*/ 6191424 h 6872131"/>
              <a:gd name="connsiteX15" fmla="*/ 285301 w 1114575"/>
              <a:gd name="connsiteY15" fmla="*/ 6190480 h 6872131"/>
              <a:gd name="connsiteX16" fmla="*/ 236608 w 1114575"/>
              <a:gd name="connsiteY16" fmla="*/ 6283710 h 6872131"/>
              <a:gd name="connsiteX17" fmla="*/ 227801 w 1114575"/>
              <a:gd name="connsiteY17" fmla="*/ 6296659 h 6872131"/>
              <a:gd name="connsiteX18" fmla="*/ 517391 w 1114575"/>
              <a:gd name="connsiteY18" fmla="*/ 6872131 h 6872131"/>
              <a:gd name="connsiteX19" fmla="*/ 624709 w 1114575"/>
              <a:gd name="connsiteY19" fmla="*/ 6872131 h 6872131"/>
              <a:gd name="connsiteX20" fmla="*/ 391460 w 1114575"/>
              <a:gd name="connsiteY20" fmla="*/ 5973305 h 6872131"/>
              <a:gd name="connsiteX21" fmla="*/ 347395 w 1114575"/>
              <a:gd name="connsiteY21" fmla="*/ 6061874 h 6872131"/>
              <a:gd name="connsiteX22" fmla="*/ 338582 w 1114575"/>
              <a:gd name="connsiteY22" fmla="*/ 6084147 h 6872131"/>
              <a:gd name="connsiteX23" fmla="*/ 338657 w 1114575"/>
              <a:gd name="connsiteY23" fmla="*/ 6084295 h 6872131"/>
              <a:gd name="connsiteX24" fmla="*/ 338654 w 1114575"/>
              <a:gd name="connsiteY24" fmla="*/ 6084301 h 6872131"/>
              <a:gd name="connsiteX25" fmla="*/ 734489 w 1114575"/>
              <a:gd name="connsiteY25" fmla="*/ 6872131 h 6872131"/>
              <a:gd name="connsiteX26" fmla="*/ 845583 w 1114575"/>
              <a:gd name="connsiteY26" fmla="*/ 6872131 h 6872131"/>
              <a:gd name="connsiteX27" fmla="*/ 1114575 w 1114575"/>
              <a:gd name="connsiteY27" fmla="*/ 5839191 h 6872131"/>
              <a:gd name="connsiteX28" fmla="*/ 1100614 w 1114575"/>
              <a:gd name="connsiteY28" fmla="*/ 5866762 h 6872131"/>
              <a:gd name="connsiteX29" fmla="*/ 1109421 w 1114575"/>
              <a:gd name="connsiteY29" fmla="*/ 5884889 h 6872131"/>
              <a:gd name="connsiteX30" fmla="*/ 1114575 w 1114575"/>
              <a:gd name="connsiteY30" fmla="*/ 5894703 h 6872131"/>
              <a:gd name="connsiteX31" fmla="*/ 503947 w 1114575"/>
              <a:gd name="connsiteY31" fmla="*/ 5756325 h 6872131"/>
              <a:gd name="connsiteX32" fmla="*/ 503108 w 1114575"/>
              <a:gd name="connsiteY32" fmla="*/ 5757986 h 6872131"/>
              <a:gd name="connsiteX33" fmla="*/ 502339 w 1114575"/>
              <a:gd name="connsiteY33" fmla="*/ 5756453 h 6872131"/>
              <a:gd name="connsiteX34" fmla="*/ 457789 w 1114575"/>
              <a:gd name="connsiteY34" fmla="*/ 5845009 h 6872131"/>
              <a:gd name="connsiteX35" fmla="*/ 448986 w 1114575"/>
              <a:gd name="connsiteY35" fmla="*/ 5866762 h 6872131"/>
              <a:gd name="connsiteX36" fmla="*/ 951710 w 1114575"/>
              <a:gd name="connsiteY36" fmla="*/ 6872131 h 6872131"/>
              <a:gd name="connsiteX37" fmla="*/ 1065037 w 1114575"/>
              <a:gd name="connsiteY37" fmla="*/ 6872131 h 6872131"/>
              <a:gd name="connsiteX38" fmla="*/ 608524 w 1114575"/>
              <a:gd name="connsiteY38" fmla="*/ 5543578 h 6872131"/>
              <a:gd name="connsiteX39" fmla="*/ 568642 w 1114575"/>
              <a:gd name="connsiteY39" fmla="*/ 5623340 h 6872131"/>
              <a:gd name="connsiteX40" fmla="*/ 555689 w 1114575"/>
              <a:gd name="connsiteY40" fmla="*/ 5649757 h 6872131"/>
              <a:gd name="connsiteX41" fmla="*/ 555702 w 1114575"/>
              <a:gd name="connsiteY41" fmla="*/ 5649780 h 6872131"/>
              <a:gd name="connsiteX42" fmla="*/ 555571 w 1114575"/>
              <a:gd name="connsiteY42" fmla="*/ 5650045 h 6872131"/>
              <a:gd name="connsiteX43" fmla="*/ 861440 w 1114575"/>
              <a:gd name="connsiteY43" fmla="*/ 6259495 h 6872131"/>
              <a:gd name="connsiteX44" fmla="*/ 1114575 w 1114575"/>
              <a:gd name="connsiteY44" fmla="*/ 6764310 h 6872131"/>
              <a:gd name="connsiteX45" fmla="*/ 1114575 w 1114575"/>
              <a:gd name="connsiteY45" fmla="*/ 6545611 h 6872131"/>
              <a:gd name="connsiteX46" fmla="*/ 905008 w 1114575"/>
              <a:gd name="connsiteY46" fmla="*/ 6130852 h 6872131"/>
              <a:gd name="connsiteX47" fmla="*/ 1114575 w 1114575"/>
              <a:gd name="connsiteY47" fmla="*/ 5413892 h 6872131"/>
              <a:gd name="connsiteX48" fmla="*/ 994429 w 1114575"/>
              <a:gd name="connsiteY48" fmla="*/ 5654417 h 6872131"/>
              <a:gd name="connsiteX49" fmla="*/ 998572 w 1114575"/>
              <a:gd name="connsiteY49" fmla="*/ 5663227 h 6872131"/>
              <a:gd name="connsiteX50" fmla="*/ 1047261 w 1114575"/>
              <a:gd name="connsiteY50" fmla="*/ 5760599 h 6872131"/>
              <a:gd name="connsiteX51" fmla="*/ 1048254 w 1114575"/>
              <a:gd name="connsiteY51" fmla="*/ 5758611 h 6872131"/>
              <a:gd name="connsiteX52" fmla="*/ 1049131 w 1114575"/>
              <a:gd name="connsiteY52" fmla="*/ 5760370 h 6872131"/>
              <a:gd name="connsiteX53" fmla="*/ 1114575 w 1114575"/>
              <a:gd name="connsiteY53" fmla="*/ 5629281 h 6872131"/>
              <a:gd name="connsiteX54" fmla="*/ 486530 w 1114575"/>
              <a:gd name="connsiteY54" fmla="*/ 5167030 h 6872131"/>
              <a:gd name="connsiteX55" fmla="*/ 380351 w 1114575"/>
              <a:gd name="connsiteY55" fmla="*/ 5167030 h 6872131"/>
              <a:gd name="connsiteX56" fmla="*/ 0 w 1114575"/>
              <a:gd name="connsiteY56" fmla="*/ 5916255 h 6872131"/>
              <a:gd name="connsiteX57" fmla="*/ 0 w 1114575"/>
              <a:gd name="connsiteY57" fmla="*/ 6127477 h 6872131"/>
              <a:gd name="connsiteX58" fmla="*/ 689817 w 1114575"/>
              <a:gd name="connsiteY58" fmla="*/ 5167030 h 6872131"/>
              <a:gd name="connsiteX59" fmla="*/ 583654 w 1114575"/>
              <a:gd name="connsiteY59" fmla="*/ 5167030 h 6872131"/>
              <a:gd name="connsiteX60" fmla="*/ 0 w 1114575"/>
              <a:gd name="connsiteY60" fmla="*/ 6328014 h 6872131"/>
              <a:gd name="connsiteX61" fmla="*/ 0 w 1114575"/>
              <a:gd name="connsiteY61" fmla="*/ 6543437 h 6872131"/>
              <a:gd name="connsiteX62" fmla="*/ 910746 w 1114575"/>
              <a:gd name="connsiteY62" fmla="*/ 5167030 h 6872131"/>
              <a:gd name="connsiteX63" fmla="*/ 799988 w 1114575"/>
              <a:gd name="connsiteY63" fmla="*/ 5167030 h 6872131"/>
              <a:gd name="connsiteX64" fmla="*/ 799982 w 1114575"/>
              <a:gd name="connsiteY64" fmla="*/ 5167037 h 6872131"/>
              <a:gd name="connsiteX65" fmla="*/ 799146 w 1114575"/>
              <a:gd name="connsiteY65" fmla="*/ 5167037 h 6872131"/>
              <a:gd name="connsiteX66" fmla="*/ 666541 w 1114575"/>
              <a:gd name="connsiteY66" fmla="*/ 5432725 h 6872131"/>
              <a:gd name="connsiteX67" fmla="*/ 1114575 w 1114575"/>
              <a:gd name="connsiteY67" fmla="*/ 6323848 h 6872131"/>
              <a:gd name="connsiteX68" fmla="*/ 1114575 w 1114575"/>
              <a:gd name="connsiteY68" fmla="*/ 6111406 h 6872131"/>
              <a:gd name="connsiteX69" fmla="*/ 773592 w 1114575"/>
              <a:gd name="connsiteY69" fmla="*/ 5432702 h 6872131"/>
              <a:gd name="connsiteX70" fmla="*/ 269541 w 1114575"/>
              <a:gd name="connsiteY70" fmla="*/ 5167024 h 6872131"/>
              <a:gd name="connsiteX71" fmla="*/ 264878 w 1114575"/>
              <a:gd name="connsiteY71" fmla="*/ 5167024 h 6872131"/>
              <a:gd name="connsiteX72" fmla="*/ 163362 w 1114575"/>
              <a:gd name="connsiteY72" fmla="*/ 5167024 h 6872131"/>
              <a:gd name="connsiteX73" fmla="*/ 0 w 1114575"/>
              <a:gd name="connsiteY73" fmla="*/ 5167024 h 6872131"/>
              <a:gd name="connsiteX74" fmla="*/ 0 w 1114575"/>
              <a:gd name="connsiteY74" fmla="*/ 5260220 h 6872131"/>
              <a:gd name="connsiteX75" fmla="*/ 114155 w 1114575"/>
              <a:gd name="connsiteY75" fmla="*/ 5260220 h 6872131"/>
              <a:gd name="connsiteX76" fmla="*/ 0 w 1114575"/>
              <a:gd name="connsiteY76" fmla="*/ 5487092 h 6872131"/>
              <a:gd name="connsiteX77" fmla="*/ 0 w 1114575"/>
              <a:gd name="connsiteY77" fmla="*/ 5701687 h 6872131"/>
              <a:gd name="connsiteX78" fmla="*/ 1114575 w 1114575"/>
              <a:gd name="connsiteY78" fmla="*/ 5167024 h 6872131"/>
              <a:gd name="connsiteX79" fmla="*/ 1021988 w 1114575"/>
              <a:gd name="connsiteY79" fmla="*/ 5167024 h 6872131"/>
              <a:gd name="connsiteX80" fmla="*/ 1021981 w 1114575"/>
              <a:gd name="connsiteY80" fmla="*/ 5167037 h 6872131"/>
              <a:gd name="connsiteX81" fmla="*/ 1020845 w 1114575"/>
              <a:gd name="connsiteY81" fmla="*/ 5167037 h 6872131"/>
              <a:gd name="connsiteX82" fmla="*/ 883580 w 1114575"/>
              <a:gd name="connsiteY82" fmla="*/ 5437385 h 6872131"/>
              <a:gd name="connsiteX83" fmla="*/ 936412 w 1114575"/>
              <a:gd name="connsiteY83" fmla="*/ 5543578 h 6872131"/>
              <a:gd name="connsiteX84" fmla="*/ 936966 w 1114575"/>
              <a:gd name="connsiteY84" fmla="*/ 5542487 h 6872131"/>
              <a:gd name="connsiteX85" fmla="*/ 937411 w 1114575"/>
              <a:gd name="connsiteY85" fmla="*/ 5543384 h 6872131"/>
              <a:gd name="connsiteX86" fmla="*/ 1114575 w 1114575"/>
              <a:gd name="connsiteY86" fmla="*/ 5194202 h 6872131"/>
              <a:gd name="connsiteX87" fmla="*/ 733214 w 1114575"/>
              <a:gd name="connsiteY87" fmla="*/ 5078458 h 6872131"/>
              <a:gd name="connsiteX88" fmla="*/ 627379 w 1114575"/>
              <a:gd name="connsiteY88" fmla="*/ 5078458 h 6872131"/>
              <a:gd name="connsiteX89" fmla="*/ 582980 w 1114575"/>
              <a:gd name="connsiteY89" fmla="*/ 5167020 h 6872131"/>
              <a:gd name="connsiteX90" fmla="*/ 693462 w 1114575"/>
              <a:gd name="connsiteY90" fmla="*/ 5167020 h 6872131"/>
              <a:gd name="connsiteX91" fmla="*/ 1114575 w 1114575"/>
              <a:gd name="connsiteY91" fmla="*/ 4984720 h 6872131"/>
              <a:gd name="connsiteX92" fmla="*/ 676815 w 1114575"/>
              <a:gd name="connsiteY92" fmla="*/ 4984720 h 6872131"/>
              <a:gd name="connsiteX93" fmla="*/ 676556 w 1114575"/>
              <a:gd name="connsiteY93" fmla="*/ 4985222 h 6872131"/>
              <a:gd name="connsiteX94" fmla="*/ 670684 w 1114575"/>
              <a:gd name="connsiteY94" fmla="*/ 4985222 h 6872131"/>
              <a:gd name="connsiteX95" fmla="*/ 621991 w 1114575"/>
              <a:gd name="connsiteY95" fmla="*/ 5078452 h 6872131"/>
              <a:gd name="connsiteX96" fmla="*/ 1114575 w 1114575"/>
              <a:gd name="connsiteY96" fmla="*/ 5078452 h 6872131"/>
              <a:gd name="connsiteX97" fmla="*/ 0 w 1114575"/>
              <a:gd name="connsiteY97" fmla="*/ 4979081 h 6872131"/>
              <a:gd name="connsiteX98" fmla="*/ 0 w 1114575"/>
              <a:gd name="connsiteY98" fmla="*/ 5075657 h 6872131"/>
              <a:gd name="connsiteX99" fmla="*/ 47984 w 1114575"/>
              <a:gd name="connsiteY99" fmla="*/ 5075657 h 6872131"/>
              <a:gd name="connsiteX100" fmla="*/ 1114575 w 1114575"/>
              <a:gd name="connsiteY100" fmla="*/ 4796328 h 6872131"/>
              <a:gd name="connsiteX101" fmla="*/ 770336 w 1114575"/>
              <a:gd name="connsiteY101" fmla="*/ 4796328 h 6872131"/>
              <a:gd name="connsiteX102" fmla="*/ 721637 w 1114575"/>
              <a:gd name="connsiteY102" fmla="*/ 4889578 h 6872131"/>
              <a:gd name="connsiteX103" fmla="*/ 1114575 w 1114575"/>
              <a:gd name="connsiteY103" fmla="*/ 4889578 h 6872131"/>
              <a:gd name="connsiteX104" fmla="*/ 1114575 w 1114575"/>
              <a:gd name="connsiteY104" fmla="*/ 4599870 h 6872131"/>
              <a:gd name="connsiteX105" fmla="*/ 861303 w 1114575"/>
              <a:gd name="connsiteY105" fmla="*/ 4599870 h 6872131"/>
              <a:gd name="connsiteX106" fmla="*/ 812613 w 1114575"/>
              <a:gd name="connsiteY106" fmla="*/ 4697244 h 6872131"/>
              <a:gd name="connsiteX107" fmla="*/ 814441 w 1114575"/>
              <a:gd name="connsiteY107" fmla="*/ 4697244 h 6872131"/>
              <a:gd name="connsiteX108" fmla="*/ 813674 w 1114575"/>
              <a:gd name="connsiteY108" fmla="*/ 4698783 h 6872131"/>
              <a:gd name="connsiteX109" fmla="*/ 1114575 w 1114575"/>
              <a:gd name="connsiteY109" fmla="*/ 4698783 h 6872131"/>
              <a:gd name="connsiteX110" fmla="*/ 0 w 1114575"/>
              <a:gd name="connsiteY110" fmla="*/ 4544702 h 6872131"/>
              <a:gd name="connsiteX111" fmla="*/ 0 w 1114575"/>
              <a:gd name="connsiteY111" fmla="*/ 4758036 h 6872131"/>
              <a:gd name="connsiteX112" fmla="*/ 158784 w 1114575"/>
              <a:gd name="connsiteY112" fmla="*/ 5075655 h 6872131"/>
              <a:gd name="connsiteX113" fmla="*/ 264973 w 1114575"/>
              <a:gd name="connsiteY113" fmla="*/ 5075655 h 6872131"/>
              <a:gd name="connsiteX114" fmla="*/ 1114575 w 1114575"/>
              <a:gd name="connsiteY114" fmla="*/ 4409219 h 6872131"/>
              <a:gd name="connsiteX115" fmla="*/ 960546 w 1114575"/>
              <a:gd name="connsiteY115" fmla="*/ 4409219 h 6872131"/>
              <a:gd name="connsiteX116" fmla="*/ 960523 w 1114575"/>
              <a:gd name="connsiteY116" fmla="*/ 4409265 h 6872131"/>
              <a:gd name="connsiteX117" fmla="*/ 958685 w 1114575"/>
              <a:gd name="connsiteY117" fmla="*/ 4409265 h 6872131"/>
              <a:gd name="connsiteX118" fmla="*/ 909996 w 1114575"/>
              <a:gd name="connsiteY118" fmla="*/ 4502494 h 6872131"/>
              <a:gd name="connsiteX119" fmla="*/ 1114575 w 1114575"/>
              <a:gd name="connsiteY119" fmla="*/ 4502494 h 6872131"/>
              <a:gd name="connsiteX120" fmla="*/ 1114575 w 1114575"/>
              <a:gd name="connsiteY120" fmla="*/ 4218659 h 6872131"/>
              <a:gd name="connsiteX121" fmla="*/ 1051925 w 1114575"/>
              <a:gd name="connsiteY121" fmla="*/ 4218659 h 6872131"/>
              <a:gd name="connsiteX122" fmla="*/ 1007378 w 1114575"/>
              <a:gd name="connsiteY122" fmla="*/ 4311893 h 6872131"/>
              <a:gd name="connsiteX123" fmla="*/ 1008243 w 1114575"/>
              <a:gd name="connsiteY123" fmla="*/ 4311893 h 6872131"/>
              <a:gd name="connsiteX124" fmla="*/ 1007824 w 1114575"/>
              <a:gd name="connsiteY124" fmla="*/ 4312767 h 6872131"/>
              <a:gd name="connsiteX125" fmla="*/ 1114575 w 1114575"/>
              <a:gd name="connsiteY125" fmla="*/ 4312767 h 6872131"/>
              <a:gd name="connsiteX126" fmla="*/ 0 w 1114575"/>
              <a:gd name="connsiteY126" fmla="*/ 4121228 h 6872131"/>
              <a:gd name="connsiteX127" fmla="*/ 0 w 1114575"/>
              <a:gd name="connsiteY127" fmla="*/ 4344228 h 6872131"/>
              <a:gd name="connsiteX128" fmla="*/ 329330 w 1114575"/>
              <a:gd name="connsiteY128" fmla="*/ 5002832 h 6872131"/>
              <a:gd name="connsiteX129" fmla="*/ 329965 w 1114575"/>
              <a:gd name="connsiteY129" fmla="*/ 5001669 h 6872131"/>
              <a:gd name="connsiteX130" fmla="*/ 330414 w 1114575"/>
              <a:gd name="connsiteY130" fmla="*/ 5002566 h 6872131"/>
              <a:gd name="connsiteX131" fmla="*/ 388408 w 1114575"/>
              <a:gd name="connsiteY131" fmla="*/ 4896427 h 6872131"/>
              <a:gd name="connsiteX132" fmla="*/ 1114575 w 1114575"/>
              <a:gd name="connsiteY132" fmla="*/ 4093369 h 6872131"/>
              <a:gd name="connsiteX133" fmla="*/ 1100614 w 1114575"/>
              <a:gd name="connsiteY133" fmla="*/ 4121287 h 6872131"/>
              <a:gd name="connsiteX134" fmla="*/ 1114575 w 1114575"/>
              <a:gd name="connsiteY134" fmla="*/ 4121287 h 6872131"/>
              <a:gd name="connsiteX135" fmla="*/ 0 w 1114575"/>
              <a:gd name="connsiteY135" fmla="*/ 3688374 h 6872131"/>
              <a:gd name="connsiteX136" fmla="*/ 0 w 1114575"/>
              <a:gd name="connsiteY136" fmla="*/ 3905283 h 6872131"/>
              <a:gd name="connsiteX137" fmla="*/ 440179 w 1114575"/>
              <a:gd name="connsiteY137" fmla="*/ 4785813 h 6872131"/>
              <a:gd name="connsiteX138" fmla="*/ 441299 w 1114575"/>
              <a:gd name="connsiteY138" fmla="*/ 4783585 h 6872131"/>
              <a:gd name="connsiteX139" fmla="*/ 442295 w 1114575"/>
              <a:gd name="connsiteY139" fmla="*/ 4785577 h 6872131"/>
              <a:gd name="connsiteX140" fmla="*/ 495668 w 1114575"/>
              <a:gd name="connsiteY140" fmla="*/ 4679385 h 6872131"/>
              <a:gd name="connsiteX141" fmla="*/ 1114575 w 1114575"/>
              <a:gd name="connsiteY141" fmla="*/ 3663740 h 6872131"/>
              <a:gd name="connsiteX142" fmla="*/ 402500 w 1114575"/>
              <a:gd name="connsiteY142" fmla="*/ 5080223 h 6872131"/>
              <a:gd name="connsiteX143" fmla="*/ 509223 w 1114575"/>
              <a:gd name="connsiteY143" fmla="*/ 5080223 h 6872131"/>
              <a:gd name="connsiteX144" fmla="*/ 1114575 w 1114575"/>
              <a:gd name="connsiteY144" fmla="*/ 3879510 h 6872131"/>
              <a:gd name="connsiteX145" fmla="*/ 0 w 1114575"/>
              <a:gd name="connsiteY145" fmla="*/ 3254256 h 6872131"/>
              <a:gd name="connsiteX146" fmla="*/ 0 w 1114575"/>
              <a:gd name="connsiteY146" fmla="*/ 3469615 h 6872131"/>
              <a:gd name="connsiteX147" fmla="*/ 551028 w 1114575"/>
              <a:gd name="connsiteY147" fmla="*/ 4568794 h 6872131"/>
              <a:gd name="connsiteX148" fmla="*/ 551569 w 1114575"/>
              <a:gd name="connsiteY148" fmla="*/ 4567720 h 6872131"/>
              <a:gd name="connsiteX149" fmla="*/ 552001 w 1114575"/>
              <a:gd name="connsiteY149" fmla="*/ 4568585 h 6872131"/>
              <a:gd name="connsiteX150" fmla="*/ 605305 w 1114575"/>
              <a:gd name="connsiteY150" fmla="*/ 4462389 h 6872131"/>
              <a:gd name="connsiteX151" fmla="*/ 56532 w 1114575"/>
              <a:gd name="connsiteY151" fmla="*/ 2933689 h 6872131"/>
              <a:gd name="connsiteX152" fmla="*/ 0 w 1114575"/>
              <a:gd name="connsiteY152" fmla="*/ 2933689 h 6872131"/>
              <a:gd name="connsiteX153" fmla="*/ 0 w 1114575"/>
              <a:gd name="connsiteY153" fmla="*/ 3036894 h 6872131"/>
              <a:gd name="connsiteX154" fmla="*/ 657735 w 1114575"/>
              <a:gd name="connsiteY154" fmla="*/ 4351773 h 6872131"/>
              <a:gd name="connsiteX155" fmla="*/ 658802 w 1114575"/>
              <a:gd name="connsiteY155" fmla="*/ 4349624 h 6872131"/>
              <a:gd name="connsiteX156" fmla="*/ 659792 w 1114575"/>
              <a:gd name="connsiteY156" fmla="*/ 4351599 h 6872131"/>
              <a:gd name="connsiteX157" fmla="*/ 712657 w 1114575"/>
              <a:gd name="connsiteY157" fmla="*/ 4245396 h 6872131"/>
              <a:gd name="connsiteX158" fmla="*/ 277997 w 1114575"/>
              <a:gd name="connsiteY158" fmla="*/ 2933689 h 6872131"/>
              <a:gd name="connsiteX159" fmla="*/ 167276 w 1114575"/>
              <a:gd name="connsiteY159" fmla="*/ 2933689 h 6872131"/>
              <a:gd name="connsiteX160" fmla="*/ 167508 w 1114575"/>
              <a:gd name="connsiteY160" fmla="*/ 2934154 h 6872131"/>
              <a:gd name="connsiteX161" fmla="*/ 165645 w 1114575"/>
              <a:gd name="connsiteY161" fmla="*/ 2934154 h 6872131"/>
              <a:gd name="connsiteX162" fmla="*/ 768067 w 1114575"/>
              <a:gd name="connsiteY162" fmla="*/ 4134236 h 6872131"/>
              <a:gd name="connsiteX163" fmla="*/ 768443 w 1114575"/>
              <a:gd name="connsiteY163" fmla="*/ 4133490 h 6872131"/>
              <a:gd name="connsiteX164" fmla="*/ 769003 w 1114575"/>
              <a:gd name="connsiteY164" fmla="*/ 4134607 h 6872131"/>
              <a:gd name="connsiteX165" fmla="*/ 822294 w 1114575"/>
              <a:gd name="connsiteY165" fmla="*/ 4028353 h 6872131"/>
              <a:gd name="connsiteX166" fmla="*/ 495206 w 1114575"/>
              <a:gd name="connsiteY166" fmla="*/ 2933689 h 6872131"/>
              <a:gd name="connsiteX167" fmla="*/ 384265 w 1114575"/>
              <a:gd name="connsiteY167" fmla="*/ 2933689 h 6872131"/>
              <a:gd name="connsiteX168" fmla="*/ 384498 w 1114575"/>
              <a:gd name="connsiteY168" fmla="*/ 2934154 h 6872131"/>
              <a:gd name="connsiteX169" fmla="*/ 382683 w 1114575"/>
              <a:gd name="connsiteY169" fmla="*/ 2934154 h 6872131"/>
              <a:gd name="connsiteX170" fmla="*/ 874773 w 1114575"/>
              <a:gd name="connsiteY170" fmla="*/ 3917215 h 6872131"/>
              <a:gd name="connsiteX171" fmla="*/ 875648 w 1114575"/>
              <a:gd name="connsiteY171" fmla="*/ 3915387 h 6872131"/>
              <a:gd name="connsiteX172" fmla="*/ 876764 w 1114575"/>
              <a:gd name="connsiteY172" fmla="*/ 3917617 h 6872131"/>
              <a:gd name="connsiteX173" fmla="*/ 929646 w 1114575"/>
              <a:gd name="connsiteY173" fmla="*/ 3807197 h 6872131"/>
              <a:gd name="connsiteX174" fmla="*/ 711861 w 1114575"/>
              <a:gd name="connsiteY174" fmla="*/ 2933689 h 6872131"/>
              <a:gd name="connsiteX175" fmla="*/ 605823 w 1114575"/>
              <a:gd name="connsiteY175" fmla="*/ 2933689 h 6872131"/>
              <a:gd name="connsiteX176" fmla="*/ 606055 w 1114575"/>
              <a:gd name="connsiteY176" fmla="*/ 2934154 h 6872131"/>
              <a:gd name="connsiteX177" fmla="*/ 604382 w 1114575"/>
              <a:gd name="connsiteY177" fmla="*/ 2934154 h 6872131"/>
              <a:gd name="connsiteX178" fmla="*/ 985105 w 1114575"/>
              <a:gd name="connsiteY178" fmla="*/ 3696054 h 6872131"/>
              <a:gd name="connsiteX179" fmla="*/ 985567 w 1114575"/>
              <a:gd name="connsiteY179" fmla="*/ 3695178 h 6872131"/>
              <a:gd name="connsiteX180" fmla="*/ 986006 w 1114575"/>
              <a:gd name="connsiteY180" fmla="*/ 3696059 h 6872131"/>
              <a:gd name="connsiteX181" fmla="*/ 1035147 w 1114575"/>
              <a:gd name="connsiteY181" fmla="*/ 3602771 h 6872131"/>
              <a:gd name="connsiteX182" fmla="*/ 1039283 w 1114575"/>
              <a:gd name="connsiteY182" fmla="*/ 3589815 h 6872131"/>
              <a:gd name="connsiteX183" fmla="*/ 929161 w 1114575"/>
              <a:gd name="connsiteY183" fmla="*/ 2933689 h 6872131"/>
              <a:gd name="connsiteX184" fmla="*/ 822812 w 1114575"/>
              <a:gd name="connsiteY184" fmla="*/ 2933689 h 6872131"/>
              <a:gd name="connsiteX185" fmla="*/ 823048 w 1114575"/>
              <a:gd name="connsiteY185" fmla="*/ 2934154 h 6872131"/>
              <a:gd name="connsiteX186" fmla="*/ 821420 w 1114575"/>
              <a:gd name="connsiteY186" fmla="*/ 2934154 h 6872131"/>
              <a:gd name="connsiteX187" fmla="*/ 1095954 w 1114575"/>
              <a:gd name="connsiteY187" fmla="*/ 3479034 h 6872131"/>
              <a:gd name="connsiteX188" fmla="*/ 1096845 w 1114575"/>
              <a:gd name="connsiteY188" fmla="*/ 3477243 h 6872131"/>
              <a:gd name="connsiteX189" fmla="*/ 1097768 w 1114575"/>
              <a:gd name="connsiteY189" fmla="*/ 3479074 h 6872131"/>
              <a:gd name="connsiteX190" fmla="*/ 1114575 w 1114575"/>
              <a:gd name="connsiteY190" fmla="*/ 3445304 h 6872131"/>
              <a:gd name="connsiteX191" fmla="*/ 1114575 w 1114575"/>
              <a:gd name="connsiteY191" fmla="*/ 3299928 h 6872131"/>
              <a:gd name="connsiteX192" fmla="*/ 1114575 w 1114575"/>
              <a:gd name="connsiteY192" fmla="*/ 2933689 h 6872131"/>
              <a:gd name="connsiteX193" fmla="*/ 1039801 w 1114575"/>
              <a:gd name="connsiteY193" fmla="*/ 2933689 h 6872131"/>
              <a:gd name="connsiteX194" fmla="*/ 1040033 w 1114575"/>
              <a:gd name="connsiteY194" fmla="*/ 2934154 h 6872131"/>
              <a:gd name="connsiteX195" fmla="*/ 1038458 w 1114575"/>
              <a:gd name="connsiteY195" fmla="*/ 2934154 h 6872131"/>
              <a:gd name="connsiteX196" fmla="*/ 1114575 w 1114575"/>
              <a:gd name="connsiteY196" fmla="*/ 3086375 h 6872131"/>
              <a:gd name="connsiteX197" fmla="*/ 1114575 w 1114575"/>
              <a:gd name="connsiteY197" fmla="*/ 2743549 h 6872131"/>
              <a:gd name="connsiteX198" fmla="*/ 0 w 1114575"/>
              <a:gd name="connsiteY198" fmla="*/ 2743549 h 6872131"/>
              <a:gd name="connsiteX199" fmla="*/ 0 w 1114575"/>
              <a:gd name="connsiteY199" fmla="*/ 2836792 h 6872131"/>
              <a:gd name="connsiteX200" fmla="*/ 1114575 w 1114575"/>
              <a:gd name="connsiteY200" fmla="*/ 2836792 h 6872131"/>
              <a:gd name="connsiteX201" fmla="*/ 1114575 w 1114575"/>
              <a:gd name="connsiteY201" fmla="*/ 2552719 h 6872131"/>
              <a:gd name="connsiteX202" fmla="*/ 0 w 1114575"/>
              <a:gd name="connsiteY202" fmla="*/ 2552719 h 6872131"/>
              <a:gd name="connsiteX203" fmla="*/ 0 w 1114575"/>
              <a:gd name="connsiteY203" fmla="*/ 2645377 h 6872131"/>
              <a:gd name="connsiteX204" fmla="*/ 1114575 w 1114575"/>
              <a:gd name="connsiteY204" fmla="*/ 2645377 h 6872131"/>
              <a:gd name="connsiteX205" fmla="*/ 1084252 w 1114575"/>
              <a:gd name="connsiteY205" fmla="*/ 2362593 h 6872131"/>
              <a:gd name="connsiteX206" fmla="*/ 0 w 1114575"/>
              <a:gd name="connsiteY206" fmla="*/ 2362593 h 6872131"/>
              <a:gd name="connsiteX207" fmla="*/ 0 w 1114575"/>
              <a:gd name="connsiteY207" fmla="*/ 2455797 h 6872131"/>
              <a:gd name="connsiteX208" fmla="*/ 1114575 w 1114575"/>
              <a:gd name="connsiteY208" fmla="*/ 2455797 h 6872131"/>
              <a:gd name="connsiteX209" fmla="*/ 1114575 w 1114575"/>
              <a:gd name="connsiteY209" fmla="*/ 2420654 h 6872131"/>
              <a:gd name="connsiteX210" fmla="*/ 985105 w 1114575"/>
              <a:gd name="connsiteY210" fmla="*/ 2171736 h 6872131"/>
              <a:gd name="connsiteX211" fmla="*/ 0 w 1114575"/>
              <a:gd name="connsiteY211" fmla="*/ 2171736 h 6872131"/>
              <a:gd name="connsiteX212" fmla="*/ 0 w 1114575"/>
              <a:gd name="connsiteY212" fmla="*/ 2266216 h 6872131"/>
              <a:gd name="connsiteX213" fmla="*/ 1034715 w 1114575"/>
              <a:gd name="connsiteY213" fmla="*/ 2266216 h 6872131"/>
              <a:gd name="connsiteX214" fmla="*/ 1034056 w 1114575"/>
              <a:gd name="connsiteY214" fmla="*/ 2264969 h 6872131"/>
              <a:gd name="connsiteX215" fmla="*/ 1034312 w 1114575"/>
              <a:gd name="connsiteY215" fmla="*/ 2264969 h 6872131"/>
              <a:gd name="connsiteX216" fmla="*/ 892396 w 1114575"/>
              <a:gd name="connsiteY216" fmla="*/ 1976653 h 6872131"/>
              <a:gd name="connsiteX217" fmla="*/ 0 w 1114575"/>
              <a:gd name="connsiteY217" fmla="*/ 1976653 h 6872131"/>
              <a:gd name="connsiteX218" fmla="*/ 0 w 1114575"/>
              <a:gd name="connsiteY218" fmla="*/ 2074363 h 6872131"/>
              <a:gd name="connsiteX219" fmla="*/ 941076 w 1114575"/>
              <a:gd name="connsiteY219" fmla="*/ 2074363 h 6872131"/>
              <a:gd name="connsiteX220" fmla="*/ 940427 w 1114575"/>
              <a:gd name="connsiteY220" fmla="*/ 2073066 h 6872131"/>
              <a:gd name="connsiteX221" fmla="*/ 795000 w 1114575"/>
              <a:gd name="connsiteY221" fmla="*/ 1786385 h 6872131"/>
              <a:gd name="connsiteX222" fmla="*/ 0 w 1114575"/>
              <a:gd name="connsiteY222" fmla="*/ 1786385 h 6872131"/>
              <a:gd name="connsiteX223" fmla="*/ 0 w 1114575"/>
              <a:gd name="connsiteY223" fmla="*/ 1884773 h 6872131"/>
              <a:gd name="connsiteX224" fmla="*/ 845134 w 1114575"/>
              <a:gd name="connsiteY224" fmla="*/ 1884773 h 6872131"/>
              <a:gd name="connsiteX225" fmla="*/ 796464 w 1114575"/>
              <a:gd name="connsiteY225" fmla="*/ 1787073 h 6872131"/>
              <a:gd name="connsiteX226" fmla="*/ 795344 w 1114575"/>
              <a:gd name="connsiteY226" fmla="*/ 1787073 h 6872131"/>
              <a:gd name="connsiteX227" fmla="*/ 704626 w 1114575"/>
              <a:gd name="connsiteY227" fmla="*/ 1595209 h 6872131"/>
              <a:gd name="connsiteX228" fmla="*/ 0 w 1114575"/>
              <a:gd name="connsiteY228" fmla="*/ 1595209 h 6872131"/>
              <a:gd name="connsiteX229" fmla="*/ 0 w 1114575"/>
              <a:gd name="connsiteY229" fmla="*/ 1693673 h 6872131"/>
              <a:gd name="connsiteX230" fmla="*/ 746311 w 1114575"/>
              <a:gd name="connsiteY230" fmla="*/ 1693673 h 6872131"/>
              <a:gd name="connsiteX231" fmla="*/ 745964 w 1114575"/>
              <a:gd name="connsiteY231" fmla="*/ 1692910 h 6872131"/>
              <a:gd name="connsiteX232" fmla="*/ 749203 w 1114575"/>
              <a:gd name="connsiteY232" fmla="*/ 1692910 h 6872131"/>
              <a:gd name="connsiteX233" fmla="*/ 597769 w 1114575"/>
              <a:gd name="connsiteY233" fmla="*/ 1391926 h 6872131"/>
              <a:gd name="connsiteX234" fmla="*/ 596636 w 1114575"/>
              <a:gd name="connsiteY234" fmla="*/ 1394186 h 6872131"/>
              <a:gd name="connsiteX235" fmla="*/ 595575 w 1114575"/>
              <a:gd name="connsiteY235" fmla="*/ 1392228 h 6872131"/>
              <a:gd name="connsiteX236" fmla="*/ 542222 w 1114575"/>
              <a:gd name="connsiteY236" fmla="*/ 1498408 h 6872131"/>
              <a:gd name="connsiteX237" fmla="*/ 544328 w 1114575"/>
              <a:gd name="connsiteY237" fmla="*/ 1498408 h 6872131"/>
              <a:gd name="connsiteX238" fmla="*/ 544151 w 1114575"/>
              <a:gd name="connsiteY238" fmla="*/ 1498757 h 6872131"/>
              <a:gd name="connsiteX239" fmla="*/ 655550 w 1114575"/>
              <a:gd name="connsiteY239" fmla="*/ 1498757 h 6872131"/>
              <a:gd name="connsiteX240" fmla="*/ 490421 w 1114575"/>
              <a:gd name="connsiteY240" fmla="*/ 1174937 h 6872131"/>
              <a:gd name="connsiteX241" fmla="*/ 489576 w 1114575"/>
              <a:gd name="connsiteY241" fmla="*/ 1176614 h 6872131"/>
              <a:gd name="connsiteX242" fmla="*/ 488869 w 1114575"/>
              <a:gd name="connsiteY242" fmla="*/ 1175209 h 6872131"/>
              <a:gd name="connsiteX243" fmla="*/ 325184 w 1114575"/>
              <a:gd name="connsiteY243" fmla="*/ 1498408 h 6872131"/>
              <a:gd name="connsiteX244" fmla="*/ 327339 w 1114575"/>
              <a:gd name="connsiteY244" fmla="*/ 1498408 h 6872131"/>
              <a:gd name="connsiteX245" fmla="*/ 327162 w 1114575"/>
              <a:gd name="connsiteY245" fmla="*/ 1498760 h 6872131"/>
              <a:gd name="connsiteX246" fmla="*/ 433072 w 1114575"/>
              <a:gd name="connsiteY246" fmla="*/ 1498760 h 6872131"/>
              <a:gd name="connsiteX247" fmla="*/ 543634 w 1114575"/>
              <a:gd name="connsiteY247" fmla="*/ 1281323 h 6872131"/>
              <a:gd name="connsiteX248" fmla="*/ 381062 w 1114575"/>
              <a:gd name="connsiteY248" fmla="*/ 953380 h 6872131"/>
              <a:gd name="connsiteX249" fmla="*/ 379739 w 1114575"/>
              <a:gd name="connsiteY249" fmla="*/ 956045 h 6872131"/>
              <a:gd name="connsiteX250" fmla="*/ 378537 w 1114575"/>
              <a:gd name="connsiteY250" fmla="*/ 953527 h 6872131"/>
              <a:gd name="connsiteX251" fmla="*/ 108149 w 1114575"/>
              <a:gd name="connsiteY251" fmla="*/ 1498408 h 6872131"/>
              <a:gd name="connsiteX252" fmla="*/ 110350 w 1114575"/>
              <a:gd name="connsiteY252" fmla="*/ 1498408 h 6872131"/>
              <a:gd name="connsiteX253" fmla="*/ 110173 w 1114575"/>
              <a:gd name="connsiteY253" fmla="*/ 1498760 h 6872131"/>
              <a:gd name="connsiteX254" fmla="*/ 216555 w 1114575"/>
              <a:gd name="connsiteY254" fmla="*/ 1498760 h 6872131"/>
              <a:gd name="connsiteX255" fmla="*/ 433996 w 1114575"/>
              <a:gd name="connsiteY255" fmla="*/ 1064324 h 6872131"/>
              <a:gd name="connsiteX256" fmla="*/ 429843 w 1114575"/>
              <a:gd name="connsiteY256" fmla="*/ 1055507 h 6872131"/>
              <a:gd name="connsiteX257" fmla="*/ 266954 w 1114575"/>
              <a:gd name="connsiteY257" fmla="*/ 736391 h 6872131"/>
              <a:gd name="connsiteX258" fmla="*/ 0 w 1114575"/>
              <a:gd name="connsiteY258" fmla="*/ 1271084 h 6872131"/>
              <a:gd name="connsiteX259" fmla="*/ 0 w 1114575"/>
              <a:gd name="connsiteY259" fmla="*/ 1493000 h 6872131"/>
              <a:gd name="connsiteX260" fmla="*/ 325184 w 1114575"/>
              <a:gd name="connsiteY260" fmla="*/ 842688 h 6872131"/>
              <a:gd name="connsiteX261" fmla="*/ 316380 w 1114575"/>
              <a:gd name="connsiteY261" fmla="*/ 829221 h 6872131"/>
              <a:gd name="connsiteX262" fmla="*/ 267688 w 1114575"/>
              <a:gd name="connsiteY262" fmla="*/ 736508 h 6872131"/>
              <a:gd name="connsiteX263" fmla="*/ 267360 w 1114575"/>
              <a:gd name="connsiteY263" fmla="*/ 737163 h 6872131"/>
              <a:gd name="connsiteX264" fmla="*/ 161499 w 1114575"/>
              <a:gd name="connsiteY264" fmla="*/ 514826 h 6872131"/>
              <a:gd name="connsiteX265" fmla="*/ 0 w 1114575"/>
              <a:gd name="connsiteY265" fmla="*/ 837628 h 6872131"/>
              <a:gd name="connsiteX266" fmla="*/ 0 w 1114575"/>
              <a:gd name="connsiteY266" fmla="*/ 1052638 h 6872131"/>
              <a:gd name="connsiteX267" fmla="*/ 214724 w 1114575"/>
              <a:gd name="connsiteY267" fmla="*/ 625712 h 6872131"/>
              <a:gd name="connsiteX268" fmla="*/ 205911 w 1114575"/>
              <a:gd name="connsiteY268" fmla="*/ 608095 h 6872131"/>
              <a:gd name="connsiteX269" fmla="*/ 161843 w 1114575"/>
              <a:gd name="connsiteY269" fmla="*/ 514833 h 6872131"/>
              <a:gd name="connsiteX270" fmla="*/ 161669 w 1114575"/>
              <a:gd name="connsiteY270" fmla="*/ 515183 h 6872131"/>
              <a:gd name="connsiteX271" fmla="*/ 1114575 w 1114575"/>
              <a:gd name="connsiteY271" fmla="*/ 466140 h 6872131"/>
              <a:gd name="connsiteX272" fmla="*/ 1109421 w 1114575"/>
              <a:gd name="connsiteY272" fmla="*/ 466140 h 6872131"/>
              <a:gd name="connsiteX273" fmla="*/ 1114575 w 1114575"/>
              <a:gd name="connsiteY273" fmla="*/ 476447 h 6872131"/>
              <a:gd name="connsiteX274" fmla="*/ 50132 w 1114575"/>
              <a:gd name="connsiteY274" fmla="*/ 297808 h 6872131"/>
              <a:gd name="connsiteX275" fmla="*/ 49818 w 1114575"/>
              <a:gd name="connsiteY275" fmla="*/ 298440 h 6872131"/>
              <a:gd name="connsiteX276" fmla="*/ 49503 w 1114575"/>
              <a:gd name="connsiteY276" fmla="*/ 297844 h 6872131"/>
              <a:gd name="connsiteX277" fmla="*/ 0 w 1114575"/>
              <a:gd name="connsiteY277" fmla="*/ 397398 h 6872131"/>
              <a:gd name="connsiteX278" fmla="*/ 0 w 1114575"/>
              <a:gd name="connsiteY278" fmla="*/ 615600 h 6872131"/>
              <a:gd name="connsiteX279" fmla="*/ 103485 w 1114575"/>
              <a:gd name="connsiteY279" fmla="*/ 408647 h 6872131"/>
              <a:gd name="connsiteX280" fmla="*/ 94679 w 1114575"/>
              <a:gd name="connsiteY280" fmla="*/ 382234 h 6872131"/>
              <a:gd name="connsiteX281" fmla="*/ 1114575 w 1114575"/>
              <a:gd name="connsiteY281" fmla="*/ 275001 h 6872131"/>
              <a:gd name="connsiteX282" fmla="*/ 1012392 w 1114575"/>
              <a:gd name="connsiteY282" fmla="*/ 275001 h 6872131"/>
              <a:gd name="connsiteX283" fmla="*/ 1012671 w 1114575"/>
              <a:gd name="connsiteY283" fmla="*/ 275538 h 6872131"/>
              <a:gd name="connsiteX284" fmla="*/ 1012038 w 1114575"/>
              <a:gd name="connsiteY284" fmla="*/ 275538 h 6872131"/>
              <a:gd name="connsiteX285" fmla="*/ 1060731 w 1114575"/>
              <a:gd name="connsiteY285" fmla="*/ 368767 h 6872131"/>
              <a:gd name="connsiteX286" fmla="*/ 1114575 w 1114575"/>
              <a:gd name="connsiteY286" fmla="*/ 368767 h 6872131"/>
              <a:gd name="connsiteX287" fmla="*/ 1114575 w 1114575"/>
              <a:gd name="connsiteY287" fmla="*/ 84932 h 6872131"/>
              <a:gd name="connsiteX288" fmla="*/ 918802 w 1114575"/>
              <a:gd name="connsiteY288" fmla="*/ 84932 h 6872131"/>
              <a:gd name="connsiteX289" fmla="*/ 919058 w 1114575"/>
              <a:gd name="connsiteY289" fmla="*/ 85423 h 6872131"/>
              <a:gd name="connsiteX290" fmla="*/ 918743 w 1114575"/>
              <a:gd name="connsiteY290" fmla="*/ 85423 h 6872131"/>
              <a:gd name="connsiteX291" fmla="*/ 967462 w 1114575"/>
              <a:gd name="connsiteY291" fmla="*/ 178552 h 6872131"/>
              <a:gd name="connsiteX292" fmla="*/ 1114575 w 1114575"/>
              <a:gd name="connsiteY292" fmla="*/ 178552 h 6872131"/>
              <a:gd name="connsiteX293" fmla="*/ 124240 w 1114575"/>
              <a:gd name="connsiteY293" fmla="*/ 0 h 6872131"/>
              <a:gd name="connsiteX294" fmla="*/ 17294 w 1114575"/>
              <a:gd name="connsiteY294" fmla="*/ 0 h 6872131"/>
              <a:gd name="connsiteX295" fmla="*/ 1114575 w 1114575"/>
              <a:gd name="connsiteY295" fmla="*/ 2202726 h 6872131"/>
              <a:gd name="connsiteX296" fmla="*/ 1114575 w 1114575"/>
              <a:gd name="connsiteY296" fmla="*/ 1985720 h 6872131"/>
              <a:gd name="connsiteX297" fmla="*/ 337881 w 1114575"/>
              <a:gd name="connsiteY297" fmla="*/ 0 h 6872131"/>
              <a:gd name="connsiteX298" fmla="*/ 229005 w 1114575"/>
              <a:gd name="connsiteY298" fmla="*/ 0 h 6872131"/>
              <a:gd name="connsiteX299" fmla="*/ 976197 w 1114575"/>
              <a:gd name="connsiteY299" fmla="*/ 1489302 h 6872131"/>
              <a:gd name="connsiteX300" fmla="*/ 1114575 w 1114575"/>
              <a:gd name="connsiteY300" fmla="*/ 1765940 h 6872131"/>
              <a:gd name="connsiteX301" fmla="*/ 1114575 w 1114575"/>
              <a:gd name="connsiteY301" fmla="*/ 1553214 h 6872131"/>
              <a:gd name="connsiteX302" fmla="*/ 1108684 w 1114575"/>
              <a:gd name="connsiteY302" fmla="*/ 1541473 h 6872131"/>
              <a:gd name="connsiteX303" fmla="*/ 549117 w 1114575"/>
              <a:gd name="connsiteY303" fmla="*/ 0 h 6872131"/>
              <a:gd name="connsiteX304" fmla="*/ 435822 w 1114575"/>
              <a:gd name="connsiteY304" fmla="*/ 0 h 6872131"/>
              <a:gd name="connsiteX305" fmla="*/ 1114575 w 1114575"/>
              <a:gd name="connsiteY305" fmla="*/ 1352362 h 6872131"/>
              <a:gd name="connsiteX306" fmla="*/ 1114575 w 1114575"/>
              <a:gd name="connsiteY306" fmla="*/ 1133115 h 6872131"/>
              <a:gd name="connsiteX307" fmla="*/ 767292 w 1114575"/>
              <a:gd name="connsiteY307" fmla="*/ 0 h 6872131"/>
              <a:gd name="connsiteX308" fmla="*/ 654677 w 1114575"/>
              <a:gd name="connsiteY308" fmla="*/ 0 h 6872131"/>
              <a:gd name="connsiteX309" fmla="*/ 1114575 w 1114575"/>
              <a:gd name="connsiteY309" fmla="*/ 913094 h 6872131"/>
              <a:gd name="connsiteX310" fmla="*/ 1114575 w 1114575"/>
              <a:gd name="connsiteY310" fmla="*/ 692635 h 68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114575" h="6872131">
                <a:moveTo>
                  <a:pt x="69304" y="6624272"/>
                </a:moveTo>
                <a:lnTo>
                  <a:pt x="68695" y="6625398"/>
                </a:lnTo>
                <a:lnTo>
                  <a:pt x="68262" y="6624517"/>
                </a:lnTo>
                <a:lnTo>
                  <a:pt x="10766" y="6730697"/>
                </a:lnTo>
                <a:lnTo>
                  <a:pt x="82499" y="6872131"/>
                </a:lnTo>
                <a:lnTo>
                  <a:pt x="191099" y="6872131"/>
                </a:lnTo>
                <a:close/>
                <a:moveTo>
                  <a:pt x="174959" y="6407283"/>
                </a:moveTo>
                <a:lnTo>
                  <a:pt x="174651" y="6407898"/>
                </a:lnTo>
                <a:lnTo>
                  <a:pt x="174452" y="6407499"/>
                </a:lnTo>
                <a:lnTo>
                  <a:pt x="125759" y="6504872"/>
                </a:lnTo>
                <a:lnTo>
                  <a:pt x="121098" y="6513678"/>
                </a:lnTo>
                <a:lnTo>
                  <a:pt x="300553" y="6872131"/>
                </a:lnTo>
                <a:lnTo>
                  <a:pt x="407427" y="6872131"/>
                </a:lnTo>
                <a:close/>
                <a:moveTo>
                  <a:pt x="286358" y="6190294"/>
                </a:moveTo>
                <a:lnTo>
                  <a:pt x="285769" y="6191424"/>
                </a:lnTo>
                <a:lnTo>
                  <a:pt x="285301" y="6190480"/>
                </a:lnTo>
                <a:lnTo>
                  <a:pt x="236608" y="6283710"/>
                </a:lnTo>
                <a:lnTo>
                  <a:pt x="227801" y="6296659"/>
                </a:lnTo>
                <a:lnTo>
                  <a:pt x="517391" y="6872131"/>
                </a:lnTo>
                <a:lnTo>
                  <a:pt x="624709" y="6872131"/>
                </a:lnTo>
                <a:close/>
                <a:moveTo>
                  <a:pt x="391460" y="5973305"/>
                </a:moveTo>
                <a:lnTo>
                  <a:pt x="347395" y="6061874"/>
                </a:lnTo>
                <a:lnTo>
                  <a:pt x="338582" y="6084147"/>
                </a:lnTo>
                <a:lnTo>
                  <a:pt x="338657" y="6084295"/>
                </a:lnTo>
                <a:lnTo>
                  <a:pt x="338654" y="6084301"/>
                </a:lnTo>
                <a:lnTo>
                  <a:pt x="734489" y="6872131"/>
                </a:lnTo>
                <a:lnTo>
                  <a:pt x="845583" y="6872131"/>
                </a:lnTo>
                <a:close/>
                <a:moveTo>
                  <a:pt x="1114575" y="5839191"/>
                </a:moveTo>
                <a:lnTo>
                  <a:pt x="1100614" y="5866762"/>
                </a:lnTo>
                <a:lnTo>
                  <a:pt x="1109421" y="5884889"/>
                </a:lnTo>
                <a:lnTo>
                  <a:pt x="1114575" y="5894703"/>
                </a:lnTo>
                <a:close/>
                <a:moveTo>
                  <a:pt x="503947" y="5756325"/>
                </a:moveTo>
                <a:lnTo>
                  <a:pt x="503108" y="5757986"/>
                </a:lnTo>
                <a:lnTo>
                  <a:pt x="502339" y="5756453"/>
                </a:lnTo>
                <a:lnTo>
                  <a:pt x="457789" y="5845009"/>
                </a:lnTo>
                <a:lnTo>
                  <a:pt x="448986" y="5866762"/>
                </a:lnTo>
                <a:lnTo>
                  <a:pt x="951710" y="6872131"/>
                </a:lnTo>
                <a:lnTo>
                  <a:pt x="1065037" y="6872131"/>
                </a:lnTo>
                <a:close/>
                <a:moveTo>
                  <a:pt x="608524" y="5543578"/>
                </a:moveTo>
                <a:lnTo>
                  <a:pt x="568642" y="5623340"/>
                </a:lnTo>
                <a:lnTo>
                  <a:pt x="555689" y="5649757"/>
                </a:lnTo>
                <a:lnTo>
                  <a:pt x="555702" y="5649780"/>
                </a:lnTo>
                <a:lnTo>
                  <a:pt x="555571" y="5650045"/>
                </a:lnTo>
                <a:lnTo>
                  <a:pt x="861440" y="6259495"/>
                </a:lnTo>
                <a:lnTo>
                  <a:pt x="1114575" y="6764310"/>
                </a:lnTo>
                <a:lnTo>
                  <a:pt x="1114575" y="6545611"/>
                </a:lnTo>
                <a:lnTo>
                  <a:pt x="905008" y="6130852"/>
                </a:lnTo>
                <a:close/>
                <a:moveTo>
                  <a:pt x="1114575" y="5413892"/>
                </a:moveTo>
                <a:lnTo>
                  <a:pt x="994429" y="5654417"/>
                </a:lnTo>
                <a:lnTo>
                  <a:pt x="998572" y="5663227"/>
                </a:lnTo>
                <a:lnTo>
                  <a:pt x="1047261" y="5760599"/>
                </a:lnTo>
                <a:lnTo>
                  <a:pt x="1048254" y="5758611"/>
                </a:lnTo>
                <a:lnTo>
                  <a:pt x="1049131" y="5760370"/>
                </a:lnTo>
                <a:lnTo>
                  <a:pt x="1114575" y="5629281"/>
                </a:lnTo>
                <a:close/>
                <a:moveTo>
                  <a:pt x="486530" y="5167030"/>
                </a:moveTo>
                <a:lnTo>
                  <a:pt x="380351" y="5167030"/>
                </a:lnTo>
                <a:lnTo>
                  <a:pt x="0" y="5916255"/>
                </a:lnTo>
                <a:lnTo>
                  <a:pt x="0" y="6127477"/>
                </a:lnTo>
                <a:close/>
                <a:moveTo>
                  <a:pt x="689817" y="5167030"/>
                </a:moveTo>
                <a:lnTo>
                  <a:pt x="583654" y="5167030"/>
                </a:lnTo>
                <a:lnTo>
                  <a:pt x="0" y="6328014"/>
                </a:lnTo>
                <a:lnTo>
                  <a:pt x="0" y="6543437"/>
                </a:lnTo>
                <a:close/>
                <a:moveTo>
                  <a:pt x="910746" y="5167030"/>
                </a:moveTo>
                <a:lnTo>
                  <a:pt x="799988" y="5167030"/>
                </a:lnTo>
                <a:lnTo>
                  <a:pt x="799982" y="5167037"/>
                </a:lnTo>
                <a:lnTo>
                  <a:pt x="799146" y="5167037"/>
                </a:lnTo>
                <a:lnTo>
                  <a:pt x="666541" y="5432725"/>
                </a:lnTo>
                <a:lnTo>
                  <a:pt x="1114575" y="6323848"/>
                </a:lnTo>
                <a:lnTo>
                  <a:pt x="1114575" y="6111406"/>
                </a:lnTo>
                <a:lnTo>
                  <a:pt x="773592" y="5432702"/>
                </a:lnTo>
                <a:close/>
                <a:moveTo>
                  <a:pt x="269541" y="5167024"/>
                </a:moveTo>
                <a:lnTo>
                  <a:pt x="264878" y="5167024"/>
                </a:lnTo>
                <a:lnTo>
                  <a:pt x="163362" y="5167024"/>
                </a:lnTo>
                <a:lnTo>
                  <a:pt x="0" y="5167024"/>
                </a:lnTo>
                <a:lnTo>
                  <a:pt x="0" y="5260220"/>
                </a:lnTo>
                <a:lnTo>
                  <a:pt x="114155" y="5260220"/>
                </a:lnTo>
                <a:lnTo>
                  <a:pt x="0" y="5487092"/>
                </a:lnTo>
                <a:lnTo>
                  <a:pt x="0" y="5701687"/>
                </a:lnTo>
                <a:close/>
                <a:moveTo>
                  <a:pt x="1114575" y="5167024"/>
                </a:moveTo>
                <a:lnTo>
                  <a:pt x="1021988" y="5167024"/>
                </a:lnTo>
                <a:lnTo>
                  <a:pt x="1021981" y="5167037"/>
                </a:lnTo>
                <a:lnTo>
                  <a:pt x="1020845" y="5167037"/>
                </a:lnTo>
                <a:lnTo>
                  <a:pt x="883580" y="5437385"/>
                </a:lnTo>
                <a:lnTo>
                  <a:pt x="936412" y="5543578"/>
                </a:lnTo>
                <a:lnTo>
                  <a:pt x="936966" y="5542487"/>
                </a:lnTo>
                <a:lnTo>
                  <a:pt x="937411" y="5543384"/>
                </a:lnTo>
                <a:lnTo>
                  <a:pt x="1114575" y="5194202"/>
                </a:lnTo>
                <a:close/>
                <a:moveTo>
                  <a:pt x="733214" y="5078458"/>
                </a:moveTo>
                <a:lnTo>
                  <a:pt x="627379" y="5078458"/>
                </a:lnTo>
                <a:lnTo>
                  <a:pt x="582980" y="5167020"/>
                </a:lnTo>
                <a:lnTo>
                  <a:pt x="693462" y="5167020"/>
                </a:lnTo>
                <a:close/>
                <a:moveTo>
                  <a:pt x="1114575" y="4984720"/>
                </a:moveTo>
                <a:lnTo>
                  <a:pt x="676815" y="4984720"/>
                </a:lnTo>
                <a:lnTo>
                  <a:pt x="676556" y="4985222"/>
                </a:lnTo>
                <a:lnTo>
                  <a:pt x="670684" y="4985222"/>
                </a:lnTo>
                <a:lnTo>
                  <a:pt x="621991" y="5078452"/>
                </a:lnTo>
                <a:lnTo>
                  <a:pt x="1114575" y="5078452"/>
                </a:lnTo>
                <a:close/>
                <a:moveTo>
                  <a:pt x="0" y="4979081"/>
                </a:moveTo>
                <a:lnTo>
                  <a:pt x="0" y="5075657"/>
                </a:lnTo>
                <a:lnTo>
                  <a:pt x="47984" y="5075657"/>
                </a:lnTo>
                <a:close/>
                <a:moveTo>
                  <a:pt x="1114575" y="4796328"/>
                </a:moveTo>
                <a:lnTo>
                  <a:pt x="770336" y="4796328"/>
                </a:lnTo>
                <a:lnTo>
                  <a:pt x="721637" y="4889578"/>
                </a:lnTo>
                <a:lnTo>
                  <a:pt x="1114575" y="4889578"/>
                </a:lnTo>
                <a:close/>
                <a:moveTo>
                  <a:pt x="1114575" y="4599870"/>
                </a:moveTo>
                <a:lnTo>
                  <a:pt x="861303" y="4599870"/>
                </a:lnTo>
                <a:lnTo>
                  <a:pt x="812613" y="4697244"/>
                </a:lnTo>
                <a:lnTo>
                  <a:pt x="814441" y="4697244"/>
                </a:lnTo>
                <a:lnTo>
                  <a:pt x="813674" y="4698783"/>
                </a:lnTo>
                <a:lnTo>
                  <a:pt x="1114575" y="4698783"/>
                </a:lnTo>
                <a:close/>
                <a:moveTo>
                  <a:pt x="0" y="4544702"/>
                </a:moveTo>
                <a:lnTo>
                  <a:pt x="0" y="4758036"/>
                </a:lnTo>
                <a:lnTo>
                  <a:pt x="158784" y="5075655"/>
                </a:lnTo>
                <a:lnTo>
                  <a:pt x="264973" y="5075655"/>
                </a:lnTo>
                <a:close/>
                <a:moveTo>
                  <a:pt x="1114575" y="4409219"/>
                </a:moveTo>
                <a:lnTo>
                  <a:pt x="960546" y="4409219"/>
                </a:lnTo>
                <a:lnTo>
                  <a:pt x="960523" y="4409265"/>
                </a:lnTo>
                <a:lnTo>
                  <a:pt x="958685" y="4409265"/>
                </a:lnTo>
                <a:lnTo>
                  <a:pt x="909996" y="4502494"/>
                </a:lnTo>
                <a:lnTo>
                  <a:pt x="1114575" y="4502494"/>
                </a:lnTo>
                <a:close/>
                <a:moveTo>
                  <a:pt x="1114575" y="4218659"/>
                </a:moveTo>
                <a:lnTo>
                  <a:pt x="1051925" y="4218659"/>
                </a:lnTo>
                <a:lnTo>
                  <a:pt x="1007378" y="4311893"/>
                </a:lnTo>
                <a:lnTo>
                  <a:pt x="1008243" y="4311893"/>
                </a:lnTo>
                <a:lnTo>
                  <a:pt x="1007824" y="4312767"/>
                </a:lnTo>
                <a:lnTo>
                  <a:pt x="1114575" y="4312767"/>
                </a:lnTo>
                <a:close/>
                <a:moveTo>
                  <a:pt x="0" y="4121228"/>
                </a:moveTo>
                <a:lnTo>
                  <a:pt x="0" y="4344228"/>
                </a:lnTo>
                <a:lnTo>
                  <a:pt x="329330" y="5002832"/>
                </a:lnTo>
                <a:lnTo>
                  <a:pt x="329965" y="5001669"/>
                </a:lnTo>
                <a:lnTo>
                  <a:pt x="330414" y="5002566"/>
                </a:lnTo>
                <a:lnTo>
                  <a:pt x="388408" y="4896427"/>
                </a:lnTo>
                <a:close/>
                <a:moveTo>
                  <a:pt x="1114575" y="4093369"/>
                </a:moveTo>
                <a:lnTo>
                  <a:pt x="1100614" y="4121287"/>
                </a:lnTo>
                <a:lnTo>
                  <a:pt x="1114575" y="4121287"/>
                </a:lnTo>
                <a:close/>
                <a:moveTo>
                  <a:pt x="0" y="3688374"/>
                </a:moveTo>
                <a:lnTo>
                  <a:pt x="0" y="3905283"/>
                </a:lnTo>
                <a:lnTo>
                  <a:pt x="440179" y="4785813"/>
                </a:lnTo>
                <a:lnTo>
                  <a:pt x="441299" y="4783585"/>
                </a:lnTo>
                <a:lnTo>
                  <a:pt x="442295" y="4785577"/>
                </a:lnTo>
                <a:lnTo>
                  <a:pt x="495668" y="4679385"/>
                </a:lnTo>
                <a:close/>
                <a:moveTo>
                  <a:pt x="1114575" y="3663740"/>
                </a:moveTo>
                <a:lnTo>
                  <a:pt x="402500" y="5080223"/>
                </a:lnTo>
                <a:lnTo>
                  <a:pt x="509223" y="5080223"/>
                </a:lnTo>
                <a:lnTo>
                  <a:pt x="1114575" y="3879510"/>
                </a:lnTo>
                <a:close/>
                <a:moveTo>
                  <a:pt x="0" y="3254256"/>
                </a:moveTo>
                <a:lnTo>
                  <a:pt x="0" y="3469615"/>
                </a:lnTo>
                <a:lnTo>
                  <a:pt x="551028" y="4568794"/>
                </a:lnTo>
                <a:lnTo>
                  <a:pt x="551569" y="4567720"/>
                </a:lnTo>
                <a:lnTo>
                  <a:pt x="552001" y="4568585"/>
                </a:lnTo>
                <a:lnTo>
                  <a:pt x="605305" y="4462389"/>
                </a:lnTo>
                <a:close/>
                <a:moveTo>
                  <a:pt x="56532" y="2933689"/>
                </a:moveTo>
                <a:lnTo>
                  <a:pt x="0" y="2933689"/>
                </a:lnTo>
                <a:lnTo>
                  <a:pt x="0" y="3036894"/>
                </a:lnTo>
                <a:lnTo>
                  <a:pt x="657735" y="4351773"/>
                </a:lnTo>
                <a:lnTo>
                  <a:pt x="658802" y="4349624"/>
                </a:lnTo>
                <a:lnTo>
                  <a:pt x="659792" y="4351599"/>
                </a:lnTo>
                <a:lnTo>
                  <a:pt x="712657" y="4245396"/>
                </a:lnTo>
                <a:close/>
                <a:moveTo>
                  <a:pt x="277997" y="2933689"/>
                </a:moveTo>
                <a:lnTo>
                  <a:pt x="167276" y="2933689"/>
                </a:lnTo>
                <a:lnTo>
                  <a:pt x="167508" y="2934154"/>
                </a:lnTo>
                <a:lnTo>
                  <a:pt x="165645" y="2934154"/>
                </a:lnTo>
                <a:lnTo>
                  <a:pt x="768067" y="4134236"/>
                </a:lnTo>
                <a:lnTo>
                  <a:pt x="768443" y="4133490"/>
                </a:lnTo>
                <a:lnTo>
                  <a:pt x="769003" y="4134607"/>
                </a:lnTo>
                <a:lnTo>
                  <a:pt x="822294" y="4028353"/>
                </a:lnTo>
                <a:close/>
                <a:moveTo>
                  <a:pt x="495206" y="2933689"/>
                </a:moveTo>
                <a:lnTo>
                  <a:pt x="384265" y="2933689"/>
                </a:lnTo>
                <a:lnTo>
                  <a:pt x="384498" y="2934154"/>
                </a:lnTo>
                <a:lnTo>
                  <a:pt x="382683" y="2934154"/>
                </a:lnTo>
                <a:lnTo>
                  <a:pt x="874773" y="3917215"/>
                </a:lnTo>
                <a:lnTo>
                  <a:pt x="875648" y="3915387"/>
                </a:lnTo>
                <a:lnTo>
                  <a:pt x="876764" y="3917617"/>
                </a:lnTo>
                <a:lnTo>
                  <a:pt x="929646" y="3807197"/>
                </a:lnTo>
                <a:close/>
                <a:moveTo>
                  <a:pt x="711861" y="2933689"/>
                </a:moveTo>
                <a:lnTo>
                  <a:pt x="605823" y="2933689"/>
                </a:lnTo>
                <a:lnTo>
                  <a:pt x="606055" y="2934154"/>
                </a:lnTo>
                <a:lnTo>
                  <a:pt x="604382" y="2934154"/>
                </a:lnTo>
                <a:lnTo>
                  <a:pt x="985105" y="3696054"/>
                </a:lnTo>
                <a:lnTo>
                  <a:pt x="985567" y="3695178"/>
                </a:lnTo>
                <a:lnTo>
                  <a:pt x="986006" y="3696059"/>
                </a:lnTo>
                <a:lnTo>
                  <a:pt x="1035147" y="3602771"/>
                </a:lnTo>
                <a:lnTo>
                  <a:pt x="1039283" y="3589815"/>
                </a:lnTo>
                <a:close/>
                <a:moveTo>
                  <a:pt x="929161" y="2933689"/>
                </a:moveTo>
                <a:lnTo>
                  <a:pt x="822812" y="2933689"/>
                </a:lnTo>
                <a:lnTo>
                  <a:pt x="823048" y="2934154"/>
                </a:lnTo>
                <a:lnTo>
                  <a:pt x="821420" y="2934154"/>
                </a:lnTo>
                <a:lnTo>
                  <a:pt x="1095954" y="3479034"/>
                </a:lnTo>
                <a:lnTo>
                  <a:pt x="1096845" y="3477243"/>
                </a:lnTo>
                <a:lnTo>
                  <a:pt x="1097768" y="3479074"/>
                </a:lnTo>
                <a:lnTo>
                  <a:pt x="1114575" y="3445304"/>
                </a:lnTo>
                <a:lnTo>
                  <a:pt x="1114575" y="3299928"/>
                </a:lnTo>
                <a:close/>
                <a:moveTo>
                  <a:pt x="1114575" y="2933689"/>
                </a:moveTo>
                <a:lnTo>
                  <a:pt x="1039801" y="2933689"/>
                </a:lnTo>
                <a:lnTo>
                  <a:pt x="1040033" y="2934154"/>
                </a:lnTo>
                <a:lnTo>
                  <a:pt x="1038458" y="2934154"/>
                </a:lnTo>
                <a:lnTo>
                  <a:pt x="1114575" y="3086375"/>
                </a:lnTo>
                <a:close/>
                <a:moveTo>
                  <a:pt x="1114575" y="2743549"/>
                </a:moveTo>
                <a:lnTo>
                  <a:pt x="0" y="2743549"/>
                </a:lnTo>
                <a:lnTo>
                  <a:pt x="0" y="2836792"/>
                </a:lnTo>
                <a:lnTo>
                  <a:pt x="1114575" y="2836792"/>
                </a:lnTo>
                <a:close/>
                <a:moveTo>
                  <a:pt x="1114575" y="2552719"/>
                </a:moveTo>
                <a:lnTo>
                  <a:pt x="0" y="2552719"/>
                </a:lnTo>
                <a:lnTo>
                  <a:pt x="0" y="2645377"/>
                </a:lnTo>
                <a:lnTo>
                  <a:pt x="1114575" y="2645377"/>
                </a:lnTo>
                <a:close/>
                <a:moveTo>
                  <a:pt x="1084252" y="2362593"/>
                </a:moveTo>
                <a:lnTo>
                  <a:pt x="0" y="2362593"/>
                </a:lnTo>
                <a:lnTo>
                  <a:pt x="0" y="2455797"/>
                </a:lnTo>
                <a:lnTo>
                  <a:pt x="1114575" y="2455797"/>
                </a:lnTo>
                <a:lnTo>
                  <a:pt x="1114575" y="2420654"/>
                </a:lnTo>
                <a:close/>
                <a:moveTo>
                  <a:pt x="985105" y="2171736"/>
                </a:moveTo>
                <a:lnTo>
                  <a:pt x="0" y="2171736"/>
                </a:lnTo>
                <a:lnTo>
                  <a:pt x="0" y="2266216"/>
                </a:lnTo>
                <a:lnTo>
                  <a:pt x="1034715" y="2266216"/>
                </a:lnTo>
                <a:lnTo>
                  <a:pt x="1034056" y="2264969"/>
                </a:lnTo>
                <a:lnTo>
                  <a:pt x="1034312" y="2264969"/>
                </a:lnTo>
                <a:close/>
                <a:moveTo>
                  <a:pt x="892396" y="1976653"/>
                </a:moveTo>
                <a:lnTo>
                  <a:pt x="0" y="1976653"/>
                </a:lnTo>
                <a:lnTo>
                  <a:pt x="0" y="2074363"/>
                </a:lnTo>
                <a:lnTo>
                  <a:pt x="941076" y="2074363"/>
                </a:lnTo>
                <a:lnTo>
                  <a:pt x="940427" y="2073066"/>
                </a:lnTo>
                <a:close/>
                <a:moveTo>
                  <a:pt x="795000" y="1786385"/>
                </a:moveTo>
                <a:lnTo>
                  <a:pt x="0" y="1786385"/>
                </a:lnTo>
                <a:lnTo>
                  <a:pt x="0" y="1884773"/>
                </a:lnTo>
                <a:lnTo>
                  <a:pt x="845134" y="1884773"/>
                </a:lnTo>
                <a:lnTo>
                  <a:pt x="796464" y="1787073"/>
                </a:lnTo>
                <a:lnTo>
                  <a:pt x="795344" y="1787073"/>
                </a:lnTo>
                <a:close/>
                <a:moveTo>
                  <a:pt x="704626" y="1595209"/>
                </a:moveTo>
                <a:lnTo>
                  <a:pt x="0" y="1595209"/>
                </a:lnTo>
                <a:lnTo>
                  <a:pt x="0" y="1693673"/>
                </a:lnTo>
                <a:lnTo>
                  <a:pt x="746311" y="1693673"/>
                </a:lnTo>
                <a:lnTo>
                  <a:pt x="745964" y="1692910"/>
                </a:lnTo>
                <a:lnTo>
                  <a:pt x="749203" y="1692910"/>
                </a:lnTo>
                <a:close/>
                <a:moveTo>
                  <a:pt x="597769" y="1391926"/>
                </a:moveTo>
                <a:lnTo>
                  <a:pt x="596636" y="1394186"/>
                </a:lnTo>
                <a:lnTo>
                  <a:pt x="595575" y="1392228"/>
                </a:lnTo>
                <a:lnTo>
                  <a:pt x="542222" y="1498408"/>
                </a:lnTo>
                <a:lnTo>
                  <a:pt x="544328" y="1498408"/>
                </a:lnTo>
                <a:lnTo>
                  <a:pt x="544151" y="1498757"/>
                </a:lnTo>
                <a:lnTo>
                  <a:pt x="655550" y="1498757"/>
                </a:lnTo>
                <a:close/>
                <a:moveTo>
                  <a:pt x="490421" y="1174937"/>
                </a:moveTo>
                <a:lnTo>
                  <a:pt x="489576" y="1176614"/>
                </a:lnTo>
                <a:lnTo>
                  <a:pt x="488869" y="1175209"/>
                </a:lnTo>
                <a:lnTo>
                  <a:pt x="325184" y="1498408"/>
                </a:lnTo>
                <a:lnTo>
                  <a:pt x="327339" y="1498408"/>
                </a:lnTo>
                <a:lnTo>
                  <a:pt x="327162" y="1498760"/>
                </a:lnTo>
                <a:lnTo>
                  <a:pt x="433072" y="1498760"/>
                </a:lnTo>
                <a:lnTo>
                  <a:pt x="543634" y="1281323"/>
                </a:lnTo>
                <a:close/>
                <a:moveTo>
                  <a:pt x="381062" y="953380"/>
                </a:moveTo>
                <a:lnTo>
                  <a:pt x="379739" y="956045"/>
                </a:lnTo>
                <a:lnTo>
                  <a:pt x="378537" y="953527"/>
                </a:lnTo>
                <a:lnTo>
                  <a:pt x="108149" y="1498408"/>
                </a:lnTo>
                <a:lnTo>
                  <a:pt x="110350" y="1498408"/>
                </a:lnTo>
                <a:lnTo>
                  <a:pt x="110173" y="1498760"/>
                </a:lnTo>
                <a:lnTo>
                  <a:pt x="216555" y="1498760"/>
                </a:lnTo>
                <a:lnTo>
                  <a:pt x="433996" y="1064324"/>
                </a:lnTo>
                <a:lnTo>
                  <a:pt x="429843" y="1055507"/>
                </a:lnTo>
                <a:close/>
                <a:moveTo>
                  <a:pt x="266954" y="736391"/>
                </a:moveTo>
                <a:lnTo>
                  <a:pt x="0" y="1271084"/>
                </a:lnTo>
                <a:lnTo>
                  <a:pt x="0" y="1493000"/>
                </a:lnTo>
                <a:lnTo>
                  <a:pt x="325184" y="842688"/>
                </a:lnTo>
                <a:lnTo>
                  <a:pt x="316380" y="829221"/>
                </a:lnTo>
                <a:lnTo>
                  <a:pt x="267688" y="736508"/>
                </a:lnTo>
                <a:lnTo>
                  <a:pt x="267360" y="737163"/>
                </a:lnTo>
                <a:close/>
                <a:moveTo>
                  <a:pt x="161499" y="514826"/>
                </a:moveTo>
                <a:lnTo>
                  <a:pt x="0" y="837628"/>
                </a:lnTo>
                <a:lnTo>
                  <a:pt x="0" y="1052638"/>
                </a:lnTo>
                <a:lnTo>
                  <a:pt x="214724" y="625712"/>
                </a:lnTo>
                <a:lnTo>
                  <a:pt x="205911" y="608095"/>
                </a:lnTo>
                <a:lnTo>
                  <a:pt x="161843" y="514833"/>
                </a:lnTo>
                <a:lnTo>
                  <a:pt x="161669" y="515183"/>
                </a:lnTo>
                <a:close/>
                <a:moveTo>
                  <a:pt x="1114575" y="466140"/>
                </a:moveTo>
                <a:lnTo>
                  <a:pt x="1109421" y="466140"/>
                </a:lnTo>
                <a:lnTo>
                  <a:pt x="1114575" y="476447"/>
                </a:lnTo>
                <a:close/>
                <a:moveTo>
                  <a:pt x="50132" y="297808"/>
                </a:moveTo>
                <a:lnTo>
                  <a:pt x="49818" y="298440"/>
                </a:lnTo>
                <a:lnTo>
                  <a:pt x="49503" y="297844"/>
                </a:lnTo>
                <a:lnTo>
                  <a:pt x="0" y="397398"/>
                </a:lnTo>
                <a:lnTo>
                  <a:pt x="0" y="615600"/>
                </a:lnTo>
                <a:lnTo>
                  <a:pt x="103485" y="408647"/>
                </a:lnTo>
                <a:lnTo>
                  <a:pt x="94679" y="382234"/>
                </a:lnTo>
                <a:close/>
                <a:moveTo>
                  <a:pt x="1114575" y="275001"/>
                </a:moveTo>
                <a:lnTo>
                  <a:pt x="1012392" y="275001"/>
                </a:lnTo>
                <a:lnTo>
                  <a:pt x="1012671" y="275538"/>
                </a:lnTo>
                <a:lnTo>
                  <a:pt x="1012038" y="275538"/>
                </a:lnTo>
                <a:lnTo>
                  <a:pt x="1060731" y="368767"/>
                </a:lnTo>
                <a:lnTo>
                  <a:pt x="1114575" y="368767"/>
                </a:lnTo>
                <a:close/>
                <a:moveTo>
                  <a:pt x="1114575" y="84932"/>
                </a:moveTo>
                <a:lnTo>
                  <a:pt x="918802" y="84932"/>
                </a:lnTo>
                <a:lnTo>
                  <a:pt x="919058" y="85423"/>
                </a:lnTo>
                <a:lnTo>
                  <a:pt x="918743" y="85423"/>
                </a:lnTo>
                <a:lnTo>
                  <a:pt x="967462" y="178552"/>
                </a:lnTo>
                <a:lnTo>
                  <a:pt x="1114575" y="178552"/>
                </a:lnTo>
                <a:close/>
                <a:moveTo>
                  <a:pt x="124240" y="0"/>
                </a:moveTo>
                <a:lnTo>
                  <a:pt x="17294" y="0"/>
                </a:lnTo>
                <a:lnTo>
                  <a:pt x="1114575" y="2202726"/>
                </a:lnTo>
                <a:lnTo>
                  <a:pt x="1114575" y="1985720"/>
                </a:lnTo>
                <a:close/>
                <a:moveTo>
                  <a:pt x="337881" y="0"/>
                </a:moveTo>
                <a:lnTo>
                  <a:pt x="229005" y="0"/>
                </a:lnTo>
                <a:lnTo>
                  <a:pt x="976197" y="1489302"/>
                </a:lnTo>
                <a:lnTo>
                  <a:pt x="1114575" y="1765940"/>
                </a:lnTo>
                <a:lnTo>
                  <a:pt x="1114575" y="1553214"/>
                </a:lnTo>
                <a:lnTo>
                  <a:pt x="1108684" y="1541473"/>
                </a:lnTo>
                <a:close/>
                <a:moveTo>
                  <a:pt x="549117" y="0"/>
                </a:moveTo>
                <a:lnTo>
                  <a:pt x="435822" y="0"/>
                </a:lnTo>
                <a:lnTo>
                  <a:pt x="1114575" y="1352362"/>
                </a:lnTo>
                <a:lnTo>
                  <a:pt x="1114575" y="1133115"/>
                </a:lnTo>
                <a:close/>
                <a:moveTo>
                  <a:pt x="767292" y="0"/>
                </a:moveTo>
                <a:lnTo>
                  <a:pt x="654677" y="0"/>
                </a:lnTo>
                <a:lnTo>
                  <a:pt x="1114575" y="913094"/>
                </a:lnTo>
                <a:lnTo>
                  <a:pt x="1114575" y="692635"/>
                </a:lnTo>
                <a:close/>
              </a:path>
            </a:pathLst>
          </a:custGeom>
          <a:solidFill>
            <a:schemeClr val="tx1"/>
          </a:solidFill>
          <a:ln>
            <a:noFill/>
          </a:ln>
          <a:effectLst/>
        </p:spPr>
        <p:txBody>
          <a:bodyPr wrap="square" anchor="ctr">
            <a:noAutofit/>
          </a:bodyPr>
          <a:lstStyle/>
          <a:p>
            <a:endParaRPr lang="en-US" dirty="0"/>
          </a:p>
        </p:txBody>
      </p:sp>
      <p:sp>
        <p:nvSpPr>
          <p:cNvPr id="14" name="Marcador de texto 2">
            <a:extLst>
              <a:ext uri="{FF2B5EF4-FFF2-40B4-BE49-F238E27FC236}">
                <a16:creationId xmlns:a16="http://schemas.microsoft.com/office/drawing/2014/main" id="{CFA234B8-9654-0240-8EB9-FAE0A3C4ED6C}"/>
              </a:ext>
            </a:extLst>
          </p:cNvPr>
          <p:cNvSpPr>
            <a:spLocks noGrp="1"/>
          </p:cNvSpPr>
          <p:nvPr>
            <p:ph type="body" sz="quarter" idx="17" hasCustomPrompt="1"/>
          </p:nvPr>
        </p:nvSpPr>
        <p:spPr>
          <a:xfrm>
            <a:off x="1270433" y="1134140"/>
            <a:ext cx="2996804" cy="1038949"/>
          </a:xfrm>
        </p:spPr>
        <p:txBody>
          <a:bodyPr anchor="t">
            <a:noAutofit/>
          </a:bodyPr>
          <a:lstStyle>
            <a:lvl1pPr marL="0" indent="0" algn="ctr">
              <a:buNone/>
              <a:defRPr sz="2300" b="1">
                <a:solidFill>
                  <a:schemeClr val="tx1"/>
                </a:solidFill>
                <a:latin typeface="Times New Roman" panose="02020603050405020304" pitchFamily="18" charset="0"/>
                <a:cs typeface="Times New Roman" panose="02020603050405020304" pitchFamily="18" charset="0"/>
              </a:defRPr>
            </a:lvl1pPr>
          </a:lstStyle>
          <a:p>
            <a:r>
              <a:rPr lang="es-ES" dirty="0"/>
              <a:t>Mus </a:t>
            </a:r>
            <a:r>
              <a:rPr lang="es-ES" dirty="0" err="1"/>
              <a:t>mauris</a:t>
            </a:r>
            <a:r>
              <a:rPr lang="es-ES" dirty="0"/>
              <a:t> vitae</a:t>
            </a:r>
          </a:p>
          <a:p>
            <a:r>
              <a:rPr lang="es-ES" dirty="0" err="1"/>
              <a:t>ultricies</a:t>
            </a:r>
            <a:r>
              <a:rPr lang="es-ES" dirty="0"/>
              <a:t> </a:t>
            </a:r>
            <a:r>
              <a:rPr lang="es-ES" dirty="0" err="1"/>
              <a:t>lorem</a:t>
            </a:r>
            <a:r>
              <a:rPr lang="es-ES" dirty="0"/>
              <a:t> </a:t>
            </a:r>
            <a:r>
              <a:rPr lang="es-ES" dirty="0" err="1"/>
              <a:t>ipsum</a:t>
            </a:r>
            <a:endParaRPr lang="es-CO" dirty="0"/>
          </a:p>
        </p:txBody>
      </p:sp>
      <p:sp>
        <p:nvSpPr>
          <p:cNvPr id="20" name="Text Placeholder 17">
            <a:extLst>
              <a:ext uri="{FF2B5EF4-FFF2-40B4-BE49-F238E27FC236}">
                <a16:creationId xmlns:a16="http://schemas.microsoft.com/office/drawing/2014/main" id="{D0C19375-8876-A246-9F58-796BD54C8830}"/>
              </a:ext>
            </a:extLst>
          </p:cNvPr>
          <p:cNvSpPr>
            <a:spLocks noGrp="1"/>
          </p:cNvSpPr>
          <p:nvPr>
            <p:ph type="body" sz="quarter" idx="19" hasCustomPrompt="1"/>
          </p:nvPr>
        </p:nvSpPr>
        <p:spPr>
          <a:xfrm>
            <a:off x="1270398" y="2282032"/>
            <a:ext cx="2996803" cy="2129896"/>
          </a:xfrm>
        </p:spPr>
        <p:txBody>
          <a:bodyPr>
            <a:normAutofit/>
          </a:bodyPr>
          <a:lstStyle>
            <a:lvl1pPr marL="0" indent="0" algn="ctr">
              <a:lnSpc>
                <a:spcPct val="150000"/>
              </a:lnSpc>
              <a:spcAft>
                <a:spcPts val="0"/>
              </a:spcAft>
              <a:buNone/>
              <a:defRPr sz="1200">
                <a:solidFill>
                  <a:schemeClr val="tx1"/>
                </a:solidFill>
              </a:defRPr>
            </a:lvl1pPr>
            <a:lvl2pPr marL="342900" indent="0" algn="ctr">
              <a:buNone/>
              <a:defRPr sz="1200">
                <a:solidFill>
                  <a:schemeClr val="tx1"/>
                </a:solidFill>
              </a:defRPr>
            </a:lvl2pPr>
            <a:lvl3pPr marL="685800" indent="0" algn="ctr">
              <a:buNone/>
              <a:defRPr sz="1200">
                <a:solidFill>
                  <a:schemeClr val="tx1"/>
                </a:solidFill>
              </a:defRPr>
            </a:lvl3pPr>
            <a:lvl4pPr marL="1028700" indent="0" algn="ctr">
              <a:buNone/>
              <a:defRPr sz="1200">
                <a:solidFill>
                  <a:schemeClr val="tx1"/>
                </a:solidFill>
              </a:defRPr>
            </a:lvl4pPr>
            <a:lvl5pPr marL="1371600" indent="0" algn="ctr">
              <a:buNone/>
              <a:defRPr sz="1200">
                <a:solidFill>
                  <a:schemeClr val="tx1"/>
                </a:solidFill>
              </a:defRPr>
            </a:lvl5pPr>
          </a:lstStyle>
          <a:p>
            <a:pPr lvl="0"/>
            <a:r>
              <a:rPr lang="en-US" dirty="0"/>
              <a:t>Eu </a:t>
            </a:r>
            <a:r>
              <a:rPr lang="en-US" dirty="0" err="1"/>
              <a:t>scelerisque</a:t>
            </a:r>
            <a:r>
              <a:rPr lang="en-US" dirty="0"/>
              <a:t> </a:t>
            </a:r>
            <a:r>
              <a:rPr lang="en-US" dirty="0" err="1"/>
              <a:t>felis</a:t>
            </a:r>
            <a:r>
              <a:rPr lang="en-US" dirty="0"/>
              <a:t> </a:t>
            </a:r>
            <a:r>
              <a:rPr lang="en-US" dirty="0" err="1"/>
              <a:t>imperdietQuis</a:t>
            </a:r>
            <a:r>
              <a:rPr lang="en-US" dirty="0"/>
              <a:t> </a:t>
            </a:r>
            <a:r>
              <a:rPr lang="en-US" dirty="0" err="1"/>
              <a:t>enim</a:t>
            </a:r>
            <a:r>
              <a:rPr lang="en-US" dirty="0"/>
              <a:t> </a:t>
            </a:r>
            <a:r>
              <a:rPr lang="en-US" dirty="0" err="1"/>
              <a:t>lobortis</a:t>
            </a:r>
            <a:r>
              <a:rPr lang="en-US" dirty="0"/>
              <a:t> </a:t>
            </a:r>
            <a:r>
              <a:rPr lang="en-US" dirty="0" err="1"/>
              <a:t>scelerisque</a:t>
            </a:r>
            <a:r>
              <a:rPr lang="en-US" dirty="0"/>
              <a:t> fermentum </a:t>
            </a:r>
            <a:r>
              <a:rPr lang="en-US" dirty="0" err="1"/>
              <a:t>duir</a:t>
            </a:r>
            <a:r>
              <a:rPr lang="en-US" dirty="0"/>
              <a:t> </a:t>
            </a:r>
            <a:r>
              <a:rPr lang="en-US" dirty="0" err="1"/>
              <a:t>faucibus</a:t>
            </a:r>
            <a:r>
              <a:rPr lang="en-US" dirty="0"/>
              <a:t> pulvinar </a:t>
            </a:r>
            <a:r>
              <a:rPr lang="en-US" dirty="0" err="1"/>
              <a:t>elementumu</a:t>
            </a:r>
            <a:r>
              <a:rPr lang="en-US" dirty="0"/>
              <a:t> </a:t>
            </a:r>
            <a:r>
              <a:rPr lang="en-US" dirty="0" err="1"/>
              <a:t>scelerisque</a:t>
            </a:r>
            <a:r>
              <a:rPr lang="en-US" dirty="0"/>
              <a:t> </a:t>
            </a:r>
            <a:r>
              <a:rPr lang="en-US" dirty="0" err="1"/>
              <a:t>felis</a:t>
            </a:r>
            <a:r>
              <a:rPr lang="en-US" dirty="0"/>
              <a:t> </a:t>
            </a:r>
            <a:r>
              <a:rPr lang="en-US" dirty="0" err="1"/>
              <a:t>imperdietQuis</a:t>
            </a:r>
            <a:r>
              <a:rPr lang="en-US" dirty="0"/>
              <a:t> </a:t>
            </a:r>
            <a:r>
              <a:rPr lang="en-US" dirty="0" err="1"/>
              <a:t>enim</a:t>
            </a:r>
            <a:r>
              <a:rPr lang="en-US" dirty="0"/>
              <a:t> </a:t>
            </a:r>
            <a:r>
              <a:rPr lang="en-US" dirty="0" err="1"/>
              <a:t>lobortis</a:t>
            </a:r>
            <a:r>
              <a:rPr lang="en-US" dirty="0"/>
              <a:t> </a:t>
            </a:r>
            <a:r>
              <a:rPr lang="en-US" dirty="0" err="1"/>
              <a:t>scelerisque</a:t>
            </a:r>
            <a:r>
              <a:rPr lang="en-US" dirty="0"/>
              <a:t> fermentum </a:t>
            </a:r>
            <a:r>
              <a:rPr lang="en-US" dirty="0" err="1"/>
              <a:t>duir</a:t>
            </a:r>
            <a:r>
              <a:rPr lang="en-US" dirty="0"/>
              <a:t> </a:t>
            </a:r>
            <a:r>
              <a:rPr lang="en-US" dirty="0" err="1"/>
              <a:t>faucibus</a:t>
            </a:r>
            <a:r>
              <a:rPr lang="en-US" dirty="0"/>
              <a:t> pulvinar </a:t>
            </a:r>
            <a:r>
              <a:rPr lang="en-US" dirty="0" err="1"/>
              <a:t>elementumu</a:t>
            </a:r>
            <a:endParaRPr lang="en-US" dirty="0"/>
          </a:p>
        </p:txBody>
      </p:sp>
      <p:sp>
        <p:nvSpPr>
          <p:cNvPr id="21" name="Marcador de texto 2">
            <a:extLst>
              <a:ext uri="{FF2B5EF4-FFF2-40B4-BE49-F238E27FC236}">
                <a16:creationId xmlns:a16="http://schemas.microsoft.com/office/drawing/2014/main" id="{F901078A-2043-564F-A3C5-8F8B43E94033}"/>
              </a:ext>
            </a:extLst>
          </p:cNvPr>
          <p:cNvSpPr>
            <a:spLocks noGrp="1"/>
          </p:cNvSpPr>
          <p:nvPr>
            <p:ph type="body" sz="quarter" idx="20" hasCustomPrompt="1"/>
          </p:nvPr>
        </p:nvSpPr>
        <p:spPr>
          <a:xfrm>
            <a:off x="4876800" y="1134140"/>
            <a:ext cx="2996804" cy="1038949"/>
          </a:xfrm>
        </p:spPr>
        <p:txBody>
          <a:bodyPr anchor="b">
            <a:noAutofit/>
          </a:bodyPr>
          <a:lstStyle>
            <a:lvl1pPr marL="0" indent="0" algn="ctr">
              <a:buNone/>
              <a:defRPr sz="2300" b="1">
                <a:solidFill>
                  <a:schemeClr val="tx1"/>
                </a:solidFill>
                <a:latin typeface="Times New Roman" panose="02020603050405020304" pitchFamily="18" charset="0"/>
                <a:cs typeface="Times New Roman" panose="02020603050405020304" pitchFamily="18" charset="0"/>
              </a:defRPr>
            </a:lvl1pPr>
          </a:lstStyle>
          <a:p>
            <a:r>
              <a:rPr lang="es-ES" dirty="0" err="1"/>
              <a:t>Tellus</a:t>
            </a:r>
            <a:r>
              <a:rPr lang="es-ES" dirty="0"/>
              <a:t> </a:t>
            </a:r>
            <a:r>
              <a:rPr lang="es-ES" dirty="0" err="1"/>
              <a:t>orci</a:t>
            </a:r>
            <a:r>
              <a:rPr lang="es-ES" dirty="0"/>
              <a:t> </a:t>
            </a:r>
          </a:p>
          <a:p>
            <a:r>
              <a:rPr lang="es-ES" dirty="0" err="1"/>
              <a:t>ac</a:t>
            </a:r>
            <a:r>
              <a:rPr lang="es-ES" dirty="0"/>
              <a:t> </a:t>
            </a:r>
            <a:r>
              <a:rPr lang="es-ES" dirty="0" err="1"/>
              <a:t>auctor</a:t>
            </a:r>
            <a:endParaRPr lang="es-CO" dirty="0"/>
          </a:p>
        </p:txBody>
      </p:sp>
      <p:sp>
        <p:nvSpPr>
          <p:cNvPr id="22" name="Text Placeholder 17">
            <a:extLst>
              <a:ext uri="{FF2B5EF4-FFF2-40B4-BE49-F238E27FC236}">
                <a16:creationId xmlns:a16="http://schemas.microsoft.com/office/drawing/2014/main" id="{ECD7C9C9-CE75-5548-97BE-2C654594CDB2}"/>
              </a:ext>
            </a:extLst>
          </p:cNvPr>
          <p:cNvSpPr>
            <a:spLocks noGrp="1"/>
          </p:cNvSpPr>
          <p:nvPr>
            <p:ph type="body" sz="quarter" idx="21" hasCustomPrompt="1"/>
          </p:nvPr>
        </p:nvSpPr>
        <p:spPr>
          <a:xfrm>
            <a:off x="4876763" y="2282032"/>
            <a:ext cx="2996804" cy="2129896"/>
          </a:xfrm>
        </p:spPr>
        <p:txBody>
          <a:bodyPr>
            <a:normAutofit/>
          </a:bodyPr>
          <a:lstStyle>
            <a:lvl1pPr marL="0" indent="0" algn="ctr">
              <a:lnSpc>
                <a:spcPct val="150000"/>
              </a:lnSpc>
              <a:spcAft>
                <a:spcPts val="0"/>
              </a:spcAft>
              <a:buNone/>
              <a:defRPr sz="1200">
                <a:solidFill>
                  <a:schemeClr val="tx1"/>
                </a:solidFill>
              </a:defRPr>
            </a:lvl1pPr>
            <a:lvl2pPr marL="342900" indent="0" algn="ctr">
              <a:buNone/>
              <a:defRPr sz="1200">
                <a:solidFill>
                  <a:schemeClr val="tx1"/>
                </a:solidFill>
              </a:defRPr>
            </a:lvl2pPr>
            <a:lvl3pPr marL="685800" indent="0" algn="ctr">
              <a:buNone/>
              <a:defRPr sz="1200">
                <a:solidFill>
                  <a:schemeClr val="tx1"/>
                </a:solidFill>
              </a:defRPr>
            </a:lvl3pPr>
            <a:lvl4pPr marL="1028700" indent="0" algn="ctr">
              <a:buNone/>
              <a:defRPr sz="1200">
                <a:solidFill>
                  <a:schemeClr val="tx1"/>
                </a:solidFill>
              </a:defRPr>
            </a:lvl4pPr>
            <a:lvl5pPr marL="1371600" indent="0" algn="ctr">
              <a:buNone/>
              <a:defRPr sz="1200">
                <a:solidFill>
                  <a:schemeClr val="tx1"/>
                </a:solidFill>
              </a:defRPr>
            </a:lvl5pPr>
          </a:lstStyle>
          <a:p>
            <a:pPr lvl="0"/>
            <a:r>
              <a:rPr lang="en-US" dirty="0" err="1"/>
              <a:t>Disctum</a:t>
            </a:r>
            <a:r>
              <a:rPr lang="en-US" dirty="0"/>
              <a:t> </a:t>
            </a:r>
            <a:r>
              <a:rPr lang="en-US" dirty="0" err="1"/>
              <a:t>varius</a:t>
            </a:r>
            <a:r>
              <a:rPr lang="en-US" dirty="0"/>
              <a:t> </a:t>
            </a:r>
            <a:r>
              <a:rPr lang="en-US" dirty="0" err="1"/>
              <a:t>duis</a:t>
            </a:r>
            <a:r>
              <a:rPr lang="en-US" dirty="0"/>
              <a:t> </a:t>
            </a:r>
            <a:r>
              <a:rPr lang="en-US" dirty="0" err="1"/>
              <a:t>ar</a:t>
            </a:r>
            <a:r>
              <a:rPr lang="en-US" dirty="0"/>
              <a:t> </a:t>
            </a:r>
            <a:r>
              <a:rPr lang="en-US" dirty="0" err="1"/>
              <a:t>consectetur</a:t>
            </a:r>
            <a:r>
              <a:rPr lang="en-US" dirty="0"/>
              <a:t> lorem </a:t>
            </a:r>
            <a:r>
              <a:rPr lang="en-US" dirty="0" err="1"/>
              <a:t>donec</a:t>
            </a:r>
            <a:r>
              <a:rPr lang="en-US" dirty="0"/>
              <a:t>. Cras sed </a:t>
            </a:r>
            <a:r>
              <a:rPr lang="en-US" dirty="0" err="1"/>
              <a:t>felis</a:t>
            </a:r>
            <a:r>
              <a:rPr lang="en-US" dirty="0"/>
              <a:t> </a:t>
            </a:r>
            <a:r>
              <a:rPr lang="en-US" dirty="0" err="1"/>
              <a:t>eget</a:t>
            </a:r>
            <a:r>
              <a:rPr lang="en-US" dirty="0"/>
              <a:t> </a:t>
            </a:r>
            <a:r>
              <a:rPr lang="en-US" dirty="0" err="1"/>
              <a:t>velit</a:t>
            </a:r>
            <a:r>
              <a:rPr lang="en-US" dirty="0"/>
              <a:t> </a:t>
            </a:r>
            <a:r>
              <a:rPr lang="en-US" dirty="0" err="1"/>
              <a:t>aliquet</a:t>
            </a:r>
            <a:r>
              <a:rPr lang="en-US" dirty="0"/>
              <a:t>. </a:t>
            </a:r>
            <a:r>
              <a:rPr lang="en-US" dirty="0" err="1"/>
              <a:t>Adipiscing</a:t>
            </a:r>
            <a:r>
              <a:rPr lang="en-US" dirty="0"/>
              <a:t> vitae </a:t>
            </a:r>
            <a:r>
              <a:rPr lang="en-US" dirty="0" err="1"/>
              <a:t>proin</a:t>
            </a:r>
            <a:r>
              <a:rPr lang="en-US" dirty="0"/>
              <a:t> </a:t>
            </a:r>
            <a:r>
              <a:rPr lang="en-US" dirty="0" err="1"/>
              <a:t>sagittis</a:t>
            </a:r>
            <a:r>
              <a:rPr lang="en-US" dirty="0"/>
              <a:t> </a:t>
            </a:r>
            <a:r>
              <a:rPr lang="en-US" dirty="0" err="1"/>
              <a:t>nisl</a:t>
            </a:r>
            <a:r>
              <a:rPr lang="en-US" dirty="0"/>
              <a:t> </a:t>
            </a:r>
            <a:r>
              <a:rPr lang="en-US" dirty="0" err="1"/>
              <a:t>rhoncus</a:t>
            </a:r>
            <a:r>
              <a:rPr lang="en-US" dirty="0"/>
              <a:t> </a:t>
            </a:r>
            <a:r>
              <a:rPr lang="en-US" dirty="0" err="1"/>
              <a:t>mattis</a:t>
            </a:r>
            <a:r>
              <a:rPr lang="en-US" dirty="0"/>
              <a:t> </a:t>
            </a:r>
            <a:r>
              <a:rPr lang="en-US" dirty="0" err="1"/>
              <a:t>rhoncus</a:t>
            </a:r>
            <a:r>
              <a:rPr lang="en-US" dirty="0"/>
              <a:t> </a:t>
            </a:r>
            <a:r>
              <a:rPr lang="en-US" dirty="0" err="1"/>
              <a:t>urna</a:t>
            </a:r>
            <a:r>
              <a:rPr lang="en-US" dirty="0"/>
              <a:t>. Sed </a:t>
            </a:r>
            <a:r>
              <a:rPr lang="en-US" dirty="0" err="1"/>
              <a:t>amit</a:t>
            </a:r>
            <a:r>
              <a:rPr lang="en-US" dirty="0"/>
              <a:t> tempus </a:t>
            </a:r>
            <a:r>
              <a:rPr lang="en-US" dirty="0" err="1"/>
              <a:t>urna</a:t>
            </a:r>
            <a:r>
              <a:rPr lang="en-US" dirty="0"/>
              <a:t> et pharetra pharetra. </a:t>
            </a:r>
          </a:p>
        </p:txBody>
      </p:sp>
      <p:pic>
        <p:nvPicPr>
          <p:cNvPr id="24" name="Picture 23">
            <a:extLst>
              <a:ext uri="{FF2B5EF4-FFF2-40B4-BE49-F238E27FC236}">
                <a16:creationId xmlns:a16="http://schemas.microsoft.com/office/drawing/2014/main" id="{D47ACA0B-7775-2D41-97DF-E033E0C1A34D}"/>
              </a:ext>
            </a:extLst>
          </p:cNvPr>
          <p:cNvPicPr>
            <a:picLocks noChangeAspect="1"/>
          </p:cNvPicPr>
          <p:nvPr userDrawn="1"/>
        </p:nvPicPr>
        <p:blipFill>
          <a:blip r:embed="rId2"/>
          <a:srcRect/>
          <a:stretch/>
        </p:blipFill>
        <p:spPr>
          <a:xfrm>
            <a:off x="7226043" y="5389898"/>
            <a:ext cx="1083302" cy="272965"/>
          </a:xfrm>
          <a:prstGeom prst="rect">
            <a:avLst/>
          </a:prstGeom>
        </p:spPr>
      </p:pic>
    </p:spTree>
    <p:extLst>
      <p:ext uri="{BB962C8B-B14F-4D97-AF65-F5344CB8AC3E}">
        <p14:creationId xmlns:p14="http://schemas.microsoft.com/office/powerpoint/2010/main" val="2188054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Image_Title and Body Copy">
    <p:bg>
      <p:bgPr>
        <a:solidFill>
          <a:schemeClr val="bg1"/>
        </a:solidFill>
        <a:effectLst/>
      </p:bgPr>
    </p:bg>
    <p:spTree>
      <p:nvGrpSpPr>
        <p:cNvPr id="1" name=""/>
        <p:cNvGrpSpPr/>
        <p:nvPr/>
      </p:nvGrpSpPr>
      <p:grpSpPr>
        <a:xfrm>
          <a:off x="0" y="0"/>
          <a:ext cx="0" cy="0"/>
          <a:chOff x="0" y="0"/>
          <a:chExt cx="0" cy="0"/>
        </a:xfrm>
      </p:grpSpPr>
      <p:sp>
        <p:nvSpPr>
          <p:cNvPr id="97" name="Marcador de texto 96">
            <a:extLst>
              <a:ext uri="{FF2B5EF4-FFF2-40B4-BE49-F238E27FC236}">
                <a16:creationId xmlns:a16="http://schemas.microsoft.com/office/drawing/2014/main" id="{C5853F1A-F67E-E74E-A6AC-AF15F2C40747}"/>
              </a:ext>
            </a:extLst>
          </p:cNvPr>
          <p:cNvSpPr>
            <a:spLocks noGrp="1"/>
          </p:cNvSpPr>
          <p:nvPr userDrawn="1">
            <p:ph type="body" sz="quarter" idx="14" hasCustomPrompt="1"/>
          </p:nvPr>
        </p:nvSpPr>
        <p:spPr>
          <a:xfrm>
            <a:off x="4681718" y="2683964"/>
            <a:ext cx="3226413" cy="2264190"/>
          </a:xfrm>
          <a:prstGeom prst="rect">
            <a:avLst/>
          </a:prstGeom>
        </p:spPr>
        <p:txBody>
          <a:bodyPr>
            <a:noAutofit/>
          </a:bodyPr>
          <a:lstStyle>
            <a:lvl1pPr marL="0" indent="0">
              <a:lnSpc>
                <a:spcPct val="150000"/>
              </a:lnSpc>
              <a:buFont typeface="Arial" panose="020B0604020202020204" pitchFamily="34" charset="0"/>
              <a:buNone/>
              <a:defRPr sz="1400" b="0">
                <a:solidFill>
                  <a:schemeClr val="tx1"/>
                </a:solidFill>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a:t>Eu </a:t>
            </a:r>
            <a:r>
              <a:rPr lang="es-ES" dirty="0" err="1"/>
              <a:t>scelerisque</a:t>
            </a:r>
            <a:r>
              <a:rPr lang="es-ES" dirty="0"/>
              <a:t> </a:t>
            </a:r>
            <a:r>
              <a:rPr lang="es-ES" dirty="0" err="1"/>
              <a:t>felis</a:t>
            </a:r>
            <a:r>
              <a:rPr lang="es-ES" dirty="0"/>
              <a:t> </a:t>
            </a:r>
            <a:r>
              <a:rPr lang="es-ES" dirty="0" err="1"/>
              <a:t>imperdietQuis</a:t>
            </a:r>
            <a:r>
              <a:rPr lang="es-ES" dirty="0"/>
              <a:t> </a:t>
            </a:r>
            <a:r>
              <a:rPr lang="es-ES" dirty="0" err="1"/>
              <a:t>enim</a:t>
            </a:r>
            <a:r>
              <a:rPr lang="es-ES" dirty="0"/>
              <a:t> </a:t>
            </a:r>
            <a:r>
              <a:rPr lang="es-ES" dirty="0" err="1"/>
              <a:t>lobortis</a:t>
            </a:r>
            <a:r>
              <a:rPr lang="es-ES" dirty="0"/>
              <a:t> </a:t>
            </a:r>
            <a:r>
              <a:rPr lang="es-ES" dirty="0" err="1"/>
              <a:t>scelerisque</a:t>
            </a:r>
            <a:r>
              <a:rPr lang="es-ES" dirty="0"/>
              <a:t> </a:t>
            </a:r>
            <a:r>
              <a:rPr lang="es-ES" dirty="0" err="1"/>
              <a:t>fermentum</a:t>
            </a:r>
            <a:r>
              <a:rPr lang="es-ES" dirty="0"/>
              <a:t> </a:t>
            </a:r>
            <a:r>
              <a:rPr lang="es-ES" dirty="0" err="1"/>
              <a:t>duit</a:t>
            </a:r>
            <a:r>
              <a:rPr lang="es-ES" dirty="0"/>
              <a:t> </a:t>
            </a:r>
            <a:r>
              <a:rPr lang="es-ES" dirty="0" err="1"/>
              <a:t>faucibus</a:t>
            </a:r>
            <a:r>
              <a:rPr lang="es-ES" dirty="0"/>
              <a:t> </a:t>
            </a:r>
            <a:r>
              <a:rPr lang="es-ES" dirty="0" err="1"/>
              <a:t>pulvinar</a:t>
            </a:r>
            <a:r>
              <a:rPr lang="es-ES" dirty="0"/>
              <a:t> </a:t>
            </a:r>
            <a:r>
              <a:rPr lang="es-ES" dirty="0" err="1"/>
              <a:t>elementum</a:t>
            </a:r>
            <a:endParaRPr lang="es-CO" dirty="0"/>
          </a:p>
        </p:txBody>
      </p:sp>
      <p:sp>
        <p:nvSpPr>
          <p:cNvPr id="107" name="Marcador de texto 96">
            <a:extLst>
              <a:ext uri="{FF2B5EF4-FFF2-40B4-BE49-F238E27FC236}">
                <a16:creationId xmlns:a16="http://schemas.microsoft.com/office/drawing/2014/main" id="{EA277D2D-8CB5-4A42-9C77-E5E3977284C8}"/>
              </a:ext>
            </a:extLst>
          </p:cNvPr>
          <p:cNvSpPr>
            <a:spLocks noGrp="1"/>
          </p:cNvSpPr>
          <p:nvPr>
            <p:ph type="body" sz="quarter" idx="15" hasCustomPrompt="1"/>
          </p:nvPr>
        </p:nvSpPr>
        <p:spPr>
          <a:xfrm>
            <a:off x="4681718" y="1316680"/>
            <a:ext cx="3226413" cy="1273356"/>
          </a:xfrm>
          <a:prstGeom prst="rect">
            <a:avLst/>
          </a:prstGeom>
        </p:spPr>
        <p:txBody>
          <a:bodyPr anchor="b">
            <a:noAutofit/>
          </a:bodyPr>
          <a:lstStyle>
            <a:lvl1pPr marL="0" indent="0">
              <a:buNone/>
              <a:defRPr sz="3600" b="1">
                <a:solidFill>
                  <a:schemeClr val="tx1"/>
                </a:solidFill>
                <a:latin typeface="Times" pitchFamily="2"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Title</a:t>
            </a:r>
            <a:endParaRPr lang="es-ES" dirty="0"/>
          </a:p>
        </p:txBody>
      </p:sp>
      <p:sp>
        <p:nvSpPr>
          <p:cNvPr id="171" name="Freeform 170">
            <a:extLst>
              <a:ext uri="{FF2B5EF4-FFF2-40B4-BE49-F238E27FC236}">
                <a16:creationId xmlns:a16="http://schemas.microsoft.com/office/drawing/2014/main" id="{065F72C9-740F-F94E-905A-43428AC55E82}"/>
              </a:ext>
            </a:extLst>
          </p:cNvPr>
          <p:cNvSpPr>
            <a:spLocks noChangeArrowheads="1"/>
          </p:cNvSpPr>
          <p:nvPr/>
        </p:nvSpPr>
        <p:spPr bwMode="auto">
          <a:xfrm>
            <a:off x="1" y="4"/>
            <a:ext cx="1028699" cy="5713159"/>
          </a:xfrm>
          <a:custGeom>
            <a:avLst/>
            <a:gdLst>
              <a:gd name="connsiteX0" fmla="*/ 0 w 1371599"/>
              <a:gd name="connsiteY0" fmla="*/ 6704917 h 6855791"/>
              <a:gd name="connsiteX1" fmla="*/ 444370 w 1371599"/>
              <a:gd name="connsiteY1" fmla="*/ 6704917 h 6855791"/>
              <a:gd name="connsiteX2" fmla="*/ 486358 w 1371599"/>
              <a:gd name="connsiteY2" fmla="*/ 6793363 h 6855791"/>
              <a:gd name="connsiteX3" fmla="*/ 0 w 1371599"/>
              <a:gd name="connsiteY3" fmla="*/ 6793363 h 6855791"/>
              <a:gd name="connsiteX4" fmla="*/ 0 w 1371599"/>
              <a:gd name="connsiteY4" fmla="*/ 6536523 h 6855791"/>
              <a:gd name="connsiteX5" fmla="*/ 349973 w 1371599"/>
              <a:gd name="connsiteY5" fmla="*/ 6536523 h 6855791"/>
              <a:gd name="connsiteX6" fmla="*/ 394578 w 1371599"/>
              <a:gd name="connsiteY6" fmla="*/ 6624839 h 6855791"/>
              <a:gd name="connsiteX7" fmla="*/ 0 w 1371599"/>
              <a:gd name="connsiteY7" fmla="*/ 6624839 h 6855791"/>
              <a:gd name="connsiteX8" fmla="*/ 1148107 w 1371599"/>
              <a:gd name="connsiteY8" fmla="*/ 6383443 h 6855791"/>
              <a:gd name="connsiteX9" fmla="*/ 1236422 w 1371599"/>
              <a:gd name="connsiteY9" fmla="*/ 6383443 h 6855791"/>
              <a:gd name="connsiteX10" fmla="*/ 1194031 w 1371599"/>
              <a:gd name="connsiteY10" fmla="*/ 6471759 h 6855791"/>
              <a:gd name="connsiteX11" fmla="*/ 252585 w 1371599"/>
              <a:gd name="connsiteY11" fmla="*/ 6352827 h 6855791"/>
              <a:gd name="connsiteX12" fmla="*/ 302589 w 1371599"/>
              <a:gd name="connsiteY12" fmla="*/ 6441395 h 6855791"/>
              <a:gd name="connsiteX13" fmla="*/ 199009 w 1371599"/>
              <a:gd name="connsiteY13" fmla="*/ 6441395 h 6855791"/>
              <a:gd name="connsiteX14" fmla="*/ 1056259 w 1371599"/>
              <a:gd name="connsiteY14" fmla="*/ 6215060 h 6855791"/>
              <a:gd name="connsiteX15" fmla="*/ 1313067 w 1371599"/>
              <a:gd name="connsiteY15" fmla="*/ 6215060 h 6855791"/>
              <a:gd name="connsiteX16" fmla="*/ 1271978 w 1371599"/>
              <a:gd name="connsiteY16" fmla="*/ 6303506 h 6855791"/>
              <a:gd name="connsiteX17" fmla="*/ 1104196 w 1371599"/>
              <a:gd name="connsiteY17" fmla="*/ 6303506 h 6855791"/>
              <a:gd name="connsiteX18" fmla="*/ 165436 w 1371599"/>
              <a:gd name="connsiteY18" fmla="*/ 6153827 h 6855791"/>
              <a:gd name="connsiteX19" fmla="*/ 210822 w 1371599"/>
              <a:gd name="connsiteY19" fmla="*/ 6249636 h 6855791"/>
              <a:gd name="connsiteX20" fmla="*/ 113068 w 1371599"/>
              <a:gd name="connsiteY20" fmla="*/ 6441253 h 6855791"/>
              <a:gd name="connsiteX21" fmla="*/ 15313 w 1371599"/>
              <a:gd name="connsiteY21" fmla="*/ 6441253 h 6855791"/>
              <a:gd name="connsiteX22" fmla="*/ 979713 w 1371599"/>
              <a:gd name="connsiteY22" fmla="*/ 6031363 h 6855791"/>
              <a:gd name="connsiteX23" fmla="*/ 1371599 w 1371599"/>
              <a:gd name="connsiteY23" fmla="*/ 6031363 h 6855791"/>
              <a:gd name="connsiteX24" fmla="*/ 1371599 w 1371599"/>
              <a:gd name="connsiteY24" fmla="*/ 6102744 h 6855791"/>
              <a:gd name="connsiteX25" fmla="*/ 1363762 w 1371599"/>
              <a:gd name="connsiteY25" fmla="*/ 6119537 h 6855791"/>
              <a:gd name="connsiteX26" fmla="*/ 1020862 w 1371599"/>
              <a:gd name="connsiteY26" fmla="*/ 6119537 h 6855791"/>
              <a:gd name="connsiteX27" fmla="*/ 58452 w 1371599"/>
              <a:gd name="connsiteY27" fmla="*/ 5954818 h 6855791"/>
              <a:gd name="connsiteX28" fmla="*/ 103914 w 1371599"/>
              <a:gd name="connsiteY28" fmla="*/ 6042175 h 6855791"/>
              <a:gd name="connsiteX29" fmla="*/ 103914 w 1371599"/>
              <a:gd name="connsiteY29" fmla="*/ 6052658 h 6855791"/>
              <a:gd name="connsiteX30" fmla="*/ 0 w 1371599"/>
              <a:gd name="connsiteY30" fmla="*/ 6272798 h 6855791"/>
              <a:gd name="connsiteX31" fmla="*/ 0 w 1371599"/>
              <a:gd name="connsiteY31" fmla="*/ 6073624 h 6855791"/>
              <a:gd name="connsiteX32" fmla="*/ 887865 w 1371599"/>
              <a:gd name="connsiteY32" fmla="*/ 5862970 h 6855791"/>
              <a:gd name="connsiteX33" fmla="*/ 1371599 w 1371599"/>
              <a:gd name="connsiteY33" fmla="*/ 5862970 h 6855791"/>
              <a:gd name="connsiteX34" fmla="*/ 1371599 w 1371599"/>
              <a:gd name="connsiteY34" fmla="*/ 5951286 h 6855791"/>
              <a:gd name="connsiteX35" fmla="*/ 933094 w 1371599"/>
              <a:gd name="connsiteY35" fmla="*/ 5951286 h 6855791"/>
              <a:gd name="connsiteX36" fmla="*/ 0 w 1371599"/>
              <a:gd name="connsiteY36" fmla="*/ 5832354 h 6855791"/>
              <a:gd name="connsiteX37" fmla="*/ 7657 w 1371599"/>
              <a:gd name="connsiteY37" fmla="*/ 5840009 h 6855791"/>
              <a:gd name="connsiteX38" fmla="*/ 11485 w 1371599"/>
              <a:gd name="connsiteY38" fmla="*/ 5855319 h 6855791"/>
              <a:gd name="connsiteX39" fmla="*/ 0 w 1371599"/>
              <a:gd name="connsiteY39" fmla="*/ 5874456 h 6855791"/>
              <a:gd name="connsiteX40" fmla="*/ 796017 w 1371599"/>
              <a:gd name="connsiteY40" fmla="*/ 5694586 h 6855791"/>
              <a:gd name="connsiteX41" fmla="*/ 1371599 w 1371599"/>
              <a:gd name="connsiteY41" fmla="*/ 5694586 h 6855791"/>
              <a:gd name="connsiteX42" fmla="*/ 1371599 w 1371599"/>
              <a:gd name="connsiteY42" fmla="*/ 5783032 h 6855791"/>
              <a:gd name="connsiteX43" fmla="*/ 840926 w 1371599"/>
              <a:gd name="connsiteY43" fmla="*/ 5783032 h 6855791"/>
              <a:gd name="connsiteX44" fmla="*/ 719481 w 1371599"/>
              <a:gd name="connsiteY44" fmla="*/ 5510890 h 6855791"/>
              <a:gd name="connsiteX45" fmla="*/ 1371599 w 1371599"/>
              <a:gd name="connsiteY45" fmla="*/ 5510890 h 6855791"/>
              <a:gd name="connsiteX46" fmla="*/ 1371599 w 1371599"/>
              <a:gd name="connsiteY46" fmla="*/ 5599064 h 6855791"/>
              <a:gd name="connsiteX47" fmla="*/ 761412 w 1371599"/>
              <a:gd name="connsiteY47" fmla="*/ 5599064 h 6855791"/>
              <a:gd name="connsiteX48" fmla="*/ 0 w 1371599"/>
              <a:gd name="connsiteY48" fmla="*/ 5434345 h 6855791"/>
              <a:gd name="connsiteX49" fmla="*/ 715989 w 1371599"/>
              <a:gd name="connsiteY49" fmla="*/ 6854508 h 6855791"/>
              <a:gd name="connsiteX50" fmla="*/ 614703 w 1371599"/>
              <a:gd name="connsiteY50" fmla="*/ 6854508 h 6855791"/>
              <a:gd name="connsiteX51" fmla="*/ 0 w 1371599"/>
              <a:gd name="connsiteY51" fmla="*/ 5633238 h 6855791"/>
              <a:gd name="connsiteX52" fmla="*/ 627633 w 1371599"/>
              <a:gd name="connsiteY52" fmla="*/ 5342497 h 6855791"/>
              <a:gd name="connsiteX53" fmla="*/ 1371599 w 1371599"/>
              <a:gd name="connsiteY53" fmla="*/ 5342497 h 6855791"/>
              <a:gd name="connsiteX54" fmla="*/ 1371599 w 1371599"/>
              <a:gd name="connsiteY54" fmla="*/ 5430813 h 6855791"/>
              <a:gd name="connsiteX55" fmla="*/ 672806 w 1371599"/>
              <a:gd name="connsiteY55" fmla="*/ 5430813 h 6855791"/>
              <a:gd name="connsiteX56" fmla="*/ 535785 w 1371599"/>
              <a:gd name="connsiteY56" fmla="*/ 5158800 h 6855791"/>
              <a:gd name="connsiteX57" fmla="*/ 1371599 w 1371599"/>
              <a:gd name="connsiteY57" fmla="*/ 5158800 h 6855791"/>
              <a:gd name="connsiteX58" fmla="*/ 1371599 w 1371599"/>
              <a:gd name="connsiteY58" fmla="*/ 5247246 h 6855791"/>
              <a:gd name="connsiteX59" fmla="*/ 580773 w 1371599"/>
              <a:gd name="connsiteY59" fmla="*/ 5247246 h 6855791"/>
              <a:gd name="connsiteX60" fmla="*/ 0 w 1371599"/>
              <a:gd name="connsiteY60" fmla="*/ 5051649 h 6855791"/>
              <a:gd name="connsiteX61" fmla="*/ 899732 w 1371599"/>
              <a:gd name="connsiteY61" fmla="*/ 6854517 h 6855791"/>
              <a:gd name="connsiteX62" fmla="*/ 803209 w 1371599"/>
              <a:gd name="connsiteY62" fmla="*/ 6854517 h 6855791"/>
              <a:gd name="connsiteX63" fmla="*/ 0 w 1371599"/>
              <a:gd name="connsiteY63" fmla="*/ 5246554 h 6855791"/>
              <a:gd name="connsiteX64" fmla="*/ 6 w 1371599"/>
              <a:gd name="connsiteY64" fmla="*/ 5036336 h 6855791"/>
              <a:gd name="connsiteX65" fmla="*/ 914995 w 1371599"/>
              <a:gd name="connsiteY65" fmla="*/ 6839224 h 6855791"/>
              <a:gd name="connsiteX66" fmla="*/ 911503 w 1371599"/>
              <a:gd name="connsiteY66" fmla="*/ 6839224 h 6855791"/>
              <a:gd name="connsiteX67" fmla="*/ 6 w 1371599"/>
              <a:gd name="connsiteY67" fmla="*/ 5046718 h 6855791"/>
              <a:gd name="connsiteX68" fmla="*/ 260241 w 1371599"/>
              <a:gd name="connsiteY68" fmla="*/ 4999216 h 6855791"/>
              <a:gd name="connsiteX69" fmla="*/ 1371599 w 1371599"/>
              <a:gd name="connsiteY69" fmla="*/ 4999216 h 6855791"/>
              <a:gd name="connsiteX70" fmla="*/ 1371599 w 1371599"/>
              <a:gd name="connsiteY70" fmla="*/ 5082600 h 6855791"/>
              <a:gd name="connsiteX71" fmla="*/ 398716 w 1371599"/>
              <a:gd name="connsiteY71" fmla="*/ 5082600 h 6855791"/>
              <a:gd name="connsiteX72" fmla="*/ 1194951 w 1371599"/>
              <a:gd name="connsiteY72" fmla="*/ 6670382 h 6855791"/>
              <a:gd name="connsiteX73" fmla="*/ 1371599 w 1371599"/>
              <a:gd name="connsiteY73" fmla="*/ 6313244 h 6855791"/>
              <a:gd name="connsiteX74" fmla="*/ 1371599 w 1371599"/>
              <a:gd name="connsiteY74" fmla="*/ 6505871 h 6855791"/>
              <a:gd name="connsiteX75" fmla="*/ 1239956 w 1371599"/>
              <a:gd name="connsiteY75" fmla="*/ 6764190 h 6855791"/>
              <a:gd name="connsiteX76" fmla="*/ 1277037 w 1371599"/>
              <a:gd name="connsiteY76" fmla="*/ 6833304 h 6855791"/>
              <a:gd name="connsiteX77" fmla="*/ 1371599 w 1371599"/>
              <a:gd name="connsiteY77" fmla="*/ 6647871 h 6855791"/>
              <a:gd name="connsiteX78" fmla="*/ 1371599 w 1371599"/>
              <a:gd name="connsiteY78" fmla="*/ 6845419 h 6855791"/>
              <a:gd name="connsiteX79" fmla="*/ 1366313 w 1371599"/>
              <a:gd name="connsiteY79" fmla="*/ 6855791 h 6855791"/>
              <a:gd name="connsiteX80" fmla="*/ 1265570 w 1371599"/>
              <a:gd name="connsiteY80" fmla="*/ 6855791 h 6855791"/>
              <a:gd name="connsiteX81" fmla="*/ 1266217 w 1371599"/>
              <a:gd name="connsiteY81" fmla="*/ 6854523 h 6855791"/>
              <a:gd name="connsiteX82" fmla="*/ 1188027 w 1371599"/>
              <a:gd name="connsiteY82" fmla="*/ 6854523 h 6855791"/>
              <a:gd name="connsiteX83" fmla="*/ 1143022 w 1371599"/>
              <a:gd name="connsiteY83" fmla="*/ 6764190 h 6855791"/>
              <a:gd name="connsiteX84" fmla="*/ 301783 w 1371599"/>
              <a:gd name="connsiteY84" fmla="*/ 5082600 h 6855791"/>
              <a:gd name="connsiteX85" fmla="*/ 5 w 1371599"/>
              <a:gd name="connsiteY85" fmla="*/ 4823168 h 6855791"/>
              <a:gd name="connsiteX86" fmla="*/ 76436 w 1371599"/>
              <a:gd name="connsiteY86" fmla="*/ 4823168 h 6855791"/>
              <a:gd name="connsiteX87" fmla="*/ 1371599 w 1371599"/>
              <a:gd name="connsiteY87" fmla="*/ 4823168 h 6855791"/>
              <a:gd name="connsiteX88" fmla="*/ 1371599 w 1371599"/>
              <a:gd name="connsiteY88" fmla="*/ 4909978 h 6855791"/>
              <a:gd name="connsiteX89" fmla="*/ 118126 w 1371599"/>
              <a:gd name="connsiteY89" fmla="*/ 4909978 h 6855791"/>
              <a:gd name="connsiteX90" fmla="*/ 1094367 w 1371599"/>
              <a:gd name="connsiteY90" fmla="*/ 6854525 h 6855791"/>
              <a:gd name="connsiteX91" fmla="*/ 1000565 w 1371599"/>
              <a:gd name="connsiteY91" fmla="*/ 6854525 h 6855791"/>
              <a:gd name="connsiteX92" fmla="*/ 5 w 1371599"/>
              <a:gd name="connsiteY92" fmla="*/ 4871782 h 6855791"/>
              <a:gd name="connsiteX93" fmla="*/ 1371599 w 1371599"/>
              <a:gd name="connsiteY93" fmla="*/ 4738445 h 6855791"/>
              <a:gd name="connsiteX94" fmla="*/ 1371599 w 1371599"/>
              <a:gd name="connsiteY94" fmla="*/ 4757281 h 6855791"/>
              <a:gd name="connsiteX95" fmla="*/ 1362423 w 1371599"/>
              <a:gd name="connsiteY95" fmla="*/ 4757281 h 6855791"/>
              <a:gd name="connsiteX96" fmla="*/ 1371599 w 1371599"/>
              <a:gd name="connsiteY96" fmla="*/ 4317542 h 6855791"/>
              <a:gd name="connsiteX97" fmla="*/ 1371599 w 1371599"/>
              <a:gd name="connsiteY97" fmla="*/ 4514731 h 6855791"/>
              <a:gd name="connsiteX98" fmla="*/ 1259059 w 1371599"/>
              <a:gd name="connsiteY98" fmla="*/ 4742039 h 6855791"/>
              <a:gd name="connsiteX99" fmla="*/ 1163414 w 1371599"/>
              <a:gd name="connsiteY99" fmla="*/ 4742039 h 6855791"/>
              <a:gd name="connsiteX100" fmla="*/ 1371599 w 1371599"/>
              <a:gd name="connsiteY100" fmla="*/ 3933323 h 6855791"/>
              <a:gd name="connsiteX101" fmla="*/ 1371599 w 1371599"/>
              <a:gd name="connsiteY101" fmla="*/ 4130911 h 6855791"/>
              <a:gd name="connsiteX102" fmla="*/ 1065039 w 1371599"/>
              <a:gd name="connsiteY102" fmla="*/ 4742030 h 6855791"/>
              <a:gd name="connsiteX103" fmla="*/ 964414 w 1371599"/>
              <a:gd name="connsiteY103" fmla="*/ 4742030 h 6855791"/>
              <a:gd name="connsiteX104" fmla="*/ 1341148 w 1371599"/>
              <a:gd name="connsiteY104" fmla="*/ 3627997 h 6855791"/>
              <a:gd name="connsiteX105" fmla="*/ 1371599 w 1371599"/>
              <a:gd name="connsiteY105" fmla="*/ 3689359 h 6855791"/>
              <a:gd name="connsiteX106" fmla="*/ 1371599 w 1371599"/>
              <a:gd name="connsiteY106" fmla="*/ 3761582 h 6855791"/>
              <a:gd name="connsiteX107" fmla="*/ 874123 w 1371599"/>
              <a:gd name="connsiteY107" fmla="*/ 4757307 h 6855791"/>
              <a:gd name="connsiteX108" fmla="*/ 780718 w 1371599"/>
              <a:gd name="connsiteY108" fmla="*/ 4757307 h 6855791"/>
              <a:gd name="connsiteX109" fmla="*/ 1237789 w 1371599"/>
              <a:gd name="connsiteY109" fmla="*/ 3428997 h 6855791"/>
              <a:gd name="connsiteX110" fmla="*/ 1282443 w 1371599"/>
              <a:gd name="connsiteY110" fmla="*/ 3529202 h 6855791"/>
              <a:gd name="connsiteX111" fmla="*/ 681322 w 1371599"/>
              <a:gd name="connsiteY111" fmla="*/ 4742033 h 6855791"/>
              <a:gd name="connsiteX112" fmla="*/ 581708 w 1371599"/>
              <a:gd name="connsiteY112" fmla="*/ 4742033 h 6855791"/>
              <a:gd name="connsiteX113" fmla="*/ 1138555 w 1371599"/>
              <a:gd name="connsiteY113" fmla="*/ 3229992 h 6855791"/>
              <a:gd name="connsiteX114" fmla="*/ 1190563 w 1371599"/>
              <a:gd name="connsiteY114" fmla="*/ 3327093 h 6855791"/>
              <a:gd name="connsiteX115" fmla="*/ 476323 w 1371599"/>
              <a:gd name="connsiteY115" fmla="*/ 4742020 h 6855791"/>
              <a:gd name="connsiteX116" fmla="*/ 382709 w 1371599"/>
              <a:gd name="connsiteY116" fmla="*/ 4742020 h 6855791"/>
              <a:gd name="connsiteX117" fmla="*/ 1194031 w 1371599"/>
              <a:gd name="connsiteY117" fmla="*/ 3138144 h 6855791"/>
              <a:gd name="connsiteX118" fmla="*/ 1295279 w 1371599"/>
              <a:gd name="connsiteY118" fmla="*/ 3138144 h 6855791"/>
              <a:gd name="connsiteX119" fmla="*/ 1371599 w 1371599"/>
              <a:gd name="connsiteY119" fmla="*/ 3288124 h 6855791"/>
              <a:gd name="connsiteX120" fmla="*/ 1371599 w 1371599"/>
              <a:gd name="connsiteY120" fmla="*/ 3486221 h 6855791"/>
              <a:gd name="connsiteX121" fmla="*/ 1285186 w 1371599"/>
              <a:gd name="connsiteY121" fmla="*/ 2969760 h 6855791"/>
              <a:gd name="connsiteX122" fmla="*/ 1371599 w 1371599"/>
              <a:gd name="connsiteY122" fmla="*/ 2969760 h 6855791"/>
              <a:gd name="connsiteX123" fmla="*/ 1371599 w 1371599"/>
              <a:gd name="connsiteY123" fmla="*/ 3057933 h 6855791"/>
              <a:gd name="connsiteX124" fmla="*/ 1239958 w 1371599"/>
              <a:gd name="connsiteY124" fmla="*/ 3057933 h 6855791"/>
              <a:gd name="connsiteX125" fmla="*/ 554861 w 1371599"/>
              <a:gd name="connsiteY125" fmla="*/ 2831981 h 6855791"/>
              <a:gd name="connsiteX126" fmla="*/ 654805 w 1371599"/>
              <a:gd name="connsiteY126" fmla="*/ 2831981 h 6855791"/>
              <a:gd name="connsiteX127" fmla="*/ 1 w 1371599"/>
              <a:gd name="connsiteY127" fmla="*/ 4129697 h 6855791"/>
              <a:gd name="connsiteX128" fmla="*/ 1 w 1371599"/>
              <a:gd name="connsiteY128" fmla="*/ 3935387 h 6855791"/>
              <a:gd name="connsiteX129" fmla="*/ 362560 w 1371599"/>
              <a:gd name="connsiteY129" fmla="*/ 2831981 h 6855791"/>
              <a:gd name="connsiteX130" fmla="*/ 455789 w 1371599"/>
              <a:gd name="connsiteY130" fmla="*/ 2831981 h 6855791"/>
              <a:gd name="connsiteX131" fmla="*/ 2 w 1371599"/>
              <a:gd name="connsiteY131" fmla="*/ 3746969 h 6855791"/>
              <a:gd name="connsiteX132" fmla="*/ 2 w 1371599"/>
              <a:gd name="connsiteY132" fmla="*/ 3554891 h 6855791"/>
              <a:gd name="connsiteX133" fmla="*/ 169568 w 1371599"/>
              <a:gd name="connsiteY133" fmla="*/ 2831981 h 6855791"/>
              <a:gd name="connsiteX134" fmla="*/ 272014 w 1371599"/>
              <a:gd name="connsiteY134" fmla="*/ 2831981 h 6855791"/>
              <a:gd name="connsiteX135" fmla="*/ 2 w 1371599"/>
              <a:gd name="connsiteY135" fmla="*/ 3349007 h 6855791"/>
              <a:gd name="connsiteX136" fmla="*/ 2 w 1371599"/>
              <a:gd name="connsiteY136" fmla="*/ 3155985 h 6855791"/>
              <a:gd name="connsiteX137" fmla="*/ 2 w 1371599"/>
              <a:gd name="connsiteY137" fmla="*/ 2831981 h 6855791"/>
              <a:gd name="connsiteX138" fmla="*/ 73067 w 1371599"/>
              <a:gd name="connsiteY138" fmla="*/ 2831981 h 6855791"/>
              <a:gd name="connsiteX139" fmla="*/ 2 w 1371599"/>
              <a:gd name="connsiteY139" fmla="*/ 2966226 h 6855791"/>
              <a:gd name="connsiteX140" fmla="*/ 1358243 w 1371599"/>
              <a:gd name="connsiteY140" fmla="*/ 2801366 h 6855791"/>
              <a:gd name="connsiteX141" fmla="*/ 1371599 w 1371599"/>
              <a:gd name="connsiteY141" fmla="*/ 2801366 h 6855791"/>
              <a:gd name="connsiteX142" fmla="*/ 1371599 w 1371599"/>
              <a:gd name="connsiteY142" fmla="*/ 2889540 h 6855791"/>
              <a:gd name="connsiteX143" fmla="*/ 1316493 w 1371599"/>
              <a:gd name="connsiteY143" fmla="*/ 2889540 h 6855791"/>
              <a:gd name="connsiteX144" fmla="*/ 1 w 1371599"/>
              <a:gd name="connsiteY144" fmla="*/ 2663597 h 6855791"/>
              <a:gd name="connsiteX145" fmla="*/ 844803 w 1371599"/>
              <a:gd name="connsiteY145" fmla="*/ 2663597 h 6855791"/>
              <a:gd name="connsiteX146" fmla="*/ 858709 w 1371599"/>
              <a:gd name="connsiteY146" fmla="*/ 2663597 h 6855791"/>
              <a:gd name="connsiteX147" fmla="*/ 945623 w 1371599"/>
              <a:gd name="connsiteY147" fmla="*/ 2663597 h 6855791"/>
              <a:gd name="connsiteX148" fmla="*/ 1 w 1371599"/>
              <a:gd name="connsiteY148" fmla="*/ 4527697 h 6855791"/>
              <a:gd name="connsiteX149" fmla="*/ 1 w 1371599"/>
              <a:gd name="connsiteY149" fmla="*/ 4329463 h 6855791"/>
              <a:gd name="connsiteX150" fmla="*/ 803084 w 1371599"/>
              <a:gd name="connsiteY150" fmla="*/ 2750543 h 6855791"/>
              <a:gd name="connsiteX151" fmla="*/ 1 w 1371599"/>
              <a:gd name="connsiteY151" fmla="*/ 2750543 h 6855791"/>
              <a:gd name="connsiteX152" fmla="*/ 1371599 w 1371599"/>
              <a:gd name="connsiteY152" fmla="*/ 2379875 h 6855791"/>
              <a:gd name="connsiteX153" fmla="*/ 1371599 w 1371599"/>
              <a:gd name="connsiteY153" fmla="*/ 2576713 h 6855791"/>
              <a:gd name="connsiteX154" fmla="*/ 281044 w 1371599"/>
              <a:gd name="connsiteY154" fmla="*/ 4742027 h 6855791"/>
              <a:gd name="connsiteX155" fmla="*/ 183699 w 1371599"/>
              <a:gd name="connsiteY155" fmla="*/ 4742027 h 6855791"/>
              <a:gd name="connsiteX156" fmla="*/ 1 w 1371599"/>
              <a:gd name="connsiteY156" fmla="*/ 2143124 h 6855791"/>
              <a:gd name="connsiteX157" fmla="*/ 807864 w 1371599"/>
              <a:gd name="connsiteY157" fmla="*/ 2143124 h 6855791"/>
              <a:gd name="connsiteX158" fmla="*/ 766258 w 1371599"/>
              <a:gd name="connsiteY158" fmla="*/ 2231440 h 6855791"/>
              <a:gd name="connsiteX159" fmla="*/ 1 w 1371599"/>
              <a:gd name="connsiteY159" fmla="*/ 2231440 h 6855791"/>
              <a:gd name="connsiteX160" fmla="*/ 1322091 w 1371599"/>
              <a:gd name="connsiteY160" fmla="*/ 2112511 h 6855791"/>
              <a:gd name="connsiteX161" fmla="*/ 1371599 w 1371599"/>
              <a:gd name="connsiteY161" fmla="*/ 2112511 h 6855791"/>
              <a:gd name="connsiteX162" fmla="*/ 1371599 w 1371599"/>
              <a:gd name="connsiteY162" fmla="*/ 2208026 h 6855791"/>
              <a:gd name="connsiteX163" fmla="*/ 93694 w 1371599"/>
              <a:gd name="connsiteY163" fmla="*/ 4757311 h 6855791"/>
              <a:gd name="connsiteX164" fmla="*/ 3 w 1371599"/>
              <a:gd name="connsiteY164" fmla="*/ 4757311 h 6855791"/>
              <a:gd name="connsiteX165" fmla="*/ 3 w 1371599"/>
              <a:gd name="connsiteY165" fmla="*/ 4746871 h 6855791"/>
              <a:gd name="connsiteX166" fmla="*/ 1371599 w 1371599"/>
              <a:gd name="connsiteY166" fmla="*/ 1998986 h 6855791"/>
              <a:gd name="connsiteX167" fmla="*/ 1371599 w 1371599"/>
              <a:gd name="connsiteY167" fmla="*/ 2017206 h 6855791"/>
              <a:gd name="connsiteX168" fmla="*/ 1362425 w 1371599"/>
              <a:gd name="connsiteY168" fmla="*/ 2017206 h 6855791"/>
              <a:gd name="connsiteX169" fmla="*/ 1 w 1371599"/>
              <a:gd name="connsiteY169" fmla="*/ 1974732 h 6855791"/>
              <a:gd name="connsiteX170" fmla="*/ 899693 w 1371599"/>
              <a:gd name="connsiteY170" fmla="*/ 1974732 h 6855791"/>
              <a:gd name="connsiteX171" fmla="*/ 857846 w 1371599"/>
              <a:gd name="connsiteY171" fmla="*/ 2063047 h 6855791"/>
              <a:gd name="connsiteX172" fmla="*/ 1 w 1371599"/>
              <a:gd name="connsiteY172" fmla="*/ 2063047 h 6855791"/>
              <a:gd name="connsiteX173" fmla="*/ 1 w 1371599"/>
              <a:gd name="connsiteY173" fmla="*/ 1806348 h 6855791"/>
              <a:gd name="connsiteX174" fmla="*/ 976253 w 1371599"/>
              <a:gd name="connsiteY174" fmla="*/ 1806348 h 6855791"/>
              <a:gd name="connsiteX175" fmla="*/ 934710 w 1371599"/>
              <a:gd name="connsiteY175" fmla="*/ 1894663 h 6855791"/>
              <a:gd name="connsiteX176" fmla="*/ 1 w 1371599"/>
              <a:gd name="connsiteY176" fmla="*/ 1894663 h 6855791"/>
              <a:gd name="connsiteX177" fmla="*/ 0 w 1371599"/>
              <a:gd name="connsiteY177" fmla="*/ 1622651 h 6855791"/>
              <a:gd name="connsiteX178" fmla="*/ 1068095 w 1371599"/>
              <a:gd name="connsiteY178" fmla="*/ 1622651 h 6855791"/>
              <a:gd name="connsiteX179" fmla="*/ 1023013 w 1371599"/>
              <a:gd name="connsiteY179" fmla="*/ 1710967 h 6855791"/>
              <a:gd name="connsiteX180" fmla="*/ 0 w 1371599"/>
              <a:gd name="connsiteY180" fmla="*/ 1710967 h 6855791"/>
              <a:gd name="connsiteX181" fmla="*/ 1371599 w 1371599"/>
              <a:gd name="connsiteY181" fmla="*/ 1614681 h 6855791"/>
              <a:gd name="connsiteX182" fmla="*/ 1371599 w 1371599"/>
              <a:gd name="connsiteY182" fmla="*/ 1801381 h 6855791"/>
              <a:gd name="connsiteX183" fmla="*/ 985962 w 1371599"/>
              <a:gd name="connsiteY183" fmla="*/ 2568279 h 6855791"/>
              <a:gd name="connsiteX184" fmla="*/ 1 w 1371599"/>
              <a:gd name="connsiteY184" fmla="*/ 2568279 h 6855791"/>
              <a:gd name="connsiteX185" fmla="*/ 1 w 1371599"/>
              <a:gd name="connsiteY185" fmla="*/ 2484983 h 6855791"/>
              <a:gd name="connsiteX186" fmla="*/ 933886 w 1371599"/>
              <a:gd name="connsiteY186" fmla="*/ 2484983 h 6855791"/>
              <a:gd name="connsiteX187" fmla="*/ 2 w 1371599"/>
              <a:gd name="connsiteY187" fmla="*/ 1301179 h 6855791"/>
              <a:gd name="connsiteX188" fmla="*/ 119156 w 1371599"/>
              <a:gd name="connsiteY188" fmla="*/ 1542610 h 6855791"/>
              <a:gd name="connsiteX189" fmla="*/ 23171 w 1371599"/>
              <a:gd name="connsiteY189" fmla="*/ 1542610 h 6855791"/>
              <a:gd name="connsiteX190" fmla="*/ 2 w 1371599"/>
              <a:gd name="connsiteY190" fmla="*/ 1497123 h 6855791"/>
              <a:gd name="connsiteX191" fmla="*/ 1371599 w 1371599"/>
              <a:gd name="connsiteY191" fmla="*/ 1222472 h 6855791"/>
              <a:gd name="connsiteX192" fmla="*/ 1371599 w 1371599"/>
              <a:gd name="connsiteY192" fmla="*/ 1415290 h 6855791"/>
              <a:gd name="connsiteX193" fmla="*/ 879869 w 1371599"/>
              <a:gd name="connsiteY193" fmla="*/ 2399883 h 6855791"/>
              <a:gd name="connsiteX194" fmla="*/ 1 w 1371599"/>
              <a:gd name="connsiteY194" fmla="*/ 2399883 h 6855791"/>
              <a:gd name="connsiteX195" fmla="*/ 1 w 1371599"/>
              <a:gd name="connsiteY195" fmla="*/ 2316529 h 6855791"/>
              <a:gd name="connsiteX196" fmla="*/ 820980 w 1371599"/>
              <a:gd name="connsiteY196" fmla="*/ 2316529 h 6855791"/>
              <a:gd name="connsiteX197" fmla="*/ 820980 w 1371599"/>
              <a:gd name="connsiteY197" fmla="*/ 2320002 h 6855791"/>
              <a:gd name="connsiteX198" fmla="*/ 2 w 1371599"/>
              <a:gd name="connsiteY198" fmla="*/ 903170 h 6855791"/>
              <a:gd name="connsiteX199" fmla="*/ 318056 w 1371599"/>
              <a:gd name="connsiteY199" fmla="*/ 1527356 h 6855791"/>
              <a:gd name="connsiteX200" fmla="*/ 218878 w 1371599"/>
              <a:gd name="connsiteY200" fmla="*/ 1527356 h 6855791"/>
              <a:gd name="connsiteX201" fmla="*/ 2 w 1371599"/>
              <a:gd name="connsiteY201" fmla="*/ 1096288 h 6855791"/>
              <a:gd name="connsiteX202" fmla="*/ 1371599 w 1371599"/>
              <a:gd name="connsiteY202" fmla="*/ 814772 h 6855791"/>
              <a:gd name="connsiteX203" fmla="*/ 1371599 w 1371599"/>
              <a:gd name="connsiteY203" fmla="*/ 1006560 h 6855791"/>
              <a:gd name="connsiteX204" fmla="*/ 1147489 w 1371599"/>
              <a:gd name="connsiteY204" fmla="*/ 1450780 h 6855791"/>
              <a:gd name="connsiteX205" fmla="*/ 1102180 w 1371599"/>
              <a:gd name="connsiteY205" fmla="*/ 1349886 h 6855791"/>
              <a:gd name="connsiteX206" fmla="*/ 66699 w 1371599"/>
              <a:gd name="connsiteY206" fmla="*/ 658242 h 6855791"/>
              <a:gd name="connsiteX207" fmla="*/ 501746 w 1371599"/>
              <a:gd name="connsiteY207" fmla="*/ 1542613 h 6855791"/>
              <a:gd name="connsiteX208" fmla="*/ 409256 w 1371599"/>
              <a:gd name="connsiteY208" fmla="*/ 1542613 h 6855791"/>
              <a:gd name="connsiteX209" fmla="*/ 15315 w 1371599"/>
              <a:gd name="connsiteY209" fmla="*/ 756117 h 6855791"/>
              <a:gd name="connsiteX210" fmla="*/ 25592 w 1371599"/>
              <a:gd name="connsiteY210" fmla="*/ 738640 h 6855791"/>
              <a:gd name="connsiteX211" fmla="*/ 167853 w 1371599"/>
              <a:gd name="connsiteY211" fmla="*/ 459242 h 6855791"/>
              <a:gd name="connsiteX212" fmla="*/ 715993 w 1371599"/>
              <a:gd name="connsiteY212" fmla="*/ 1527349 h 6855791"/>
              <a:gd name="connsiteX213" fmla="*/ 614744 w 1371599"/>
              <a:gd name="connsiteY213" fmla="*/ 1527349 h 6855791"/>
              <a:gd name="connsiteX214" fmla="*/ 122466 w 1371599"/>
              <a:gd name="connsiteY214" fmla="*/ 552572 h 6855791"/>
              <a:gd name="connsiteX215" fmla="*/ 129449 w 1371599"/>
              <a:gd name="connsiteY215" fmla="*/ 535289 h 6855791"/>
              <a:gd name="connsiteX216" fmla="*/ 1371599 w 1371599"/>
              <a:gd name="connsiteY216" fmla="*/ 433338 h 6855791"/>
              <a:gd name="connsiteX217" fmla="*/ 1371599 w 1371599"/>
              <a:gd name="connsiteY217" fmla="*/ 621557 h 6855791"/>
              <a:gd name="connsiteX218" fmla="*/ 1058442 w 1371599"/>
              <a:gd name="connsiteY218" fmla="*/ 1251782 h 6855791"/>
              <a:gd name="connsiteX219" fmla="*/ 1010331 w 1371599"/>
              <a:gd name="connsiteY219" fmla="*/ 1157898 h 6855791"/>
              <a:gd name="connsiteX220" fmla="*/ 262535 w 1371599"/>
              <a:gd name="connsiteY220" fmla="*/ 275546 h 6855791"/>
              <a:gd name="connsiteX221" fmla="*/ 899736 w 1371599"/>
              <a:gd name="connsiteY221" fmla="*/ 1542647 h 6855791"/>
              <a:gd name="connsiteX222" fmla="*/ 803294 w 1371599"/>
              <a:gd name="connsiteY222" fmla="*/ 1542647 h 6855791"/>
              <a:gd name="connsiteX223" fmla="*/ 214314 w 1371599"/>
              <a:gd name="connsiteY223" fmla="*/ 372483 h 6855791"/>
              <a:gd name="connsiteX224" fmla="*/ 228091 w 1371599"/>
              <a:gd name="connsiteY224" fmla="*/ 348249 h 6855791"/>
              <a:gd name="connsiteX225" fmla="*/ 1371599 w 1371599"/>
              <a:gd name="connsiteY225" fmla="*/ 20100 h 6855791"/>
              <a:gd name="connsiteX226" fmla="*/ 1371599 w 1371599"/>
              <a:gd name="connsiteY226" fmla="*/ 218163 h 6855791"/>
              <a:gd name="connsiteX227" fmla="*/ 951369 w 1371599"/>
              <a:gd name="connsiteY227" fmla="*/ 1052787 h 6855791"/>
              <a:gd name="connsiteX228" fmla="*/ 903180 w 1371599"/>
              <a:gd name="connsiteY228" fmla="*/ 959283 h 6855791"/>
              <a:gd name="connsiteX229" fmla="*/ 410896 w 1371599"/>
              <a:gd name="connsiteY229" fmla="*/ 1 h 6855791"/>
              <a:gd name="connsiteX230" fmla="*/ 503755 w 1371599"/>
              <a:gd name="connsiteY230" fmla="*/ 1 h 6855791"/>
              <a:gd name="connsiteX231" fmla="*/ 421213 w 1371599"/>
              <a:gd name="connsiteY231" fmla="*/ 173721 h 6855791"/>
              <a:gd name="connsiteX232" fmla="*/ 1098741 w 1371599"/>
              <a:gd name="connsiteY232" fmla="*/ 1542634 h 6855791"/>
              <a:gd name="connsiteX233" fmla="*/ 1005882 w 1371599"/>
              <a:gd name="connsiteY233" fmla="*/ 1542634 h 6855791"/>
              <a:gd name="connsiteX234" fmla="*/ 321476 w 1371599"/>
              <a:gd name="connsiteY234" fmla="*/ 173721 h 6855791"/>
              <a:gd name="connsiteX235" fmla="*/ 210913 w 1371599"/>
              <a:gd name="connsiteY235" fmla="*/ 1 h 6855791"/>
              <a:gd name="connsiteX236" fmla="*/ 302761 w 1371599"/>
              <a:gd name="connsiteY236" fmla="*/ 1 h 6855791"/>
              <a:gd name="connsiteX237" fmla="*/ 2 w 1371599"/>
              <a:gd name="connsiteY237" fmla="*/ 608862 h 6855791"/>
              <a:gd name="connsiteX238" fmla="*/ 2 w 1371599"/>
              <a:gd name="connsiteY238" fmla="*/ 415134 h 6855791"/>
              <a:gd name="connsiteX239" fmla="*/ 23171 w 1371599"/>
              <a:gd name="connsiteY239" fmla="*/ 1 h 6855791"/>
              <a:gd name="connsiteX240" fmla="*/ 119156 w 1371599"/>
              <a:gd name="connsiteY240" fmla="*/ 1 h 6855791"/>
              <a:gd name="connsiteX241" fmla="*/ 2 w 1371599"/>
              <a:gd name="connsiteY241" fmla="*/ 241380 h 6855791"/>
              <a:gd name="connsiteX242" fmla="*/ 2 w 1371599"/>
              <a:gd name="connsiteY242" fmla="*/ 49697 h 6855791"/>
              <a:gd name="connsiteX243" fmla="*/ 1203218 w 1371599"/>
              <a:gd name="connsiteY243" fmla="*/ 0 h 6855791"/>
              <a:gd name="connsiteX244" fmla="*/ 1297691 w 1371599"/>
              <a:gd name="connsiteY244" fmla="*/ 0 h 6855791"/>
              <a:gd name="connsiteX245" fmla="*/ 863817 w 1371599"/>
              <a:gd name="connsiteY245" fmla="*/ 853807 h 6855791"/>
              <a:gd name="connsiteX246" fmla="*/ 811332 w 1371599"/>
              <a:gd name="connsiteY246" fmla="*/ 753967 h 6855791"/>
              <a:gd name="connsiteX247" fmla="*/ 999671 w 1371599"/>
              <a:gd name="connsiteY247" fmla="*/ 0 h 6855791"/>
              <a:gd name="connsiteX248" fmla="*/ 1098762 w 1371599"/>
              <a:gd name="connsiteY248" fmla="*/ 0 h 6855791"/>
              <a:gd name="connsiteX249" fmla="*/ 767320 w 1371599"/>
              <a:gd name="connsiteY249" fmla="*/ 670063 h 6855791"/>
              <a:gd name="connsiteX250" fmla="*/ 726317 w 1371599"/>
              <a:gd name="connsiteY250" fmla="*/ 586306 h 6855791"/>
              <a:gd name="connsiteX251" fmla="*/ 719483 w 1371599"/>
              <a:gd name="connsiteY251" fmla="*/ 572346 h 6855791"/>
              <a:gd name="connsiteX252" fmla="*/ 798050 w 1371599"/>
              <a:gd name="connsiteY252" fmla="*/ 0 h 6855791"/>
              <a:gd name="connsiteX253" fmla="*/ 899674 w 1371599"/>
              <a:gd name="connsiteY253" fmla="*/ 0 h 6855791"/>
              <a:gd name="connsiteX254" fmla="*/ 657878 w 1371599"/>
              <a:gd name="connsiteY254" fmla="*/ 471054 h 6855791"/>
              <a:gd name="connsiteX255" fmla="*/ 615826 w 1371599"/>
              <a:gd name="connsiteY255" fmla="*/ 380333 h 6855791"/>
              <a:gd name="connsiteX256" fmla="*/ 612322 w 1371599"/>
              <a:gd name="connsiteY256" fmla="*/ 376843 h 6855791"/>
              <a:gd name="connsiteX257" fmla="*/ 608920 w 1371599"/>
              <a:gd name="connsiteY257" fmla="*/ 0 h 6855791"/>
              <a:gd name="connsiteX258" fmla="*/ 700768 w 1371599"/>
              <a:gd name="connsiteY258" fmla="*/ 0 h 6855791"/>
              <a:gd name="connsiteX259" fmla="*/ 568099 w 1371599"/>
              <a:gd name="connsiteY259" fmla="*/ 272100 h 6855791"/>
              <a:gd name="connsiteX260" fmla="*/ 520474 w 1371599"/>
              <a:gd name="connsiteY260" fmla="*/ 172215 h 685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371599" h="6855791">
                <a:moveTo>
                  <a:pt x="0" y="6704917"/>
                </a:moveTo>
                <a:lnTo>
                  <a:pt x="444370" y="6704917"/>
                </a:lnTo>
                <a:lnTo>
                  <a:pt x="486358" y="6793363"/>
                </a:lnTo>
                <a:lnTo>
                  <a:pt x="0" y="6793363"/>
                </a:lnTo>
                <a:close/>
                <a:moveTo>
                  <a:pt x="0" y="6536523"/>
                </a:moveTo>
                <a:lnTo>
                  <a:pt x="349973" y="6536523"/>
                </a:lnTo>
                <a:lnTo>
                  <a:pt x="394578" y="6624839"/>
                </a:lnTo>
                <a:lnTo>
                  <a:pt x="0" y="6624839"/>
                </a:lnTo>
                <a:close/>
                <a:moveTo>
                  <a:pt x="1148107" y="6383443"/>
                </a:moveTo>
                <a:lnTo>
                  <a:pt x="1236422" y="6383443"/>
                </a:lnTo>
                <a:lnTo>
                  <a:pt x="1194031" y="6471759"/>
                </a:lnTo>
                <a:close/>
                <a:moveTo>
                  <a:pt x="252585" y="6352827"/>
                </a:moveTo>
                <a:lnTo>
                  <a:pt x="302589" y="6441395"/>
                </a:lnTo>
                <a:lnTo>
                  <a:pt x="199009" y="6441395"/>
                </a:lnTo>
                <a:close/>
                <a:moveTo>
                  <a:pt x="1056259" y="6215060"/>
                </a:moveTo>
                <a:lnTo>
                  <a:pt x="1313067" y="6215060"/>
                </a:lnTo>
                <a:lnTo>
                  <a:pt x="1271978" y="6303506"/>
                </a:lnTo>
                <a:lnTo>
                  <a:pt x="1104196" y="6303506"/>
                </a:lnTo>
                <a:close/>
                <a:moveTo>
                  <a:pt x="165436" y="6153827"/>
                </a:moveTo>
                <a:lnTo>
                  <a:pt x="210822" y="6249636"/>
                </a:lnTo>
                <a:lnTo>
                  <a:pt x="113068" y="6441253"/>
                </a:lnTo>
                <a:lnTo>
                  <a:pt x="15313" y="6441253"/>
                </a:lnTo>
                <a:close/>
                <a:moveTo>
                  <a:pt x="979713" y="6031363"/>
                </a:moveTo>
                <a:lnTo>
                  <a:pt x="1371599" y="6031363"/>
                </a:lnTo>
                <a:lnTo>
                  <a:pt x="1371599" y="6102744"/>
                </a:lnTo>
                <a:lnTo>
                  <a:pt x="1363762" y="6119537"/>
                </a:lnTo>
                <a:lnTo>
                  <a:pt x="1020862" y="6119537"/>
                </a:lnTo>
                <a:close/>
                <a:moveTo>
                  <a:pt x="58452" y="5954818"/>
                </a:moveTo>
                <a:lnTo>
                  <a:pt x="103914" y="6042175"/>
                </a:lnTo>
                <a:lnTo>
                  <a:pt x="103914" y="6052658"/>
                </a:lnTo>
                <a:lnTo>
                  <a:pt x="0" y="6272798"/>
                </a:lnTo>
                <a:lnTo>
                  <a:pt x="0" y="6073624"/>
                </a:lnTo>
                <a:close/>
                <a:moveTo>
                  <a:pt x="887865" y="5862970"/>
                </a:moveTo>
                <a:lnTo>
                  <a:pt x="1371599" y="5862970"/>
                </a:lnTo>
                <a:lnTo>
                  <a:pt x="1371599" y="5951286"/>
                </a:lnTo>
                <a:lnTo>
                  <a:pt x="933094" y="5951286"/>
                </a:lnTo>
                <a:close/>
                <a:moveTo>
                  <a:pt x="0" y="5832354"/>
                </a:moveTo>
                <a:lnTo>
                  <a:pt x="7657" y="5840009"/>
                </a:lnTo>
                <a:lnTo>
                  <a:pt x="11485" y="5855319"/>
                </a:lnTo>
                <a:lnTo>
                  <a:pt x="0" y="5874456"/>
                </a:lnTo>
                <a:close/>
                <a:moveTo>
                  <a:pt x="796017" y="5694586"/>
                </a:moveTo>
                <a:lnTo>
                  <a:pt x="1371599" y="5694586"/>
                </a:lnTo>
                <a:lnTo>
                  <a:pt x="1371599" y="5783032"/>
                </a:lnTo>
                <a:lnTo>
                  <a:pt x="840926" y="5783032"/>
                </a:lnTo>
                <a:close/>
                <a:moveTo>
                  <a:pt x="719481" y="5510890"/>
                </a:moveTo>
                <a:lnTo>
                  <a:pt x="1371599" y="5510890"/>
                </a:lnTo>
                <a:lnTo>
                  <a:pt x="1371599" y="5599064"/>
                </a:lnTo>
                <a:lnTo>
                  <a:pt x="761412" y="5599064"/>
                </a:lnTo>
                <a:close/>
                <a:moveTo>
                  <a:pt x="0" y="5434345"/>
                </a:moveTo>
                <a:lnTo>
                  <a:pt x="715989" y="6854508"/>
                </a:lnTo>
                <a:lnTo>
                  <a:pt x="614703" y="6854508"/>
                </a:lnTo>
                <a:lnTo>
                  <a:pt x="0" y="5633238"/>
                </a:lnTo>
                <a:close/>
                <a:moveTo>
                  <a:pt x="627633" y="5342497"/>
                </a:moveTo>
                <a:lnTo>
                  <a:pt x="1371599" y="5342497"/>
                </a:lnTo>
                <a:lnTo>
                  <a:pt x="1371599" y="5430813"/>
                </a:lnTo>
                <a:lnTo>
                  <a:pt x="672806" y="5430813"/>
                </a:lnTo>
                <a:close/>
                <a:moveTo>
                  <a:pt x="535785" y="5158800"/>
                </a:moveTo>
                <a:lnTo>
                  <a:pt x="1371599" y="5158800"/>
                </a:lnTo>
                <a:lnTo>
                  <a:pt x="1371599" y="5247246"/>
                </a:lnTo>
                <a:lnTo>
                  <a:pt x="580773" y="5247246"/>
                </a:lnTo>
                <a:close/>
                <a:moveTo>
                  <a:pt x="0" y="5051649"/>
                </a:moveTo>
                <a:lnTo>
                  <a:pt x="899732" y="6854517"/>
                </a:lnTo>
                <a:lnTo>
                  <a:pt x="803209" y="6854517"/>
                </a:lnTo>
                <a:lnTo>
                  <a:pt x="0" y="5246554"/>
                </a:lnTo>
                <a:close/>
                <a:moveTo>
                  <a:pt x="6" y="5036336"/>
                </a:moveTo>
                <a:lnTo>
                  <a:pt x="914995" y="6839224"/>
                </a:lnTo>
                <a:lnTo>
                  <a:pt x="911503" y="6839224"/>
                </a:lnTo>
                <a:lnTo>
                  <a:pt x="6" y="5046718"/>
                </a:lnTo>
                <a:close/>
                <a:moveTo>
                  <a:pt x="260241" y="4999216"/>
                </a:moveTo>
                <a:lnTo>
                  <a:pt x="1371599" y="4999216"/>
                </a:lnTo>
                <a:lnTo>
                  <a:pt x="1371599" y="5082600"/>
                </a:lnTo>
                <a:lnTo>
                  <a:pt x="398716" y="5082600"/>
                </a:lnTo>
                <a:lnTo>
                  <a:pt x="1194951" y="6670382"/>
                </a:lnTo>
                <a:lnTo>
                  <a:pt x="1371599" y="6313244"/>
                </a:lnTo>
                <a:lnTo>
                  <a:pt x="1371599" y="6505871"/>
                </a:lnTo>
                <a:lnTo>
                  <a:pt x="1239956" y="6764190"/>
                </a:lnTo>
                <a:lnTo>
                  <a:pt x="1277037" y="6833304"/>
                </a:lnTo>
                <a:lnTo>
                  <a:pt x="1371599" y="6647871"/>
                </a:lnTo>
                <a:lnTo>
                  <a:pt x="1371599" y="6845419"/>
                </a:lnTo>
                <a:lnTo>
                  <a:pt x="1366313" y="6855791"/>
                </a:lnTo>
                <a:lnTo>
                  <a:pt x="1265570" y="6855791"/>
                </a:lnTo>
                <a:lnTo>
                  <a:pt x="1266217" y="6854523"/>
                </a:lnTo>
                <a:lnTo>
                  <a:pt x="1188027" y="6854523"/>
                </a:lnTo>
                <a:lnTo>
                  <a:pt x="1143022" y="6764190"/>
                </a:lnTo>
                <a:lnTo>
                  <a:pt x="301783" y="5082600"/>
                </a:lnTo>
                <a:close/>
                <a:moveTo>
                  <a:pt x="5" y="4823168"/>
                </a:moveTo>
                <a:lnTo>
                  <a:pt x="76436" y="4823168"/>
                </a:lnTo>
                <a:lnTo>
                  <a:pt x="1371599" y="4823168"/>
                </a:lnTo>
                <a:lnTo>
                  <a:pt x="1371599" y="4909978"/>
                </a:lnTo>
                <a:lnTo>
                  <a:pt x="118126" y="4909978"/>
                </a:lnTo>
                <a:lnTo>
                  <a:pt x="1094367" y="6854525"/>
                </a:lnTo>
                <a:lnTo>
                  <a:pt x="1000565" y="6854525"/>
                </a:lnTo>
                <a:lnTo>
                  <a:pt x="5" y="4871782"/>
                </a:lnTo>
                <a:close/>
                <a:moveTo>
                  <a:pt x="1371599" y="4738445"/>
                </a:moveTo>
                <a:lnTo>
                  <a:pt x="1371599" y="4757281"/>
                </a:lnTo>
                <a:lnTo>
                  <a:pt x="1362423" y="4757281"/>
                </a:lnTo>
                <a:close/>
                <a:moveTo>
                  <a:pt x="1371599" y="4317542"/>
                </a:moveTo>
                <a:lnTo>
                  <a:pt x="1371599" y="4514731"/>
                </a:lnTo>
                <a:lnTo>
                  <a:pt x="1259059" y="4742039"/>
                </a:lnTo>
                <a:lnTo>
                  <a:pt x="1163414" y="4742039"/>
                </a:lnTo>
                <a:close/>
                <a:moveTo>
                  <a:pt x="1371599" y="3933323"/>
                </a:moveTo>
                <a:lnTo>
                  <a:pt x="1371599" y="4130911"/>
                </a:lnTo>
                <a:lnTo>
                  <a:pt x="1065039" y="4742030"/>
                </a:lnTo>
                <a:lnTo>
                  <a:pt x="964414" y="4742030"/>
                </a:lnTo>
                <a:close/>
                <a:moveTo>
                  <a:pt x="1341148" y="3627997"/>
                </a:moveTo>
                <a:lnTo>
                  <a:pt x="1371599" y="3689359"/>
                </a:lnTo>
                <a:lnTo>
                  <a:pt x="1371599" y="3761582"/>
                </a:lnTo>
                <a:lnTo>
                  <a:pt x="874123" y="4757307"/>
                </a:lnTo>
                <a:lnTo>
                  <a:pt x="780718" y="4757307"/>
                </a:lnTo>
                <a:close/>
                <a:moveTo>
                  <a:pt x="1237789" y="3428997"/>
                </a:moveTo>
                <a:lnTo>
                  <a:pt x="1282443" y="3529202"/>
                </a:lnTo>
                <a:lnTo>
                  <a:pt x="681322" y="4742033"/>
                </a:lnTo>
                <a:lnTo>
                  <a:pt x="581708" y="4742033"/>
                </a:lnTo>
                <a:close/>
                <a:moveTo>
                  <a:pt x="1138555" y="3229992"/>
                </a:moveTo>
                <a:lnTo>
                  <a:pt x="1190563" y="3327093"/>
                </a:lnTo>
                <a:lnTo>
                  <a:pt x="476323" y="4742020"/>
                </a:lnTo>
                <a:lnTo>
                  <a:pt x="382709" y="4742020"/>
                </a:lnTo>
                <a:close/>
                <a:moveTo>
                  <a:pt x="1194031" y="3138144"/>
                </a:moveTo>
                <a:lnTo>
                  <a:pt x="1295279" y="3138144"/>
                </a:lnTo>
                <a:lnTo>
                  <a:pt x="1371599" y="3288124"/>
                </a:lnTo>
                <a:lnTo>
                  <a:pt x="1371599" y="3486221"/>
                </a:lnTo>
                <a:close/>
                <a:moveTo>
                  <a:pt x="1285186" y="2969760"/>
                </a:moveTo>
                <a:lnTo>
                  <a:pt x="1371599" y="2969760"/>
                </a:lnTo>
                <a:lnTo>
                  <a:pt x="1371599" y="3057933"/>
                </a:lnTo>
                <a:lnTo>
                  <a:pt x="1239958" y="3057933"/>
                </a:lnTo>
                <a:close/>
                <a:moveTo>
                  <a:pt x="554861" y="2831981"/>
                </a:moveTo>
                <a:lnTo>
                  <a:pt x="654805" y="2831981"/>
                </a:lnTo>
                <a:lnTo>
                  <a:pt x="1" y="4129697"/>
                </a:lnTo>
                <a:lnTo>
                  <a:pt x="1" y="3935387"/>
                </a:lnTo>
                <a:close/>
                <a:moveTo>
                  <a:pt x="362560" y="2831981"/>
                </a:moveTo>
                <a:lnTo>
                  <a:pt x="455789" y="2831981"/>
                </a:lnTo>
                <a:lnTo>
                  <a:pt x="2" y="3746969"/>
                </a:lnTo>
                <a:lnTo>
                  <a:pt x="2" y="3554891"/>
                </a:lnTo>
                <a:close/>
                <a:moveTo>
                  <a:pt x="169568" y="2831981"/>
                </a:moveTo>
                <a:lnTo>
                  <a:pt x="272014" y="2831981"/>
                </a:lnTo>
                <a:lnTo>
                  <a:pt x="2" y="3349007"/>
                </a:lnTo>
                <a:lnTo>
                  <a:pt x="2" y="3155985"/>
                </a:lnTo>
                <a:close/>
                <a:moveTo>
                  <a:pt x="2" y="2831981"/>
                </a:moveTo>
                <a:lnTo>
                  <a:pt x="73067" y="2831981"/>
                </a:lnTo>
                <a:lnTo>
                  <a:pt x="2" y="2966226"/>
                </a:lnTo>
                <a:close/>
                <a:moveTo>
                  <a:pt x="1358243" y="2801366"/>
                </a:moveTo>
                <a:lnTo>
                  <a:pt x="1371599" y="2801366"/>
                </a:lnTo>
                <a:lnTo>
                  <a:pt x="1371599" y="2889540"/>
                </a:lnTo>
                <a:lnTo>
                  <a:pt x="1316493" y="2889540"/>
                </a:lnTo>
                <a:close/>
                <a:moveTo>
                  <a:pt x="1" y="2663597"/>
                </a:moveTo>
                <a:lnTo>
                  <a:pt x="844803" y="2663597"/>
                </a:lnTo>
                <a:lnTo>
                  <a:pt x="858709" y="2663597"/>
                </a:lnTo>
                <a:lnTo>
                  <a:pt x="945623" y="2663597"/>
                </a:lnTo>
                <a:lnTo>
                  <a:pt x="1" y="4527697"/>
                </a:lnTo>
                <a:lnTo>
                  <a:pt x="1" y="4329463"/>
                </a:lnTo>
                <a:lnTo>
                  <a:pt x="803084" y="2750543"/>
                </a:lnTo>
                <a:lnTo>
                  <a:pt x="1" y="2750543"/>
                </a:lnTo>
                <a:close/>
                <a:moveTo>
                  <a:pt x="1371599" y="2379875"/>
                </a:moveTo>
                <a:lnTo>
                  <a:pt x="1371599" y="2576713"/>
                </a:lnTo>
                <a:lnTo>
                  <a:pt x="281044" y="4742027"/>
                </a:lnTo>
                <a:lnTo>
                  <a:pt x="183699" y="4742027"/>
                </a:lnTo>
                <a:close/>
                <a:moveTo>
                  <a:pt x="1" y="2143124"/>
                </a:moveTo>
                <a:lnTo>
                  <a:pt x="807864" y="2143124"/>
                </a:lnTo>
                <a:lnTo>
                  <a:pt x="766258" y="2231440"/>
                </a:lnTo>
                <a:lnTo>
                  <a:pt x="1" y="2231440"/>
                </a:lnTo>
                <a:close/>
                <a:moveTo>
                  <a:pt x="1322091" y="2112511"/>
                </a:moveTo>
                <a:lnTo>
                  <a:pt x="1371599" y="2112511"/>
                </a:lnTo>
                <a:lnTo>
                  <a:pt x="1371599" y="2208026"/>
                </a:lnTo>
                <a:lnTo>
                  <a:pt x="93694" y="4757311"/>
                </a:lnTo>
                <a:lnTo>
                  <a:pt x="3" y="4757311"/>
                </a:lnTo>
                <a:lnTo>
                  <a:pt x="3" y="4746871"/>
                </a:lnTo>
                <a:close/>
                <a:moveTo>
                  <a:pt x="1371599" y="1998986"/>
                </a:moveTo>
                <a:lnTo>
                  <a:pt x="1371599" y="2017206"/>
                </a:lnTo>
                <a:lnTo>
                  <a:pt x="1362425" y="2017206"/>
                </a:lnTo>
                <a:close/>
                <a:moveTo>
                  <a:pt x="1" y="1974732"/>
                </a:moveTo>
                <a:lnTo>
                  <a:pt x="899693" y="1974732"/>
                </a:lnTo>
                <a:lnTo>
                  <a:pt x="857846" y="2063047"/>
                </a:lnTo>
                <a:lnTo>
                  <a:pt x="1" y="2063047"/>
                </a:lnTo>
                <a:close/>
                <a:moveTo>
                  <a:pt x="1" y="1806348"/>
                </a:moveTo>
                <a:lnTo>
                  <a:pt x="976253" y="1806348"/>
                </a:lnTo>
                <a:lnTo>
                  <a:pt x="934710" y="1894663"/>
                </a:lnTo>
                <a:lnTo>
                  <a:pt x="1" y="1894663"/>
                </a:lnTo>
                <a:close/>
                <a:moveTo>
                  <a:pt x="0" y="1622651"/>
                </a:moveTo>
                <a:lnTo>
                  <a:pt x="1068095" y="1622651"/>
                </a:lnTo>
                <a:lnTo>
                  <a:pt x="1023013" y="1710967"/>
                </a:lnTo>
                <a:lnTo>
                  <a:pt x="0" y="1710967"/>
                </a:lnTo>
                <a:close/>
                <a:moveTo>
                  <a:pt x="1371599" y="1614681"/>
                </a:moveTo>
                <a:lnTo>
                  <a:pt x="1371599" y="1801381"/>
                </a:lnTo>
                <a:lnTo>
                  <a:pt x="985962" y="2568279"/>
                </a:lnTo>
                <a:lnTo>
                  <a:pt x="1" y="2568279"/>
                </a:lnTo>
                <a:lnTo>
                  <a:pt x="1" y="2484983"/>
                </a:lnTo>
                <a:lnTo>
                  <a:pt x="933886" y="2484983"/>
                </a:lnTo>
                <a:close/>
                <a:moveTo>
                  <a:pt x="2" y="1301179"/>
                </a:moveTo>
                <a:lnTo>
                  <a:pt x="119156" y="1542610"/>
                </a:lnTo>
                <a:lnTo>
                  <a:pt x="23171" y="1542610"/>
                </a:lnTo>
                <a:lnTo>
                  <a:pt x="2" y="1497123"/>
                </a:lnTo>
                <a:close/>
                <a:moveTo>
                  <a:pt x="1371599" y="1222472"/>
                </a:moveTo>
                <a:lnTo>
                  <a:pt x="1371599" y="1415290"/>
                </a:lnTo>
                <a:lnTo>
                  <a:pt x="879869" y="2399883"/>
                </a:lnTo>
                <a:lnTo>
                  <a:pt x="1" y="2399883"/>
                </a:lnTo>
                <a:lnTo>
                  <a:pt x="1" y="2316529"/>
                </a:lnTo>
                <a:lnTo>
                  <a:pt x="820980" y="2316529"/>
                </a:lnTo>
                <a:lnTo>
                  <a:pt x="820980" y="2320002"/>
                </a:lnTo>
                <a:close/>
                <a:moveTo>
                  <a:pt x="2" y="903170"/>
                </a:moveTo>
                <a:lnTo>
                  <a:pt x="318056" y="1527356"/>
                </a:lnTo>
                <a:lnTo>
                  <a:pt x="218878" y="1527356"/>
                </a:lnTo>
                <a:lnTo>
                  <a:pt x="2" y="1096288"/>
                </a:lnTo>
                <a:close/>
                <a:moveTo>
                  <a:pt x="1371599" y="814772"/>
                </a:moveTo>
                <a:lnTo>
                  <a:pt x="1371599" y="1006560"/>
                </a:lnTo>
                <a:lnTo>
                  <a:pt x="1147489" y="1450780"/>
                </a:lnTo>
                <a:lnTo>
                  <a:pt x="1102180" y="1349886"/>
                </a:lnTo>
                <a:close/>
                <a:moveTo>
                  <a:pt x="66699" y="658242"/>
                </a:moveTo>
                <a:lnTo>
                  <a:pt x="501746" y="1542613"/>
                </a:lnTo>
                <a:lnTo>
                  <a:pt x="409256" y="1542613"/>
                </a:lnTo>
                <a:lnTo>
                  <a:pt x="15315" y="756117"/>
                </a:lnTo>
                <a:lnTo>
                  <a:pt x="25592" y="738640"/>
                </a:lnTo>
                <a:close/>
                <a:moveTo>
                  <a:pt x="167853" y="459242"/>
                </a:moveTo>
                <a:lnTo>
                  <a:pt x="715993" y="1527349"/>
                </a:lnTo>
                <a:lnTo>
                  <a:pt x="614744" y="1527349"/>
                </a:lnTo>
                <a:lnTo>
                  <a:pt x="122466" y="552572"/>
                </a:lnTo>
                <a:lnTo>
                  <a:pt x="129449" y="535289"/>
                </a:lnTo>
                <a:close/>
                <a:moveTo>
                  <a:pt x="1371599" y="433338"/>
                </a:moveTo>
                <a:lnTo>
                  <a:pt x="1371599" y="621557"/>
                </a:lnTo>
                <a:lnTo>
                  <a:pt x="1058442" y="1251782"/>
                </a:lnTo>
                <a:lnTo>
                  <a:pt x="1010331" y="1157898"/>
                </a:lnTo>
                <a:close/>
                <a:moveTo>
                  <a:pt x="262535" y="275546"/>
                </a:moveTo>
                <a:lnTo>
                  <a:pt x="899736" y="1542647"/>
                </a:lnTo>
                <a:lnTo>
                  <a:pt x="803294" y="1542647"/>
                </a:lnTo>
                <a:lnTo>
                  <a:pt x="214314" y="372483"/>
                </a:lnTo>
                <a:lnTo>
                  <a:pt x="228091" y="348249"/>
                </a:lnTo>
                <a:close/>
                <a:moveTo>
                  <a:pt x="1371599" y="20100"/>
                </a:moveTo>
                <a:lnTo>
                  <a:pt x="1371599" y="218163"/>
                </a:lnTo>
                <a:lnTo>
                  <a:pt x="951369" y="1052787"/>
                </a:lnTo>
                <a:lnTo>
                  <a:pt x="903180" y="959283"/>
                </a:lnTo>
                <a:close/>
                <a:moveTo>
                  <a:pt x="410896" y="1"/>
                </a:moveTo>
                <a:lnTo>
                  <a:pt x="503755" y="1"/>
                </a:lnTo>
                <a:lnTo>
                  <a:pt x="421213" y="173721"/>
                </a:lnTo>
                <a:lnTo>
                  <a:pt x="1098741" y="1542634"/>
                </a:lnTo>
                <a:lnTo>
                  <a:pt x="1005882" y="1542634"/>
                </a:lnTo>
                <a:lnTo>
                  <a:pt x="321476" y="173721"/>
                </a:lnTo>
                <a:close/>
                <a:moveTo>
                  <a:pt x="210913" y="1"/>
                </a:moveTo>
                <a:lnTo>
                  <a:pt x="302761" y="1"/>
                </a:lnTo>
                <a:lnTo>
                  <a:pt x="2" y="608862"/>
                </a:lnTo>
                <a:lnTo>
                  <a:pt x="2" y="415134"/>
                </a:lnTo>
                <a:close/>
                <a:moveTo>
                  <a:pt x="23171" y="1"/>
                </a:moveTo>
                <a:lnTo>
                  <a:pt x="119156" y="1"/>
                </a:lnTo>
                <a:lnTo>
                  <a:pt x="2" y="241380"/>
                </a:lnTo>
                <a:lnTo>
                  <a:pt x="2" y="49697"/>
                </a:lnTo>
                <a:close/>
                <a:moveTo>
                  <a:pt x="1203218" y="0"/>
                </a:moveTo>
                <a:lnTo>
                  <a:pt x="1297691" y="0"/>
                </a:lnTo>
                <a:lnTo>
                  <a:pt x="863817" y="853807"/>
                </a:lnTo>
                <a:lnTo>
                  <a:pt x="811332" y="753967"/>
                </a:lnTo>
                <a:close/>
                <a:moveTo>
                  <a:pt x="999671" y="0"/>
                </a:moveTo>
                <a:lnTo>
                  <a:pt x="1098762" y="0"/>
                </a:lnTo>
                <a:lnTo>
                  <a:pt x="767320" y="670063"/>
                </a:lnTo>
                <a:lnTo>
                  <a:pt x="726317" y="586306"/>
                </a:lnTo>
                <a:lnTo>
                  <a:pt x="719483" y="572346"/>
                </a:lnTo>
                <a:close/>
                <a:moveTo>
                  <a:pt x="798050" y="0"/>
                </a:moveTo>
                <a:lnTo>
                  <a:pt x="899674" y="0"/>
                </a:lnTo>
                <a:lnTo>
                  <a:pt x="657878" y="471054"/>
                </a:lnTo>
                <a:lnTo>
                  <a:pt x="615826" y="380333"/>
                </a:lnTo>
                <a:lnTo>
                  <a:pt x="612322" y="376843"/>
                </a:lnTo>
                <a:close/>
                <a:moveTo>
                  <a:pt x="608920" y="0"/>
                </a:moveTo>
                <a:lnTo>
                  <a:pt x="700768" y="0"/>
                </a:lnTo>
                <a:lnTo>
                  <a:pt x="568099" y="272100"/>
                </a:lnTo>
                <a:lnTo>
                  <a:pt x="520474" y="172215"/>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s-CO"/>
          </a:p>
        </p:txBody>
      </p:sp>
      <p:pic>
        <p:nvPicPr>
          <p:cNvPr id="109" name="Picture 108">
            <a:extLst>
              <a:ext uri="{FF2B5EF4-FFF2-40B4-BE49-F238E27FC236}">
                <a16:creationId xmlns:a16="http://schemas.microsoft.com/office/drawing/2014/main" id="{6504AEEE-AA92-C54F-8DBB-7909F77B79D8}"/>
              </a:ext>
            </a:extLst>
          </p:cNvPr>
          <p:cNvPicPr>
            <a:picLocks noChangeAspect="1"/>
          </p:cNvPicPr>
          <p:nvPr userDrawn="1"/>
        </p:nvPicPr>
        <p:blipFill>
          <a:blip r:embed="rId2"/>
          <a:srcRect/>
          <a:stretch/>
        </p:blipFill>
        <p:spPr>
          <a:xfrm>
            <a:off x="7716877" y="5389898"/>
            <a:ext cx="1083302" cy="272965"/>
          </a:xfrm>
          <a:prstGeom prst="rect">
            <a:avLst/>
          </a:prstGeom>
        </p:spPr>
      </p:pic>
    </p:spTree>
    <p:extLst>
      <p:ext uri="{BB962C8B-B14F-4D97-AF65-F5344CB8AC3E}">
        <p14:creationId xmlns:p14="http://schemas.microsoft.com/office/powerpoint/2010/main" val="22022695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Speakers">
    <p:spTree>
      <p:nvGrpSpPr>
        <p:cNvPr id="1" name=""/>
        <p:cNvGrpSpPr/>
        <p:nvPr/>
      </p:nvGrpSpPr>
      <p:grpSpPr>
        <a:xfrm>
          <a:off x="0" y="0"/>
          <a:ext cx="0" cy="0"/>
          <a:chOff x="0" y="0"/>
          <a:chExt cx="0" cy="0"/>
        </a:xfrm>
      </p:grpSpPr>
      <p:sp>
        <p:nvSpPr>
          <p:cNvPr id="97" name="Marcador de texto 96">
            <a:extLst>
              <a:ext uri="{FF2B5EF4-FFF2-40B4-BE49-F238E27FC236}">
                <a16:creationId xmlns:a16="http://schemas.microsoft.com/office/drawing/2014/main" id="{C5853F1A-F67E-E74E-A6AC-AF15F2C40747}"/>
              </a:ext>
            </a:extLst>
          </p:cNvPr>
          <p:cNvSpPr>
            <a:spLocks noGrp="1"/>
          </p:cNvSpPr>
          <p:nvPr userDrawn="1">
            <p:ph type="body" sz="quarter" idx="14" hasCustomPrompt="1"/>
          </p:nvPr>
        </p:nvSpPr>
        <p:spPr>
          <a:xfrm>
            <a:off x="1607135" y="3554668"/>
            <a:ext cx="1366528" cy="1170781"/>
          </a:xfrm>
          <a:prstGeom prst="rect">
            <a:avLst/>
          </a:prstGeom>
        </p:spPr>
        <p:txBody>
          <a:bodyPr>
            <a:noAutofit/>
          </a:bodyPr>
          <a:lstStyle>
            <a:lvl1pPr marL="0" indent="0" algn="ctr">
              <a:buNone/>
              <a:defRPr sz="1500" b="1">
                <a:solidFill>
                  <a:schemeClr val="tx1"/>
                </a:solidFill>
                <a:latin typeface="Times New Roman" panose="02020603050405020304" pitchFamily="18" charset="0"/>
                <a:cs typeface="Times New Roman" panose="02020603050405020304" pitchFamily="18"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Name</a:t>
            </a:r>
            <a:endParaRPr lang="es-CO" dirty="0"/>
          </a:p>
        </p:txBody>
      </p:sp>
      <p:sp>
        <p:nvSpPr>
          <p:cNvPr id="194" name="Marcador de texto 96">
            <a:extLst>
              <a:ext uri="{FF2B5EF4-FFF2-40B4-BE49-F238E27FC236}">
                <a16:creationId xmlns:a16="http://schemas.microsoft.com/office/drawing/2014/main" id="{2CDD48AF-0496-034C-9139-A7E4A876B815}"/>
              </a:ext>
            </a:extLst>
          </p:cNvPr>
          <p:cNvSpPr>
            <a:spLocks noGrp="1"/>
          </p:cNvSpPr>
          <p:nvPr>
            <p:ph type="body" sz="quarter" idx="15" hasCustomPrompt="1"/>
          </p:nvPr>
        </p:nvSpPr>
        <p:spPr>
          <a:xfrm>
            <a:off x="3888736" y="3554668"/>
            <a:ext cx="1366528" cy="1170781"/>
          </a:xfrm>
          <a:prstGeom prst="rect">
            <a:avLst/>
          </a:prstGeom>
        </p:spPr>
        <p:txBody>
          <a:bodyPr>
            <a:noAutofit/>
          </a:bodyPr>
          <a:lstStyle>
            <a:lvl1pPr marL="0" indent="0" algn="ctr">
              <a:buNone/>
              <a:defRPr sz="1500" b="1">
                <a:solidFill>
                  <a:schemeClr val="tx1"/>
                </a:solidFill>
                <a:latin typeface="Times New Roman" panose="02020603050405020304" pitchFamily="18" charset="0"/>
                <a:cs typeface="Times New Roman" panose="02020603050405020304" pitchFamily="18"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Name</a:t>
            </a:r>
            <a:endParaRPr lang="es-CO" dirty="0"/>
          </a:p>
        </p:txBody>
      </p:sp>
      <p:sp>
        <p:nvSpPr>
          <p:cNvPr id="195" name="Marcador de texto 96">
            <a:extLst>
              <a:ext uri="{FF2B5EF4-FFF2-40B4-BE49-F238E27FC236}">
                <a16:creationId xmlns:a16="http://schemas.microsoft.com/office/drawing/2014/main" id="{8954FF7A-C847-9646-A834-3514B364E452}"/>
              </a:ext>
            </a:extLst>
          </p:cNvPr>
          <p:cNvSpPr>
            <a:spLocks noGrp="1"/>
          </p:cNvSpPr>
          <p:nvPr>
            <p:ph type="body" sz="quarter" idx="16" hasCustomPrompt="1"/>
          </p:nvPr>
        </p:nvSpPr>
        <p:spPr>
          <a:xfrm>
            <a:off x="6170338" y="3554668"/>
            <a:ext cx="1366528" cy="1170781"/>
          </a:xfrm>
          <a:prstGeom prst="rect">
            <a:avLst/>
          </a:prstGeom>
        </p:spPr>
        <p:txBody>
          <a:bodyPr>
            <a:noAutofit/>
          </a:bodyPr>
          <a:lstStyle>
            <a:lvl1pPr marL="0" indent="0" algn="ctr">
              <a:buNone/>
              <a:defRPr sz="1500" b="1">
                <a:solidFill>
                  <a:schemeClr val="tx1"/>
                </a:solidFill>
                <a:latin typeface="Times New Roman" panose="02020603050405020304" pitchFamily="18" charset="0"/>
                <a:cs typeface="Times New Roman" panose="02020603050405020304" pitchFamily="18"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Name</a:t>
            </a:r>
            <a:endParaRPr lang="es-CO" dirty="0"/>
          </a:p>
        </p:txBody>
      </p:sp>
      <p:sp>
        <p:nvSpPr>
          <p:cNvPr id="11" name="Freeform 10">
            <a:extLst>
              <a:ext uri="{FF2B5EF4-FFF2-40B4-BE49-F238E27FC236}">
                <a16:creationId xmlns:a16="http://schemas.microsoft.com/office/drawing/2014/main" id="{92BC8179-5FD1-EC49-8969-D2CD86D2ECE9}"/>
              </a:ext>
            </a:extLst>
          </p:cNvPr>
          <p:cNvSpPr>
            <a:spLocks noChangeArrowheads="1"/>
          </p:cNvSpPr>
          <p:nvPr userDrawn="1"/>
        </p:nvSpPr>
        <p:spPr bwMode="auto">
          <a:xfrm flipH="1">
            <a:off x="0" y="-5887"/>
            <a:ext cx="835931" cy="5726776"/>
          </a:xfrm>
          <a:custGeom>
            <a:avLst/>
            <a:gdLst>
              <a:gd name="connsiteX0" fmla="*/ 69304 w 1114575"/>
              <a:gd name="connsiteY0" fmla="*/ 6624272 h 6872131"/>
              <a:gd name="connsiteX1" fmla="*/ 68695 w 1114575"/>
              <a:gd name="connsiteY1" fmla="*/ 6625398 h 6872131"/>
              <a:gd name="connsiteX2" fmla="*/ 68262 w 1114575"/>
              <a:gd name="connsiteY2" fmla="*/ 6624517 h 6872131"/>
              <a:gd name="connsiteX3" fmla="*/ 10766 w 1114575"/>
              <a:gd name="connsiteY3" fmla="*/ 6730697 h 6872131"/>
              <a:gd name="connsiteX4" fmla="*/ 82499 w 1114575"/>
              <a:gd name="connsiteY4" fmla="*/ 6872131 h 6872131"/>
              <a:gd name="connsiteX5" fmla="*/ 191099 w 1114575"/>
              <a:gd name="connsiteY5" fmla="*/ 6872131 h 6872131"/>
              <a:gd name="connsiteX6" fmla="*/ 174959 w 1114575"/>
              <a:gd name="connsiteY6" fmla="*/ 6407283 h 6872131"/>
              <a:gd name="connsiteX7" fmla="*/ 174651 w 1114575"/>
              <a:gd name="connsiteY7" fmla="*/ 6407898 h 6872131"/>
              <a:gd name="connsiteX8" fmla="*/ 174452 w 1114575"/>
              <a:gd name="connsiteY8" fmla="*/ 6407499 h 6872131"/>
              <a:gd name="connsiteX9" fmla="*/ 125759 w 1114575"/>
              <a:gd name="connsiteY9" fmla="*/ 6504872 h 6872131"/>
              <a:gd name="connsiteX10" fmla="*/ 121098 w 1114575"/>
              <a:gd name="connsiteY10" fmla="*/ 6513678 h 6872131"/>
              <a:gd name="connsiteX11" fmla="*/ 300553 w 1114575"/>
              <a:gd name="connsiteY11" fmla="*/ 6872131 h 6872131"/>
              <a:gd name="connsiteX12" fmla="*/ 407427 w 1114575"/>
              <a:gd name="connsiteY12" fmla="*/ 6872131 h 6872131"/>
              <a:gd name="connsiteX13" fmla="*/ 286358 w 1114575"/>
              <a:gd name="connsiteY13" fmla="*/ 6190294 h 6872131"/>
              <a:gd name="connsiteX14" fmla="*/ 285769 w 1114575"/>
              <a:gd name="connsiteY14" fmla="*/ 6191424 h 6872131"/>
              <a:gd name="connsiteX15" fmla="*/ 285301 w 1114575"/>
              <a:gd name="connsiteY15" fmla="*/ 6190480 h 6872131"/>
              <a:gd name="connsiteX16" fmla="*/ 236608 w 1114575"/>
              <a:gd name="connsiteY16" fmla="*/ 6283710 h 6872131"/>
              <a:gd name="connsiteX17" fmla="*/ 227801 w 1114575"/>
              <a:gd name="connsiteY17" fmla="*/ 6296659 h 6872131"/>
              <a:gd name="connsiteX18" fmla="*/ 517391 w 1114575"/>
              <a:gd name="connsiteY18" fmla="*/ 6872131 h 6872131"/>
              <a:gd name="connsiteX19" fmla="*/ 624709 w 1114575"/>
              <a:gd name="connsiteY19" fmla="*/ 6872131 h 6872131"/>
              <a:gd name="connsiteX20" fmla="*/ 391460 w 1114575"/>
              <a:gd name="connsiteY20" fmla="*/ 5973305 h 6872131"/>
              <a:gd name="connsiteX21" fmla="*/ 347395 w 1114575"/>
              <a:gd name="connsiteY21" fmla="*/ 6061874 h 6872131"/>
              <a:gd name="connsiteX22" fmla="*/ 338582 w 1114575"/>
              <a:gd name="connsiteY22" fmla="*/ 6084147 h 6872131"/>
              <a:gd name="connsiteX23" fmla="*/ 338657 w 1114575"/>
              <a:gd name="connsiteY23" fmla="*/ 6084295 h 6872131"/>
              <a:gd name="connsiteX24" fmla="*/ 338654 w 1114575"/>
              <a:gd name="connsiteY24" fmla="*/ 6084301 h 6872131"/>
              <a:gd name="connsiteX25" fmla="*/ 734489 w 1114575"/>
              <a:gd name="connsiteY25" fmla="*/ 6872131 h 6872131"/>
              <a:gd name="connsiteX26" fmla="*/ 845583 w 1114575"/>
              <a:gd name="connsiteY26" fmla="*/ 6872131 h 6872131"/>
              <a:gd name="connsiteX27" fmla="*/ 1114575 w 1114575"/>
              <a:gd name="connsiteY27" fmla="*/ 5839191 h 6872131"/>
              <a:gd name="connsiteX28" fmla="*/ 1100614 w 1114575"/>
              <a:gd name="connsiteY28" fmla="*/ 5866762 h 6872131"/>
              <a:gd name="connsiteX29" fmla="*/ 1109421 w 1114575"/>
              <a:gd name="connsiteY29" fmla="*/ 5884889 h 6872131"/>
              <a:gd name="connsiteX30" fmla="*/ 1114575 w 1114575"/>
              <a:gd name="connsiteY30" fmla="*/ 5894703 h 6872131"/>
              <a:gd name="connsiteX31" fmla="*/ 503947 w 1114575"/>
              <a:gd name="connsiteY31" fmla="*/ 5756325 h 6872131"/>
              <a:gd name="connsiteX32" fmla="*/ 503108 w 1114575"/>
              <a:gd name="connsiteY32" fmla="*/ 5757986 h 6872131"/>
              <a:gd name="connsiteX33" fmla="*/ 502339 w 1114575"/>
              <a:gd name="connsiteY33" fmla="*/ 5756453 h 6872131"/>
              <a:gd name="connsiteX34" fmla="*/ 457789 w 1114575"/>
              <a:gd name="connsiteY34" fmla="*/ 5845009 h 6872131"/>
              <a:gd name="connsiteX35" fmla="*/ 448986 w 1114575"/>
              <a:gd name="connsiteY35" fmla="*/ 5866762 h 6872131"/>
              <a:gd name="connsiteX36" fmla="*/ 951710 w 1114575"/>
              <a:gd name="connsiteY36" fmla="*/ 6872131 h 6872131"/>
              <a:gd name="connsiteX37" fmla="*/ 1065037 w 1114575"/>
              <a:gd name="connsiteY37" fmla="*/ 6872131 h 6872131"/>
              <a:gd name="connsiteX38" fmla="*/ 608524 w 1114575"/>
              <a:gd name="connsiteY38" fmla="*/ 5543578 h 6872131"/>
              <a:gd name="connsiteX39" fmla="*/ 568642 w 1114575"/>
              <a:gd name="connsiteY39" fmla="*/ 5623340 h 6872131"/>
              <a:gd name="connsiteX40" fmla="*/ 555689 w 1114575"/>
              <a:gd name="connsiteY40" fmla="*/ 5649757 h 6872131"/>
              <a:gd name="connsiteX41" fmla="*/ 555702 w 1114575"/>
              <a:gd name="connsiteY41" fmla="*/ 5649780 h 6872131"/>
              <a:gd name="connsiteX42" fmla="*/ 555571 w 1114575"/>
              <a:gd name="connsiteY42" fmla="*/ 5650045 h 6872131"/>
              <a:gd name="connsiteX43" fmla="*/ 861440 w 1114575"/>
              <a:gd name="connsiteY43" fmla="*/ 6259495 h 6872131"/>
              <a:gd name="connsiteX44" fmla="*/ 1114575 w 1114575"/>
              <a:gd name="connsiteY44" fmla="*/ 6764310 h 6872131"/>
              <a:gd name="connsiteX45" fmla="*/ 1114575 w 1114575"/>
              <a:gd name="connsiteY45" fmla="*/ 6545611 h 6872131"/>
              <a:gd name="connsiteX46" fmla="*/ 905008 w 1114575"/>
              <a:gd name="connsiteY46" fmla="*/ 6130852 h 6872131"/>
              <a:gd name="connsiteX47" fmla="*/ 1114575 w 1114575"/>
              <a:gd name="connsiteY47" fmla="*/ 5413892 h 6872131"/>
              <a:gd name="connsiteX48" fmla="*/ 994429 w 1114575"/>
              <a:gd name="connsiteY48" fmla="*/ 5654417 h 6872131"/>
              <a:gd name="connsiteX49" fmla="*/ 998572 w 1114575"/>
              <a:gd name="connsiteY49" fmla="*/ 5663227 h 6872131"/>
              <a:gd name="connsiteX50" fmla="*/ 1047261 w 1114575"/>
              <a:gd name="connsiteY50" fmla="*/ 5760599 h 6872131"/>
              <a:gd name="connsiteX51" fmla="*/ 1048254 w 1114575"/>
              <a:gd name="connsiteY51" fmla="*/ 5758611 h 6872131"/>
              <a:gd name="connsiteX52" fmla="*/ 1049131 w 1114575"/>
              <a:gd name="connsiteY52" fmla="*/ 5760370 h 6872131"/>
              <a:gd name="connsiteX53" fmla="*/ 1114575 w 1114575"/>
              <a:gd name="connsiteY53" fmla="*/ 5629281 h 6872131"/>
              <a:gd name="connsiteX54" fmla="*/ 486530 w 1114575"/>
              <a:gd name="connsiteY54" fmla="*/ 5167030 h 6872131"/>
              <a:gd name="connsiteX55" fmla="*/ 380351 w 1114575"/>
              <a:gd name="connsiteY55" fmla="*/ 5167030 h 6872131"/>
              <a:gd name="connsiteX56" fmla="*/ 0 w 1114575"/>
              <a:gd name="connsiteY56" fmla="*/ 5916255 h 6872131"/>
              <a:gd name="connsiteX57" fmla="*/ 0 w 1114575"/>
              <a:gd name="connsiteY57" fmla="*/ 6127477 h 6872131"/>
              <a:gd name="connsiteX58" fmla="*/ 689817 w 1114575"/>
              <a:gd name="connsiteY58" fmla="*/ 5167030 h 6872131"/>
              <a:gd name="connsiteX59" fmla="*/ 583654 w 1114575"/>
              <a:gd name="connsiteY59" fmla="*/ 5167030 h 6872131"/>
              <a:gd name="connsiteX60" fmla="*/ 0 w 1114575"/>
              <a:gd name="connsiteY60" fmla="*/ 6328014 h 6872131"/>
              <a:gd name="connsiteX61" fmla="*/ 0 w 1114575"/>
              <a:gd name="connsiteY61" fmla="*/ 6543437 h 6872131"/>
              <a:gd name="connsiteX62" fmla="*/ 910746 w 1114575"/>
              <a:gd name="connsiteY62" fmla="*/ 5167030 h 6872131"/>
              <a:gd name="connsiteX63" fmla="*/ 799988 w 1114575"/>
              <a:gd name="connsiteY63" fmla="*/ 5167030 h 6872131"/>
              <a:gd name="connsiteX64" fmla="*/ 799982 w 1114575"/>
              <a:gd name="connsiteY64" fmla="*/ 5167037 h 6872131"/>
              <a:gd name="connsiteX65" fmla="*/ 799146 w 1114575"/>
              <a:gd name="connsiteY65" fmla="*/ 5167037 h 6872131"/>
              <a:gd name="connsiteX66" fmla="*/ 666541 w 1114575"/>
              <a:gd name="connsiteY66" fmla="*/ 5432725 h 6872131"/>
              <a:gd name="connsiteX67" fmla="*/ 1114575 w 1114575"/>
              <a:gd name="connsiteY67" fmla="*/ 6323848 h 6872131"/>
              <a:gd name="connsiteX68" fmla="*/ 1114575 w 1114575"/>
              <a:gd name="connsiteY68" fmla="*/ 6111406 h 6872131"/>
              <a:gd name="connsiteX69" fmla="*/ 773592 w 1114575"/>
              <a:gd name="connsiteY69" fmla="*/ 5432702 h 6872131"/>
              <a:gd name="connsiteX70" fmla="*/ 269541 w 1114575"/>
              <a:gd name="connsiteY70" fmla="*/ 5167024 h 6872131"/>
              <a:gd name="connsiteX71" fmla="*/ 264878 w 1114575"/>
              <a:gd name="connsiteY71" fmla="*/ 5167024 h 6872131"/>
              <a:gd name="connsiteX72" fmla="*/ 163362 w 1114575"/>
              <a:gd name="connsiteY72" fmla="*/ 5167024 h 6872131"/>
              <a:gd name="connsiteX73" fmla="*/ 0 w 1114575"/>
              <a:gd name="connsiteY73" fmla="*/ 5167024 h 6872131"/>
              <a:gd name="connsiteX74" fmla="*/ 0 w 1114575"/>
              <a:gd name="connsiteY74" fmla="*/ 5260220 h 6872131"/>
              <a:gd name="connsiteX75" fmla="*/ 114155 w 1114575"/>
              <a:gd name="connsiteY75" fmla="*/ 5260220 h 6872131"/>
              <a:gd name="connsiteX76" fmla="*/ 0 w 1114575"/>
              <a:gd name="connsiteY76" fmla="*/ 5487092 h 6872131"/>
              <a:gd name="connsiteX77" fmla="*/ 0 w 1114575"/>
              <a:gd name="connsiteY77" fmla="*/ 5701687 h 6872131"/>
              <a:gd name="connsiteX78" fmla="*/ 1114575 w 1114575"/>
              <a:gd name="connsiteY78" fmla="*/ 5167024 h 6872131"/>
              <a:gd name="connsiteX79" fmla="*/ 1021988 w 1114575"/>
              <a:gd name="connsiteY79" fmla="*/ 5167024 h 6872131"/>
              <a:gd name="connsiteX80" fmla="*/ 1021981 w 1114575"/>
              <a:gd name="connsiteY80" fmla="*/ 5167037 h 6872131"/>
              <a:gd name="connsiteX81" fmla="*/ 1020845 w 1114575"/>
              <a:gd name="connsiteY81" fmla="*/ 5167037 h 6872131"/>
              <a:gd name="connsiteX82" fmla="*/ 883580 w 1114575"/>
              <a:gd name="connsiteY82" fmla="*/ 5437385 h 6872131"/>
              <a:gd name="connsiteX83" fmla="*/ 936412 w 1114575"/>
              <a:gd name="connsiteY83" fmla="*/ 5543578 h 6872131"/>
              <a:gd name="connsiteX84" fmla="*/ 936966 w 1114575"/>
              <a:gd name="connsiteY84" fmla="*/ 5542487 h 6872131"/>
              <a:gd name="connsiteX85" fmla="*/ 937411 w 1114575"/>
              <a:gd name="connsiteY85" fmla="*/ 5543384 h 6872131"/>
              <a:gd name="connsiteX86" fmla="*/ 1114575 w 1114575"/>
              <a:gd name="connsiteY86" fmla="*/ 5194202 h 6872131"/>
              <a:gd name="connsiteX87" fmla="*/ 733214 w 1114575"/>
              <a:gd name="connsiteY87" fmla="*/ 5078458 h 6872131"/>
              <a:gd name="connsiteX88" fmla="*/ 627379 w 1114575"/>
              <a:gd name="connsiteY88" fmla="*/ 5078458 h 6872131"/>
              <a:gd name="connsiteX89" fmla="*/ 582980 w 1114575"/>
              <a:gd name="connsiteY89" fmla="*/ 5167020 h 6872131"/>
              <a:gd name="connsiteX90" fmla="*/ 693462 w 1114575"/>
              <a:gd name="connsiteY90" fmla="*/ 5167020 h 6872131"/>
              <a:gd name="connsiteX91" fmla="*/ 1114575 w 1114575"/>
              <a:gd name="connsiteY91" fmla="*/ 4984720 h 6872131"/>
              <a:gd name="connsiteX92" fmla="*/ 676815 w 1114575"/>
              <a:gd name="connsiteY92" fmla="*/ 4984720 h 6872131"/>
              <a:gd name="connsiteX93" fmla="*/ 676556 w 1114575"/>
              <a:gd name="connsiteY93" fmla="*/ 4985222 h 6872131"/>
              <a:gd name="connsiteX94" fmla="*/ 670684 w 1114575"/>
              <a:gd name="connsiteY94" fmla="*/ 4985222 h 6872131"/>
              <a:gd name="connsiteX95" fmla="*/ 621991 w 1114575"/>
              <a:gd name="connsiteY95" fmla="*/ 5078452 h 6872131"/>
              <a:gd name="connsiteX96" fmla="*/ 1114575 w 1114575"/>
              <a:gd name="connsiteY96" fmla="*/ 5078452 h 6872131"/>
              <a:gd name="connsiteX97" fmla="*/ 0 w 1114575"/>
              <a:gd name="connsiteY97" fmla="*/ 4979081 h 6872131"/>
              <a:gd name="connsiteX98" fmla="*/ 0 w 1114575"/>
              <a:gd name="connsiteY98" fmla="*/ 5075657 h 6872131"/>
              <a:gd name="connsiteX99" fmla="*/ 47984 w 1114575"/>
              <a:gd name="connsiteY99" fmla="*/ 5075657 h 6872131"/>
              <a:gd name="connsiteX100" fmla="*/ 1114575 w 1114575"/>
              <a:gd name="connsiteY100" fmla="*/ 4796328 h 6872131"/>
              <a:gd name="connsiteX101" fmla="*/ 770336 w 1114575"/>
              <a:gd name="connsiteY101" fmla="*/ 4796328 h 6872131"/>
              <a:gd name="connsiteX102" fmla="*/ 721637 w 1114575"/>
              <a:gd name="connsiteY102" fmla="*/ 4889578 h 6872131"/>
              <a:gd name="connsiteX103" fmla="*/ 1114575 w 1114575"/>
              <a:gd name="connsiteY103" fmla="*/ 4889578 h 6872131"/>
              <a:gd name="connsiteX104" fmla="*/ 1114575 w 1114575"/>
              <a:gd name="connsiteY104" fmla="*/ 4599870 h 6872131"/>
              <a:gd name="connsiteX105" fmla="*/ 861303 w 1114575"/>
              <a:gd name="connsiteY105" fmla="*/ 4599870 h 6872131"/>
              <a:gd name="connsiteX106" fmla="*/ 812613 w 1114575"/>
              <a:gd name="connsiteY106" fmla="*/ 4697244 h 6872131"/>
              <a:gd name="connsiteX107" fmla="*/ 814441 w 1114575"/>
              <a:gd name="connsiteY107" fmla="*/ 4697244 h 6872131"/>
              <a:gd name="connsiteX108" fmla="*/ 813674 w 1114575"/>
              <a:gd name="connsiteY108" fmla="*/ 4698783 h 6872131"/>
              <a:gd name="connsiteX109" fmla="*/ 1114575 w 1114575"/>
              <a:gd name="connsiteY109" fmla="*/ 4698783 h 6872131"/>
              <a:gd name="connsiteX110" fmla="*/ 0 w 1114575"/>
              <a:gd name="connsiteY110" fmla="*/ 4544702 h 6872131"/>
              <a:gd name="connsiteX111" fmla="*/ 0 w 1114575"/>
              <a:gd name="connsiteY111" fmla="*/ 4758036 h 6872131"/>
              <a:gd name="connsiteX112" fmla="*/ 158784 w 1114575"/>
              <a:gd name="connsiteY112" fmla="*/ 5075655 h 6872131"/>
              <a:gd name="connsiteX113" fmla="*/ 264973 w 1114575"/>
              <a:gd name="connsiteY113" fmla="*/ 5075655 h 6872131"/>
              <a:gd name="connsiteX114" fmla="*/ 1114575 w 1114575"/>
              <a:gd name="connsiteY114" fmla="*/ 4409219 h 6872131"/>
              <a:gd name="connsiteX115" fmla="*/ 960546 w 1114575"/>
              <a:gd name="connsiteY115" fmla="*/ 4409219 h 6872131"/>
              <a:gd name="connsiteX116" fmla="*/ 960523 w 1114575"/>
              <a:gd name="connsiteY116" fmla="*/ 4409265 h 6872131"/>
              <a:gd name="connsiteX117" fmla="*/ 958685 w 1114575"/>
              <a:gd name="connsiteY117" fmla="*/ 4409265 h 6872131"/>
              <a:gd name="connsiteX118" fmla="*/ 909996 w 1114575"/>
              <a:gd name="connsiteY118" fmla="*/ 4502494 h 6872131"/>
              <a:gd name="connsiteX119" fmla="*/ 1114575 w 1114575"/>
              <a:gd name="connsiteY119" fmla="*/ 4502494 h 6872131"/>
              <a:gd name="connsiteX120" fmla="*/ 1114575 w 1114575"/>
              <a:gd name="connsiteY120" fmla="*/ 4218659 h 6872131"/>
              <a:gd name="connsiteX121" fmla="*/ 1051925 w 1114575"/>
              <a:gd name="connsiteY121" fmla="*/ 4218659 h 6872131"/>
              <a:gd name="connsiteX122" fmla="*/ 1007378 w 1114575"/>
              <a:gd name="connsiteY122" fmla="*/ 4311893 h 6872131"/>
              <a:gd name="connsiteX123" fmla="*/ 1008243 w 1114575"/>
              <a:gd name="connsiteY123" fmla="*/ 4311893 h 6872131"/>
              <a:gd name="connsiteX124" fmla="*/ 1007824 w 1114575"/>
              <a:gd name="connsiteY124" fmla="*/ 4312767 h 6872131"/>
              <a:gd name="connsiteX125" fmla="*/ 1114575 w 1114575"/>
              <a:gd name="connsiteY125" fmla="*/ 4312767 h 6872131"/>
              <a:gd name="connsiteX126" fmla="*/ 0 w 1114575"/>
              <a:gd name="connsiteY126" fmla="*/ 4121228 h 6872131"/>
              <a:gd name="connsiteX127" fmla="*/ 0 w 1114575"/>
              <a:gd name="connsiteY127" fmla="*/ 4344228 h 6872131"/>
              <a:gd name="connsiteX128" fmla="*/ 329330 w 1114575"/>
              <a:gd name="connsiteY128" fmla="*/ 5002832 h 6872131"/>
              <a:gd name="connsiteX129" fmla="*/ 329965 w 1114575"/>
              <a:gd name="connsiteY129" fmla="*/ 5001669 h 6872131"/>
              <a:gd name="connsiteX130" fmla="*/ 330414 w 1114575"/>
              <a:gd name="connsiteY130" fmla="*/ 5002566 h 6872131"/>
              <a:gd name="connsiteX131" fmla="*/ 388408 w 1114575"/>
              <a:gd name="connsiteY131" fmla="*/ 4896427 h 6872131"/>
              <a:gd name="connsiteX132" fmla="*/ 1114575 w 1114575"/>
              <a:gd name="connsiteY132" fmla="*/ 4093369 h 6872131"/>
              <a:gd name="connsiteX133" fmla="*/ 1100614 w 1114575"/>
              <a:gd name="connsiteY133" fmla="*/ 4121287 h 6872131"/>
              <a:gd name="connsiteX134" fmla="*/ 1114575 w 1114575"/>
              <a:gd name="connsiteY134" fmla="*/ 4121287 h 6872131"/>
              <a:gd name="connsiteX135" fmla="*/ 0 w 1114575"/>
              <a:gd name="connsiteY135" fmla="*/ 3688374 h 6872131"/>
              <a:gd name="connsiteX136" fmla="*/ 0 w 1114575"/>
              <a:gd name="connsiteY136" fmla="*/ 3905283 h 6872131"/>
              <a:gd name="connsiteX137" fmla="*/ 440179 w 1114575"/>
              <a:gd name="connsiteY137" fmla="*/ 4785813 h 6872131"/>
              <a:gd name="connsiteX138" fmla="*/ 441299 w 1114575"/>
              <a:gd name="connsiteY138" fmla="*/ 4783585 h 6872131"/>
              <a:gd name="connsiteX139" fmla="*/ 442295 w 1114575"/>
              <a:gd name="connsiteY139" fmla="*/ 4785577 h 6872131"/>
              <a:gd name="connsiteX140" fmla="*/ 495668 w 1114575"/>
              <a:gd name="connsiteY140" fmla="*/ 4679385 h 6872131"/>
              <a:gd name="connsiteX141" fmla="*/ 1114575 w 1114575"/>
              <a:gd name="connsiteY141" fmla="*/ 3663740 h 6872131"/>
              <a:gd name="connsiteX142" fmla="*/ 402500 w 1114575"/>
              <a:gd name="connsiteY142" fmla="*/ 5080223 h 6872131"/>
              <a:gd name="connsiteX143" fmla="*/ 509223 w 1114575"/>
              <a:gd name="connsiteY143" fmla="*/ 5080223 h 6872131"/>
              <a:gd name="connsiteX144" fmla="*/ 1114575 w 1114575"/>
              <a:gd name="connsiteY144" fmla="*/ 3879510 h 6872131"/>
              <a:gd name="connsiteX145" fmla="*/ 0 w 1114575"/>
              <a:gd name="connsiteY145" fmla="*/ 3254256 h 6872131"/>
              <a:gd name="connsiteX146" fmla="*/ 0 w 1114575"/>
              <a:gd name="connsiteY146" fmla="*/ 3469615 h 6872131"/>
              <a:gd name="connsiteX147" fmla="*/ 551028 w 1114575"/>
              <a:gd name="connsiteY147" fmla="*/ 4568794 h 6872131"/>
              <a:gd name="connsiteX148" fmla="*/ 551569 w 1114575"/>
              <a:gd name="connsiteY148" fmla="*/ 4567720 h 6872131"/>
              <a:gd name="connsiteX149" fmla="*/ 552001 w 1114575"/>
              <a:gd name="connsiteY149" fmla="*/ 4568585 h 6872131"/>
              <a:gd name="connsiteX150" fmla="*/ 605305 w 1114575"/>
              <a:gd name="connsiteY150" fmla="*/ 4462389 h 6872131"/>
              <a:gd name="connsiteX151" fmla="*/ 56532 w 1114575"/>
              <a:gd name="connsiteY151" fmla="*/ 2933689 h 6872131"/>
              <a:gd name="connsiteX152" fmla="*/ 0 w 1114575"/>
              <a:gd name="connsiteY152" fmla="*/ 2933689 h 6872131"/>
              <a:gd name="connsiteX153" fmla="*/ 0 w 1114575"/>
              <a:gd name="connsiteY153" fmla="*/ 3036894 h 6872131"/>
              <a:gd name="connsiteX154" fmla="*/ 657735 w 1114575"/>
              <a:gd name="connsiteY154" fmla="*/ 4351773 h 6872131"/>
              <a:gd name="connsiteX155" fmla="*/ 658802 w 1114575"/>
              <a:gd name="connsiteY155" fmla="*/ 4349624 h 6872131"/>
              <a:gd name="connsiteX156" fmla="*/ 659792 w 1114575"/>
              <a:gd name="connsiteY156" fmla="*/ 4351599 h 6872131"/>
              <a:gd name="connsiteX157" fmla="*/ 712657 w 1114575"/>
              <a:gd name="connsiteY157" fmla="*/ 4245396 h 6872131"/>
              <a:gd name="connsiteX158" fmla="*/ 277997 w 1114575"/>
              <a:gd name="connsiteY158" fmla="*/ 2933689 h 6872131"/>
              <a:gd name="connsiteX159" fmla="*/ 167276 w 1114575"/>
              <a:gd name="connsiteY159" fmla="*/ 2933689 h 6872131"/>
              <a:gd name="connsiteX160" fmla="*/ 167508 w 1114575"/>
              <a:gd name="connsiteY160" fmla="*/ 2934154 h 6872131"/>
              <a:gd name="connsiteX161" fmla="*/ 165645 w 1114575"/>
              <a:gd name="connsiteY161" fmla="*/ 2934154 h 6872131"/>
              <a:gd name="connsiteX162" fmla="*/ 768067 w 1114575"/>
              <a:gd name="connsiteY162" fmla="*/ 4134236 h 6872131"/>
              <a:gd name="connsiteX163" fmla="*/ 768443 w 1114575"/>
              <a:gd name="connsiteY163" fmla="*/ 4133490 h 6872131"/>
              <a:gd name="connsiteX164" fmla="*/ 769003 w 1114575"/>
              <a:gd name="connsiteY164" fmla="*/ 4134607 h 6872131"/>
              <a:gd name="connsiteX165" fmla="*/ 822294 w 1114575"/>
              <a:gd name="connsiteY165" fmla="*/ 4028353 h 6872131"/>
              <a:gd name="connsiteX166" fmla="*/ 495206 w 1114575"/>
              <a:gd name="connsiteY166" fmla="*/ 2933689 h 6872131"/>
              <a:gd name="connsiteX167" fmla="*/ 384265 w 1114575"/>
              <a:gd name="connsiteY167" fmla="*/ 2933689 h 6872131"/>
              <a:gd name="connsiteX168" fmla="*/ 384498 w 1114575"/>
              <a:gd name="connsiteY168" fmla="*/ 2934154 h 6872131"/>
              <a:gd name="connsiteX169" fmla="*/ 382683 w 1114575"/>
              <a:gd name="connsiteY169" fmla="*/ 2934154 h 6872131"/>
              <a:gd name="connsiteX170" fmla="*/ 874773 w 1114575"/>
              <a:gd name="connsiteY170" fmla="*/ 3917215 h 6872131"/>
              <a:gd name="connsiteX171" fmla="*/ 875648 w 1114575"/>
              <a:gd name="connsiteY171" fmla="*/ 3915387 h 6872131"/>
              <a:gd name="connsiteX172" fmla="*/ 876764 w 1114575"/>
              <a:gd name="connsiteY172" fmla="*/ 3917617 h 6872131"/>
              <a:gd name="connsiteX173" fmla="*/ 929646 w 1114575"/>
              <a:gd name="connsiteY173" fmla="*/ 3807197 h 6872131"/>
              <a:gd name="connsiteX174" fmla="*/ 711861 w 1114575"/>
              <a:gd name="connsiteY174" fmla="*/ 2933689 h 6872131"/>
              <a:gd name="connsiteX175" fmla="*/ 605823 w 1114575"/>
              <a:gd name="connsiteY175" fmla="*/ 2933689 h 6872131"/>
              <a:gd name="connsiteX176" fmla="*/ 606055 w 1114575"/>
              <a:gd name="connsiteY176" fmla="*/ 2934154 h 6872131"/>
              <a:gd name="connsiteX177" fmla="*/ 604382 w 1114575"/>
              <a:gd name="connsiteY177" fmla="*/ 2934154 h 6872131"/>
              <a:gd name="connsiteX178" fmla="*/ 985105 w 1114575"/>
              <a:gd name="connsiteY178" fmla="*/ 3696054 h 6872131"/>
              <a:gd name="connsiteX179" fmla="*/ 985567 w 1114575"/>
              <a:gd name="connsiteY179" fmla="*/ 3695178 h 6872131"/>
              <a:gd name="connsiteX180" fmla="*/ 986006 w 1114575"/>
              <a:gd name="connsiteY180" fmla="*/ 3696059 h 6872131"/>
              <a:gd name="connsiteX181" fmla="*/ 1035147 w 1114575"/>
              <a:gd name="connsiteY181" fmla="*/ 3602771 h 6872131"/>
              <a:gd name="connsiteX182" fmla="*/ 1039283 w 1114575"/>
              <a:gd name="connsiteY182" fmla="*/ 3589815 h 6872131"/>
              <a:gd name="connsiteX183" fmla="*/ 929161 w 1114575"/>
              <a:gd name="connsiteY183" fmla="*/ 2933689 h 6872131"/>
              <a:gd name="connsiteX184" fmla="*/ 822812 w 1114575"/>
              <a:gd name="connsiteY184" fmla="*/ 2933689 h 6872131"/>
              <a:gd name="connsiteX185" fmla="*/ 823048 w 1114575"/>
              <a:gd name="connsiteY185" fmla="*/ 2934154 h 6872131"/>
              <a:gd name="connsiteX186" fmla="*/ 821420 w 1114575"/>
              <a:gd name="connsiteY186" fmla="*/ 2934154 h 6872131"/>
              <a:gd name="connsiteX187" fmla="*/ 1095954 w 1114575"/>
              <a:gd name="connsiteY187" fmla="*/ 3479034 h 6872131"/>
              <a:gd name="connsiteX188" fmla="*/ 1096845 w 1114575"/>
              <a:gd name="connsiteY188" fmla="*/ 3477243 h 6872131"/>
              <a:gd name="connsiteX189" fmla="*/ 1097768 w 1114575"/>
              <a:gd name="connsiteY189" fmla="*/ 3479074 h 6872131"/>
              <a:gd name="connsiteX190" fmla="*/ 1114575 w 1114575"/>
              <a:gd name="connsiteY190" fmla="*/ 3445304 h 6872131"/>
              <a:gd name="connsiteX191" fmla="*/ 1114575 w 1114575"/>
              <a:gd name="connsiteY191" fmla="*/ 3299928 h 6872131"/>
              <a:gd name="connsiteX192" fmla="*/ 1114575 w 1114575"/>
              <a:gd name="connsiteY192" fmla="*/ 2933689 h 6872131"/>
              <a:gd name="connsiteX193" fmla="*/ 1039801 w 1114575"/>
              <a:gd name="connsiteY193" fmla="*/ 2933689 h 6872131"/>
              <a:gd name="connsiteX194" fmla="*/ 1040033 w 1114575"/>
              <a:gd name="connsiteY194" fmla="*/ 2934154 h 6872131"/>
              <a:gd name="connsiteX195" fmla="*/ 1038458 w 1114575"/>
              <a:gd name="connsiteY195" fmla="*/ 2934154 h 6872131"/>
              <a:gd name="connsiteX196" fmla="*/ 1114575 w 1114575"/>
              <a:gd name="connsiteY196" fmla="*/ 3086375 h 6872131"/>
              <a:gd name="connsiteX197" fmla="*/ 1114575 w 1114575"/>
              <a:gd name="connsiteY197" fmla="*/ 2743549 h 6872131"/>
              <a:gd name="connsiteX198" fmla="*/ 0 w 1114575"/>
              <a:gd name="connsiteY198" fmla="*/ 2743549 h 6872131"/>
              <a:gd name="connsiteX199" fmla="*/ 0 w 1114575"/>
              <a:gd name="connsiteY199" fmla="*/ 2836792 h 6872131"/>
              <a:gd name="connsiteX200" fmla="*/ 1114575 w 1114575"/>
              <a:gd name="connsiteY200" fmla="*/ 2836792 h 6872131"/>
              <a:gd name="connsiteX201" fmla="*/ 1114575 w 1114575"/>
              <a:gd name="connsiteY201" fmla="*/ 2552719 h 6872131"/>
              <a:gd name="connsiteX202" fmla="*/ 0 w 1114575"/>
              <a:gd name="connsiteY202" fmla="*/ 2552719 h 6872131"/>
              <a:gd name="connsiteX203" fmla="*/ 0 w 1114575"/>
              <a:gd name="connsiteY203" fmla="*/ 2645377 h 6872131"/>
              <a:gd name="connsiteX204" fmla="*/ 1114575 w 1114575"/>
              <a:gd name="connsiteY204" fmla="*/ 2645377 h 6872131"/>
              <a:gd name="connsiteX205" fmla="*/ 1084252 w 1114575"/>
              <a:gd name="connsiteY205" fmla="*/ 2362593 h 6872131"/>
              <a:gd name="connsiteX206" fmla="*/ 0 w 1114575"/>
              <a:gd name="connsiteY206" fmla="*/ 2362593 h 6872131"/>
              <a:gd name="connsiteX207" fmla="*/ 0 w 1114575"/>
              <a:gd name="connsiteY207" fmla="*/ 2455797 h 6872131"/>
              <a:gd name="connsiteX208" fmla="*/ 1114575 w 1114575"/>
              <a:gd name="connsiteY208" fmla="*/ 2455797 h 6872131"/>
              <a:gd name="connsiteX209" fmla="*/ 1114575 w 1114575"/>
              <a:gd name="connsiteY209" fmla="*/ 2420654 h 6872131"/>
              <a:gd name="connsiteX210" fmla="*/ 985105 w 1114575"/>
              <a:gd name="connsiteY210" fmla="*/ 2171736 h 6872131"/>
              <a:gd name="connsiteX211" fmla="*/ 0 w 1114575"/>
              <a:gd name="connsiteY211" fmla="*/ 2171736 h 6872131"/>
              <a:gd name="connsiteX212" fmla="*/ 0 w 1114575"/>
              <a:gd name="connsiteY212" fmla="*/ 2266216 h 6872131"/>
              <a:gd name="connsiteX213" fmla="*/ 1034715 w 1114575"/>
              <a:gd name="connsiteY213" fmla="*/ 2266216 h 6872131"/>
              <a:gd name="connsiteX214" fmla="*/ 1034056 w 1114575"/>
              <a:gd name="connsiteY214" fmla="*/ 2264969 h 6872131"/>
              <a:gd name="connsiteX215" fmla="*/ 1034312 w 1114575"/>
              <a:gd name="connsiteY215" fmla="*/ 2264969 h 6872131"/>
              <a:gd name="connsiteX216" fmla="*/ 892396 w 1114575"/>
              <a:gd name="connsiteY216" fmla="*/ 1976653 h 6872131"/>
              <a:gd name="connsiteX217" fmla="*/ 0 w 1114575"/>
              <a:gd name="connsiteY217" fmla="*/ 1976653 h 6872131"/>
              <a:gd name="connsiteX218" fmla="*/ 0 w 1114575"/>
              <a:gd name="connsiteY218" fmla="*/ 2074363 h 6872131"/>
              <a:gd name="connsiteX219" fmla="*/ 941076 w 1114575"/>
              <a:gd name="connsiteY219" fmla="*/ 2074363 h 6872131"/>
              <a:gd name="connsiteX220" fmla="*/ 940427 w 1114575"/>
              <a:gd name="connsiteY220" fmla="*/ 2073066 h 6872131"/>
              <a:gd name="connsiteX221" fmla="*/ 795000 w 1114575"/>
              <a:gd name="connsiteY221" fmla="*/ 1786385 h 6872131"/>
              <a:gd name="connsiteX222" fmla="*/ 0 w 1114575"/>
              <a:gd name="connsiteY222" fmla="*/ 1786385 h 6872131"/>
              <a:gd name="connsiteX223" fmla="*/ 0 w 1114575"/>
              <a:gd name="connsiteY223" fmla="*/ 1884773 h 6872131"/>
              <a:gd name="connsiteX224" fmla="*/ 845134 w 1114575"/>
              <a:gd name="connsiteY224" fmla="*/ 1884773 h 6872131"/>
              <a:gd name="connsiteX225" fmla="*/ 796464 w 1114575"/>
              <a:gd name="connsiteY225" fmla="*/ 1787073 h 6872131"/>
              <a:gd name="connsiteX226" fmla="*/ 795344 w 1114575"/>
              <a:gd name="connsiteY226" fmla="*/ 1787073 h 6872131"/>
              <a:gd name="connsiteX227" fmla="*/ 704626 w 1114575"/>
              <a:gd name="connsiteY227" fmla="*/ 1595209 h 6872131"/>
              <a:gd name="connsiteX228" fmla="*/ 0 w 1114575"/>
              <a:gd name="connsiteY228" fmla="*/ 1595209 h 6872131"/>
              <a:gd name="connsiteX229" fmla="*/ 0 w 1114575"/>
              <a:gd name="connsiteY229" fmla="*/ 1693673 h 6872131"/>
              <a:gd name="connsiteX230" fmla="*/ 746311 w 1114575"/>
              <a:gd name="connsiteY230" fmla="*/ 1693673 h 6872131"/>
              <a:gd name="connsiteX231" fmla="*/ 745964 w 1114575"/>
              <a:gd name="connsiteY231" fmla="*/ 1692910 h 6872131"/>
              <a:gd name="connsiteX232" fmla="*/ 749203 w 1114575"/>
              <a:gd name="connsiteY232" fmla="*/ 1692910 h 6872131"/>
              <a:gd name="connsiteX233" fmla="*/ 597769 w 1114575"/>
              <a:gd name="connsiteY233" fmla="*/ 1391926 h 6872131"/>
              <a:gd name="connsiteX234" fmla="*/ 596636 w 1114575"/>
              <a:gd name="connsiteY234" fmla="*/ 1394186 h 6872131"/>
              <a:gd name="connsiteX235" fmla="*/ 595575 w 1114575"/>
              <a:gd name="connsiteY235" fmla="*/ 1392228 h 6872131"/>
              <a:gd name="connsiteX236" fmla="*/ 542222 w 1114575"/>
              <a:gd name="connsiteY236" fmla="*/ 1498408 h 6872131"/>
              <a:gd name="connsiteX237" fmla="*/ 544328 w 1114575"/>
              <a:gd name="connsiteY237" fmla="*/ 1498408 h 6872131"/>
              <a:gd name="connsiteX238" fmla="*/ 544151 w 1114575"/>
              <a:gd name="connsiteY238" fmla="*/ 1498757 h 6872131"/>
              <a:gd name="connsiteX239" fmla="*/ 655550 w 1114575"/>
              <a:gd name="connsiteY239" fmla="*/ 1498757 h 6872131"/>
              <a:gd name="connsiteX240" fmla="*/ 490421 w 1114575"/>
              <a:gd name="connsiteY240" fmla="*/ 1174937 h 6872131"/>
              <a:gd name="connsiteX241" fmla="*/ 489576 w 1114575"/>
              <a:gd name="connsiteY241" fmla="*/ 1176614 h 6872131"/>
              <a:gd name="connsiteX242" fmla="*/ 488869 w 1114575"/>
              <a:gd name="connsiteY242" fmla="*/ 1175209 h 6872131"/>
              <a:gd name="connsiteX243" fmla="*/ 325184 w 1114575"/>
              <a:gd name="connsiteY243" fmla="*/ 1498408 h 6872131"/>
              <a:gd name="connsiteX244" fmla="*/ 327339 w 1114575"/>
              <a:gd name="connsiteY244" fmla="*/ 1498408 h 6872131"/>
              <a:gd name="connsiteX245" fmla="*/ 327162 w 1114575"/>
              <a:gd name="connsiteY245" fmla="*/ 1498760 h 6872131"/>
              <a:gd name="connsiteX246" fmla="*/ 433072 w 1114575"/>
              <a:gd name="connsiteY246" fmla="*/ 1498760 h 6872131"/>
              <a:gd name="connsiteX247" fmla="*/ 543634 w 1114575"/>
              <a:gd name="connsiteY247" fmla="*/ 1281323 h 6872131"/>
              <a:gd name="connsiteX248" fmla="*/ 381062 w 1114575"/>
              <a:gd name="connsiteY248" fmla="*/ 953380 h 6872131"/>
              <a:gd name="connsiteX249" fmla="*/ 379739 w 1114575"/>
              <a:gd name="connsiteY249" fmla="*/ 956045 h 6872131"/>
              <a:gd name="connsiteX250" fmla="*/ 378537 w 1114575"/>
              <a:gd name="connsiteY250" fmla="*/ 953527 h 6872131"/>
              <a:gd name="connsiteX251" fmla="*/ 108149 w 1114575"/>
              <a:gd name="connsiteY251" fmla="*/ 1498408 h 6872131"/>
              <a:gd name="connsiteX252" fmla="*/ 110350 w 1114575"/>
              <a:gd name="connsiteY252" fmla="*/ 1498408 h 6872131"/>
              <a:gd name="connsiteX253" fmla="*/ 110173 w 1114575"/>
              <a:gd name="connsiteY253" fmla="*/ 1498760 h 6872131"/>
              <a:gd name="connsiteX254" fmla="*/ 216555 w 1114575"/>
              <a:gd name="connsiteY254" fmla="*/ 1498760 h 6872131"/>
              <a:gd name="connsiteX255" fmla="*/ 433996 w 1114575"/>
              <a:gd name="connsiteY255" fmla="*/ 1064324 h 6872131"/>
              <a:gd name="connsiteX256" fmla="*/ 429843 w 1114575"/>
              <a:gd name="connsiteY256" fmla="*/ 1055507 h 6872131"/>
              <a:gd name="connsiteX257" fmla="*/ 266954 w 1114575"/>
              <a:gd name="connsiteY257" fmla="*/ 736391 h 6872131"/>
              <a:gd name="connsiteX258" fmla="*/ 0 w 1114575"/>
              <a:gd name="connsiteY258" fmla="*/ 1271084 h 6872131"/>
              <a:gd name="connsiteX259" fmla="*/ 0 w 1114575"/>
              <a:gd name="connsiteY259" fmla="*/ 1493000 h 6872131"/>
              <a:gd name="connsiteX260" fmla="*/ 325184 w 1114575"/>
              <a:gd name="connsiteY260" fmla="*/ 842688 h 6872131"/>
              <a:gd name="connsiteX261" fmla="*/ 316380 w 1114575"/>
              <a:gd name="connsiteY261" fmla="*/ 829221 h 6872131"/>
              <a:gd name="connsiteX262" fmla="*/ 267688 w 1114575"/>
              <a:gd name="connsiteY262" fmla="*/ 736508 h 6872131"/>
              <a:gd name="connsiteX263" fmla="*/ 267360 w 1114575"/>
              <a:gd name="connsiteY263" fmla="*/ 737163 h 6872131"/>
              <a:gd name="connsiteX264" fmla="*/ 161499 w 1114575"/>
              <a:gd name="connsiteY264" fmla="*/ 514826 h 6872131"/>
              <a:gd name="connsiteX265" fmla="*/ 0 w 1114575"/>
              <a:gd name="connsiteY265" fmla="*/ 837628 h 6872131"/>
              <a:gd name="connsiteX266" fmla="*/ 0 w 1114575"/>
              <a:gd name="connsiteY266" fmla="*/ 1052638 h 6872131"/>
              <a:gd name="connsiteX267" fmla="*/ 214724 w 1114575"/>
              <a:gd name="connsiteY267" fmla="*/ 625712 h 6872131"/>
              <a:gd name="connsiteX268" fmla="*/ 205911 w 1114575"/>
              <a:gd name="connsiteY268" fmla="*/ 608095 h 6872131"/>
              <a:gd name="connsiteX269" fmla="*/ 161843 w 1114575"/>
              <a:gd name="connsiteY269" fmla="*/ 514833 h 6872131"/>
              <a:gd name="connsiteX270" fmla="*/ 161669 w 1114575"/>
              <a:gd name="connsiteY270" fmla="*/ 515183 h 6872131"/>
              <a:gd name="connsiteX271" fmla="*/ 1114575 w 1114575"/>
              <a:gd name="connsiteY271" fmla="*/ 466140 h 6872131"/>
              <a:gd name="connsiteX272" fmla="*/ 1109421 w 1114575"/>
              <a:gd name="connsiteY272" fmla="*/ 466140 h 6872131"/>
              <a:gd name="connsiteX273" fmla="*/ 1114575 w 1114575"/>
              <a:gd name="connsiteY273" fmla="*/ 476447 h 6872131"/>
              <a:gd name="connsiteX274" fmla="*/ 50132 w 1114575"/>
              <a:gd name="connsiteY274" fmla="*/ 297808 h 6872131"/>
              <a:gd name="connsiteX275" fmla="*/ 49818 w 1114575"/>
              <a:gd name="connsiteY275" fmla="*/ 298440 h 6872131"/>
              <a:gd name="connsiteX276" fmla="*/ 49503 w 1114575"/>
              <a:gd name="connsiteY276" fmla="*/ 297844 h 6872131"/>
              <a:gd name="connsiteX277" fmla="*/ 0 w 1114575"/>
              <a:gd name="connsiteY277" fmla="*/ 397398 h 6872131"/>
              <a:gd name="connsiteX278" fmla="*/ 0 w 1114575"/>
              <a:gd name="connsiteY278" fmla="*/ 615600 h 6872131"/>
              <a:gd name="connsiteX279" fmla="*/ 103485 w 1114575"/>
              <a:gd name="connsiteY279" fmla="*/ 408647 h 6872131"/>
              <a:gd name="connsiteX280" fmla="*/ 94679 w 1114575"/>
              <a:gd name="connsiteY280" fmla="*/ 382234 h 6872131"/>
              <a:gd name="connsiteX281" fmla="*/ 1114575 w 1114575"/>
              <a:gd name="connsiteY281" fmla="*/ 275001 h 6872131"/>
              <a:gd name="connsiteX282" fmla="*/ 1012392 w 1114575"/>
              <a:gd name="connsiteY282" fmla="*/ 275001 h 6872131"/>
              <a:gd name="connsiteX283" fmla="*/ 1012671 w 1114575"/>
              <a:gd name="connsiteY283" fmla="*/ 275538 h 6872131"/>
              <a:gd name="connsiteX284" fmla="*/ 1012038 w 1114575"/>
              <a:gd name="connsiteY284" fmla="*/ 275538 h 6872131"/>
              <a:gd name="connsiteX285" fmla="*/ 1060731 w 1114575"/>
              <a:gd name="connsiteY285" fmla="*/ 368767 h 6872131"/>
              <a:gd name="connsiteX286" fmla="*/ 1114575 w 1114575"/>
              <a:gd name="connsiteY286" fmla="*/ 368767 h 6872131"/>
              <a:gd name="connsiteX287" fmla="*/ 1114575 w 1114575"/>
              <a:gd name="connsiteY287" fmla="*/ 84932 h 6872131"/>
              <a:gd name="connsiteX288" fmla="*/ 918802 w 1114575"/>
              <a:gd name="connsiteY288" fmla="*/ 84932 h 6872131"/>
              <a:gd name="connsiteX289" fmla="*/ 919058 w 1114575"/>
              <a:gd name="connsiteY289" fmla="*/ 85423 h 6872131"/>
              <a:gd name="connsiteX290" fmla="*/ 918743 w 1114575"/>
              <a:gd name="connsiteY290" fmla="*/ 85423 h 6872131"/>
              <a:gd name="connsiteX291" fmla="*/ 967462 w 1114575"/>
              <a:gd name="connsiteY291" fmla="*/ 178552 h 6872131"/>
              <a:gd name="connsiteX292" fmla="*/ 1114575 w 1114575"/>
              <a:gd name="connsiteY292" fmla="*/ 178552 h 6872131"/>
              <a:gd name="connsiteX293" fmla="*/ 124240 w 1114575"/>
              <a:gd name="connsiteY293" fmla="*/ 0 h 6872131"/>
              <a:gd name="connsiteX294" fmla="*/ 17294 w 1114575"/>
              <a:gd name="connsiteY294" fmla="*/ 0 h 6872131"/>
              <a:gd name="connsiteX295" fmla="*/ 1114575 w 1114575"/>
              <a:gd name="connsiteY295" fmla="*/ 2202726 h 6872131"/>
              <a:gd name="connsiteX296" fmla="*/ 1114575 w 1114575"/>
              <a:gd name="connsiteY296" fmla="*/ 1985720 h 6872131"/>
              <a:gd name="connsiteX297" fmla="*/ 337881 w 1114575"/>
              <a:gd name="connsiteY297" fmla="*/ 0 h 6872131"/>
              <a:gd name="connsiteX298" fmla="*/ 229005 w 1114575"/>
              <a:gd name="connsiteY298" fmla="*/ 0 h 6872131"/>
              <a:gd name="connsiteX299" fmla="*/ 976197 w 1114575"/>
              <a:gd name="connsiteY299" fmla="*/ 1489302 h 6872131"/>
              <a:gd name="connsiteX300" fmla="*/ 1114575 w 1114575"/>
              <a:gd name="connsiteY300" fmla="*/ 1765940 h 6872131"/>
              <a:gd name="connsiteX301" fmla="*/ 1114575 w 1114575"/>
              <a:gd name="connsiteY301" fmla="*/ 1553214 h 6872131"/>
              <a:gd name="connsiteX302" fmla="*/ 1108684 w 1114575"/>
              <a:gd name="connsiteY302" fmla="*/ 1541473 h 6872131"/>
              <a:gd name="connsiteX303" fmla="*/ 549117 w 1114575"/>
              <a:gd name="connsiteY303" fmla="*/ 0 h 6872131"/>
              <a:gd name="connsiteX304" fmla="*/ 435822 w 1114575"/>
              <a:gd name="connsiteY304" fmla="*/ 0 h 6872131"/>
              <a:gd name="connsiteX305" fmla="*/ 1114575 w 1114575"/>
              <a:gd name="connsiteY305" fmla="*/ 1352362 h 6872131"/>
              <a:gd name="connsiteX306" fmla="*/ 1114575 w 1114575"/>
              <a:gd name="connsiteY306" fmla="*/ 1133115 h 6872131"/>
              <a:gd name="connsiteX307" fmla="*/ 767292 w 1114575"/>
              <a:gd name="connsiteY307" fmla="*/ 0 h 6872131"/>
              <a:gd name="connsiteX308" fmla="*/ 654677 w 1114575"/>
              <a:gd name="connsiteY308" fmla="*/ 0 h 6872131"/>
              <a:gd name="connsiteX309" fmla="*/ 1114575 w 1114575"/>
              <a:gd name="connsiteY309" fmla="*/ 913094 h 6872131"/>
              <a:gd name="connsiteX310" fmla="*/ 1114575 w 1114575"/>
              <a:gd name="connsiteY310" fmla="*/ 692635 h 68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114575" h="6872131">
                <a:moveTo>
                  <a:pt x="69304" y="6624272"/>
                </a:moveTo>
                <a:lnTo>
                  <a:pt x="68695" y="6625398"/>
                </a:lnTo>
                <a:lnTo>
                  <a:pt x="68262" y="6624517"/>
                </a:lnTo>
                <a:lnTo>
                  <a:pt x="10766" y="6730697"/>
                </a:lnTo>
                <a:lnTo>
                  <a:pt x="82499" y="6872131"/>
                </a:lnTo>
                <a:lnTo>
                  <a:pt x="191099" y="6872131"/>
                </a:lnTo>
                <a:close/>
                <a:moveTo>
                  <a:pt x="174959" y="6407283"/>
                </a:moveTo>
                <a:lnTo>
                  <a:pt x="174651" y="6407898"/>
                </a:lnTo>
                <a:lnTo>
                  <a:pt x="174452" y="6407499"/>
                </a:lnTo>
                <a:lnTo>
                  <a:pt x="125759" y="6504872"/>
                </a:lnTo>
                <a:lnTo>
                  <a:pt x="121098" y="6513678"/>
                </a:lnTo>
                <a:lnTo>
                  <a:pt x="300553" y="6872131"/>
                </a:lnTo>
                <a:lnTo>
                  <a:pt x="407427" y="6872131"/>
                </a:lnTo>
                <a:close/>
                <a:moveTo>
                  <a:pt x="286358" y="6190294"/>
                </a:moveTo>
                <a:lnTo>
                  <a:pt x="285769" y="6191424"/>
                </a:lnTo>
                <a:lnTo>
                  <a:pt x="285301" y="6190480"/>
                </a:lnTo>
                <a:lnTo>
                  <a:pt x="236608" y="6283710"/>
                </a:lnTo>
                <a:lnTo>
                  <a:pt x="227801" y="6296659"/>
                </a:lnTo>
                <a:lnTo>
                  <a:pt x="517391" y="6872131"/>
                </a:lnTo>
                <a:lnTo>
                  <a:pt x="624709" y="6872131"/>
                </a:lnTo>
                <a:close/>
                <a:moveTo>
                  <a:pt x="391460" y="5973305"/>
                </a:moveTo>
                <a:lnTo>
                  <a:pt x="347395" y="6061874"/>
                </a:lnTo>
                <a:lnTo>
                  <a:pt x="338582" y="6084147"/>
                </a:lnTo>
                <a:lnTo>
                  <a:pt x="338657" y="6084295"/>
                </a:lnTo>
                <a:lnTo>
                  <a:pt x="338654" y="6084301"/>
                </a:lnTo>
                <a:lnTo>
                  <a:pt x="734489" y="6872131"/>
                </a:lnTo>
                <a:lnTo>
                  <a:pt x="845583" y="6872131"/>
                </a:lnTo>
                <a:close/>
                <a:moveTo>
                  <a:pt x="1114575" y="5839191"/>
                </a:moveTo>
                <a:lnTo>
                  <a:pt x="1100614" y="5866762"/>
                </a:lnTo>
                <a:lnTo>
                  <a:pt x="1109421" y="5884889"/>
                </a:lnTo>
                <a:lnTo>
                  <a:pt x="1114575" y="5894703"/>
                </a:lnTo>
                <a:close/>
                <a:moveTo>
                  <a:pt x="503947" y="5756325"/>
                </a:moveTo>
                <a:lnTo>
                  <a:pt x="503108" y="5757986"/>
                </a:lnTo>
                <a:lnTo>
                  <a:pt x="502339" y="5756453"/>
                </a:lnTo>
                <a:lnTo>
                  <a:pt x="457789" y="5845009"/>
                </a:lnTo>
                <a:lnTo>
                  <a:pt x="448986" y="5866762"/>
                </a:lnTo>
                <a:lnTo>
                  <a:pt x="951710" y="6872131"/>
                </a:lnTo>
                <a:lnTo>
                  <a:pt x="1065037" y="6872131"/>
                </a:lnTo>
                <a:close/>
                <a:moveTo>
                  <a:pt x="608524" y="5543578"/>
                </a:moveTo>
                <a:lnTo>
                  <a:pt x="568642" y="5623340"/>
                </a:lnTo>
                <a:lnTo>
                  <a:pt x="555689" y="5649757"/>
                </a:lnTo>
                <a:lnTo>
                  <a:pt x="555702" y="5649780"/>
                </a:lnTo>
                <a:lnTo>
                  <a:pt x="555571" y="5650045"/>
                </a:lnTo>
                <a:lnTo>
                  <a:pt x="861440" y="6259495"/>
                </a:lnTo>
                <a:lnTo>
                  <a:pt x="1114575" y="6764310"/>
                </a:lnTo>
                <a:lnTo>
                  <a:pt x="1114575" y="6545611"/>
                </a:lnTo>
                <a:lnTo>
                  <a:pt x="905008" y="6130852"/>
                </a:lnTo>
                <a:close/>
                <a:moveTo>
                  <a:pt x="1114575" y="5413892"/>
                </a:moveTo>
                <a:lnTo>
                  <a:pt x="994429" y="5654417"/>
                </a:lnTo>
                <a:lnTo>
                  <a:pt x="998572" y="5663227"/>
                </a:lnTo>
                <a:lnTo>
                  <a:pt x="1047261" y="5760599"/>
                </a:lnTo>
                <a:lnTo>
                  <a:pt x="1048254" y="5758611"/>
                </a:lnTo>
                <a:lnTo>
                  <a:pt x="1049131" y="5760370"/>
                </a:lnTo>
                <a:lnTo>
                  <a:pt x="1114575" y="5629281"/>
                </a:lnTo>
                <a:close/>
                <a:moveTo>
                  <a:pt x="486530" y="5167030"/>
                </a:moveTo>
                <a:lnTo>
                  <a:pt x="380351" y="5167030"/>
                </a:lnTo>
                <a:lnTo>
                  <a:pt x="0" y="5916255"/>
                </a:lnTo>
                <a:lnTo>
                  <a:pt x="0" y="6127477"/>
                </a:lnTo>
                <a:close/>
                <a:moveTo>
                  <a:pt x="689817" y="5167030"/>
                </a:moveTo>
                <a:lnTo>
                  <a:pt x="583654" y="5167030"/>
                </a:lnTo>
                <a:lnTo>
                  <a:pt x="0" y="6328014"/>
                </a:lnTo>
                <a:lnTo>
                  <a:pt x="0" y="6543437"/>
                </a:lnTo>
                <a:close/>
                <a:moveTo>
                  <a:pt x="910746" y="5167030"/>
                </a:moveTo>
                <a:lnTo>
                  <a:pt x="799988" y="5167030"/>
                </a:lnTo>
                <a:lnTo>
                  <a:pt x="799982" y="5167037"/>
                </a:lnTo>
                <a:lnTo>
                  <a:pt x="799146" y="5167037"/>
                </a:lnTo>
                <a:lnTo>
                  <a:pt x="666541" y="5432725"/>
                </a:lnTo>
                <a:lnTo>
                  <a:pt x="1114575" y="6323848"/>
                </a:lnTo>
                <a:lnTo>
                  <a:pt x="1114575" y="6111406"/>
                </a:lnTo>
                <a:lnTo>
                  <a:pt x="773592" y="5432702"/>
                </a:lnTo>
                <a:close/>
                <a:moveTo>
                  <a:pt x="269541" y="5167024"/>
                </a:moveTo>
                <a:lnTo>
                  <a:pt x="264878" y="5167024"/>
                </a:lnTo>
                <a:lnTo>
                  <a:pt x="163362" y="5167024"/>
                </a:lnTo>
                <a:lnTo>
                  <a:pt x="0" y="5167024"/>
                </a:lnTo>
                <a:lnTo>
                  <a:pt x="0" y="5260220"/>
                </a:lnTo>
                <a:lnTo>
                  <a:pt x="114155" y="5260220"/>
                </a:lnTo>
                <a:lnTo>
                  <a:pt x="0" y="5487092"/>
                </a:lnTo>
                <a:lnTo>
                  <a:pt x="0" y="5701687"/>
                </a:lnTo>
                <a:close/>
                <a:moveTo>
                  <a:pt x="1114575" y="5167024"/>
                </a:moveTo>
                <a:lnTo>
                  <a:pt x="1021988" y="5167024"/>
                </a:lnTo>
                <a:lnTo>
                  <a:pt x="1021981" y="5167037"/>
                </a:lnTo>
                <a:lnTo>
                  <a:pt x="1020845" y="5167037"/>
                </a:lnTo>
                <a:lnTo>
                  <a:pt x="883580" y="5437385"/>
                </a:lnTo>
                <a:lnTo>
                  <a:pt x="936412" y="5543578"/>
                </a:lnTo>
                <a:lnTo>
                  <a:pt x="936966" y="5542487"/>
                </a:lnTo>
                <a:lnTo>
                  <a:pt x="937411" y="5543384"/>
                </a:lnTo>
                <a:lnTo>
                  <a:pt x="1114575" y="5194202"/>
                </a:lnTo>
                <a:close/>
                <a:moveTo>
                  <a:pt x="733214" y="5078458"/>
                </a:moveTo>
                <a:lnTo>
                  <a:pt x="627379" y="5078458"/>
                </a:lnTo>
                <a:lnTo>
                  <a:pt x="582980" y="5167020"/>
                </a:lnTo>
                <a:lnTo>
                  <a:pt x="693462" y="5167020"/>
                </a:lnTo>
                <a:close/>
                <a:moveTo>
                  <a:pt x="1114575" y="4984720"/>
                </a:moveTo>
                <a:lnTo>
                  <a:pt x="676815" y="4984720"/>
                </a:lnTo>
                <a:lnTo>
                  <a:pt x="676556" y="4985222"/>
                </a:lnTo>
                <a:lnTo>
                  <a:pt x="670684" y="4985222"/>
                </a:lnTo>
                <a:lnTo>
                  <a:pt x="621991" y="5078452"/>
                </a:lnTo>
                <a:lnTo>
                  <a:pt x="1114575" y="5078452"/>
                </a:lnTo>
                <a:close/>
                <a:moveTo>
                  <a:pt x="0" y="4979081"/>
                </a:moveTo>
                <a:lnTo>
                  <a:pt x="0" y="5075657"/>
                </a:lnTo>
                <a:lnTo>
                  <a:pt x="47984" y="5075657"/>
                </a:lnTo>
                <a:close/>
                <a:moveTo>
                  <a:pt x="1114575" y="4796328"/>
                </a:moveTo>
                <a:lnTo>
                  <a:pt x="770336" y="4796328"/>
                </a:lnTo>
                <a:lnTo>
                  <a:pt x="721637" y="4889578"/>
                </a:lnTo>
                <a:lnTo>
                  <a:pt x="1114575" y="4889578"/>
                </a:lnTo>
                <a:close/>
                <a:moveTo>
                  <a:pt x="1114575" y="4599870"/>
                </a:moveTo>
                <a:lnTo>
                  <a:pt x="861303" y="4599870"/>
                </a:lnTo>
                <a:lnTo>
                  <a:pt x="812613" y="4697244"/>
                </a:lnTo>
                <a:lnTo>
                  <a:pt x="814441" y="4697244"/>
                </a:lnTo>
                <a:lnTo>
                  <a:pt x="813674" y="4698783"/>
                </a:lnTo>
                <a:lnTo>
                  <a:pt x="1114575" y="4698783"/>
                </a:lnTo>
                <a:close/>
                <a:moveTo>
                  <a:pt x="0" y="4544702"/>
                </a:moveTo>
                <a:lnTo>
                  <a:pt x="0" y="4758036"/>
                </a:lnTo>
                <a:lnTo>
                  <a:pt x="158784" y="5075655"/>
                </a:lnTo>
                <a:lnTo>
                  <a:pt x="264973" y="5075655"/>
                </a:lnTo>
                <a:close/>
                <a:moveTo>
                  <a:pt x="1114575" y="4409219"/>
                </a:moveTo>
                <a:lnTo>
                  <a:pt x="960546" y="4409219"/>
                </a:lnTo>
                <a:lnTo>
                  <a:pt x="960523" y="4409265"/>
                </a:lnTo>
                <a:lnTo>
                  <a:pt x="958685" y="4409265"/>
                </a:lnTo>
                <a:lnTo>
                  <a:pt x="909996" y="4502494"/>
                </a:lnTo>
                <a:lnTo>
                  <a:pt x="1114575" y="4502494"/>
                </a:lnTo>
                <a:close/>
                <a:moveTo>
                  <a:pt x="1114575" y="4218659"/>
                </a:moveTo>
                <a:lnTo>
                  <a:pt x="1051925" y="4218659"/>
                </a:lnTo>
                <a:lnTo>
                  <a:pt x="1007378" y="4311893"/>
                </a:lnTo>
                <a:lnTo>
                  <a:pt x="1008243" y="4311893"/>
                </a:lnTo>
                <a:lnTo>
                  <a:pt x="1007824" y="4312767"/>
                </a:lnTo>
                <a:lnTo>
                  <a:pt x="1114575" y="4312767"/>
                </a:lnTo>
                <a:close/>
                <a:moveTo>
                  <a:pt x="0" y="4121228"/>
                </a:moveTo>
                <a:lnTo>
                  <a:pt x="0" y="4344228"/>
                </a:lnTo>
                <a:lnTo>
                  <a:pt x="329330" y="5002832"/>
                </a:lnTo>
                <a:lnTo>
                  <a:pt x="329965" y="5001669"/>
                </a:lnTo>
                <a:lnTo>
                  <a:pt x="330414" y="5002566"/>
                </a:lnTo>
                <a:lnTo>
                  <a:pt x="388408" y="4896427"/>
                </a:lnTo>
                <a:close/>
                <a:moveTo>
                  <a:pt x="1114575" y="4093369"/>
                </a:moveTo>
                <a:lnTo>
                  <a:pt x="1100614" y="4121287"/>
                </a:lnTo>
                <a:lnTo>
                  <a:pt x="1114575" y="4121287"/>
                </a:lnTo>
                <a:close/>
                <a:moveTo>
                  <a:pt x="0" y="3688374"/>
                </a:moveTo>
                <a:lnTo>
                  <a:pt x="0" y="3905283"/>
                </a:lnTo>
                <a:lnTo>
                  <a:pt x="440179" y="4785813"/>
                </a:lnTo>
                <a:lnTo>
                  <a:pt x="441299" y="4783585"/>
                </a:lnTo>
                <a:lnTo>
                  <a:pt x="442295" y="4785577"/>
                </a:lnTo>
                <a:lnTo>
                  <a:pt x="495668" y="4679385"/>
                </a:lnTo>
                <a:close/>
                <a:moveTo>
                  <a:pt x="1114575" y="3663740"/>
                </a:moveTo>
                <a:lnTo>
                  <a:pt x="402500" y="5080223"/>
                </a:lnTo>
                <a:lnTo>
                  <a:pt x="509223" y="5080223"/>
                </a:lnTo>
                <a:lnTo>
                  <a:pt x="1114575" y="3879510"/>
                </a:lnTo>
                <a:close/>
                <a:moveTo>
                  <a:pt x="0" y="3254256"/>
                </a:moveTo>
                <a:lnTo>
                  <a:pt x="0" y="3469615"/>
                </a:lnTo>
                <a:lnTo>
                  <a:pt x="551028" y="4568794"/>
                </a:lnTo>
                <a:lnTo>
                  <a:pt x="551569" y="4567720"/>
                </a:lnTo>
                <a:lnTo>
                  <a:pt x="552001" y="4568585"/>
                </a:lnTo>
                <a:lnTo>
                  <a:pt x="605305" y="4462389"/>
                </a:lnTo>
                <a:close/>
                <a:moveTo>
                  <a:pt x="56532" y="2933689"/>
                </a:moveTo>
                <a:lnTo>
                  <a:pt x="0" y="2933689"/>
                </a:lnTo>
                <a:lnTo>
                  <a:pt x="0" y="3036894"/>
                </a:lnTo>
                <a:lnTo>
                  <a:pt x="657735" y="4351773"/>
                </a:lnTo>
                <a:lnTo>
                  <a:pt x="658802" y="4349624"/>
                </a:lnTo>
                <a:lnTo>
                  <a:pt x="659792" y="4351599"/>
                </a:lnTo>
                <a:lnTo>
                  <a:pt x="712657" y="4245396"/>
                </a:lnTo>
                <a:close/>
                <a:moveTo>
                  <a:pt x="277997" y="2933689"/>
                </a:moveTo>
                <a:lnTo>
                  <a:pt x="167276" y="2933689"/>
                </a:lnTo>
                <a:lnTo>
                  <a:pt x="167508" y="2934154"/>
                </a:lnTo>
                <a:lnTo>
                  <a:pt x="165645" y="2934154"/>
                </a:lnTo>
                <a:lnTo>
                  <a:pt x="768067" y="4134236"/>
                </a:lnTo>
                <a:lnTo>
                  <a:pt x="768443" y="4133490"/>
                </a:lnTo>
                <a:lnTo>
                  <a:pt x="769003" y="4134607"/>
                </a:lnTo>
                <a:lnTo>
                  <a:pt x="822294" y="4028353"/>
                </a:lnTo>
                <a:close/>
                <a:moveTo>
                  <a:pt x="495206" y="2933689"/>
                </a:moveTo>
                <a:lnTo>
                  <a:pt x="384265" y="2933689"/>
                </a:lnTo>
                <a:lnTo>
                  <a:pt x="384498" y="2934154"/>
                </a:lnTo>
                <a:lnTo>
                  <a:pt x="382683" y="2934154"/>
                </a:lnTo>
                <a:lnTo>
                  <a:pt x="874773" y="3917215"/>
                </a:lnTo>
                <a:lnTo>
                  <a:pt x="875648" y="3915387"/>
                </a:lnTo>
                <a:lnTo>
                  <a:pt x="876764" y="3917617"/>
                </a:lnTo>
                <a:lnTo>
                  <a:pt x="929646" y="3807197"/>
                </a:lnTo>
                <a:close/>
                <a:moveTo>
                  <a:pt x="711861" y="2933689"/>
                </a:moveTo>
                <a:lnTo>
                  <a:pt x="605823" y="2933689"/>
                </a:lnTo>
                <a:lnTo>
                  <a:pt x="606055" y="2934154"/>
                </a:lnTo>
                <a:lnTo>
                  <a:pt x="604382" y="2934154"/>
                </a:lnTo>
                <a:lnTo>
                  <a:pt x="985105" y="3696054"/>
                </a:lnTo>
                <a:lnTo>
                  <a:pt x="985567" y="3695178"/>
                </a:lnTo>
                <a:lnTo>
                  <a:pt x="986006" y="3696059"/>
                </a:lnTo>
                <a:lnTo>
                  <a:pt x="1035147" y="3602771"/>
                </a:lnTo>
                <a:lnTo>
                  <a:pt x="1039283" y="3589815"/>
                </a:lnTo>
                <a:close/>
                <a:moveTo>
                  <a:pt x="929161" y="2933689"/>
                </a:moveTo>
                <a:lnTo>
                  <a:pt x="822812" y="2933689"/>
                </a:lnTo>
                <a:lnTo>
                  <a:pt x="823048" y="2934154"/>
                </a:lnTo>
                <a:lnTo>
                  <a:pt x="821420" y="2934154"/>
                </a:lnTo>
                <a:lnTo>
                  <a:pt x="1095954" y="3479034"/>
                </a:lnTo>
                <a:lnTo>
                  <a:pt x="1096845" y="3477243"/>
                </a:lnTo>
                <a:lnTo>
                  <a:pt x="1097768" y="3479074"/>
                </a:lnTo>
                <a:lnTo>
                  <a:pt x="1114575" y="3445304"/>
                </a:lnTo>
                <a:lnTo>
                  <a:pt x="1114575" y="3299928"/>
                </a:lnTo>
                <a:close/>
                <a:moveTo>
                  <a:pt x="1114575" y="2933689"/>
                </a:moveTo>
                <a:lnTo>
                  <a:pt x="1039801" y="2933689"/>
                </a:lnTo>
                <a:lnTo>
                  <a:pt x="1040033" y="2934154"/>
                </a:lnTo>
                <a:lnTo>
                  <a:pt x="1038458" y="2934154"/>
                </a:lnTo>
                <a:lnTo>
                  <a:pt x="1114575" y="3086375"/>
                </a:lnTo>
                <a:close/>
                <a:moveTo>
                  <a:pt x="1114575" y="2743549"/>
                </a:moveTo>
                <a:lnTo>
                  <a:pt x="0" y="2743549"/>
                </a:lnTo>
                <a:lnTo>
                  <a:pt x="0" y="2836792"/>
                </a:lnTo>
                <a:lnTo>
                  <a:pt x="1114575" y="2836792"/>
                </a:lnTo>
                <a:close/>
                <a:moveTo>
                  <a:pt x="1114575" y="2552719"/>
                </a:moveTo>
                <a:lnTo>
                  <a:pt x="0" y="2552719"/>
                </a:lnTo>
                <a:lnTo>
                  <a:pt x="0" y="2645377"/>
                </a:lnTo>
                <a:lnTo>
                  <a:pt x="1114575" y="2645377"/>
                </a:lnTo>
                <a:close/>
                <a:moveTo>
                  <a:pt x="1084252" y="2362593"/>
                </a:moveTo>
                <a:lnTo>
                  <a:pt x="0" y="2362593"/>
                </a:lnTo>
                <a:lnTo>
                  <a:pt x="0" y="2455797"/>
                </a:lnTo>
                <a:lnTo>
                  <a:pt x="1114575" y="2455797"/>
                </a:lnTo>
                <a:lnTo>
                  <a:pt x="1114575" y="2420654"/>
                </a:lnTo>
                <a:close/>
                <a:moveTo>
                  <a:pt x="985105" y="2171736"/>
                </a:moveTo>
                <a:lnTo>
                  <a:pt x="0" y="2171736"/>
                </a:lnTo>
                <a:lnTo>
                  <a:pt x="0" y="2266216"/>
                </a:lnTo>
                <a:lnTo>
                  <a:pt x="1034715" y="2266216"/>
                </a:lnTo>
                <a:lnTo>
                  <a:pt x="1034056" y="2264969"/>
                </a:lnTo>
                <a:lnTo>
                  <a:pt x="1034312" y="2264969"/>
                </a:lnTo>
                <a:close/>
                <a:moveTo>
                  <a:pt x="892396" y="1976653"/>
                </a:moveTo>
                <a:lnTo>
                  <a:pt x="0" y="1976653"/>
                </a:lnTo>
                <a:lnTo>
                  <a:pt x="0" y="2074363"/>
                </a:lnTo>
                <a:lnTo>
                  <a:pt x="941076" y="2074363"/>
                </a:lnTo>
                <a:lnTo>
                  <a:pt x="940427" y="2073066"/>
                </a:lnTo>
                <a:close/>
                <a:moveTo>
                  <a:pt x="795000" y="1786385"/>
                </a:moveTo>
                <a:lnTo>
                  <a:pt x="0" y="1786385"/>
                </a:lnTo>
                <a:lnTo>
                  <a:pt x="0" y="1884773"/>
                </a:lnTo>
                <a:lnTo>
                  <a:pt x="845134" y="1884773"/>
                </a:lnTo>
                <a:lnTo>
                  <a:pt x="796464" y="1787073"/>
                </a:lnTo>
                <a:lnTo>
                  <a:pt x="795344" y="1787073"/>
                </a:lnTo>
                <a:close/>
                <a:moveTo>
                  <a:pt x="704626" y="1595209"/>
                </a:moveTo>
                <a:lnTo>
                  <a:pt x="0" y="1595209"/>
                </a:lnTo>
                <a:lnTo>
                  <a:pt x="0" y="1693673"/>
                </a:lnTo>
                <a:lnTo>
                  <a:pt x="746311" y="1693673"/>
                </a:lnTo>
                <a:lnTo>
                  <a:pt x="745964" y="1692910"/>
                </a:lnTo>
                <a:lnTo>
                  <a:pt x="749203" y="1692910"/>
                </a:lnTo>
                <a:close/>
                <a:moveTo>
                  <a:pt x="597769" y="1391926"/>
                </a:moveTo>
                <a:lnTo>
                  <a:pt x="596636" y="1394186"/>
                </a:lnTo>
                <a:lnTo>
                  <a:pt x="595575" y="1392228"/>
                </a:lnTo>
                <a:lnTo>
                  <a:pt x="542222" y="1498408"/>
                </a:lnTo>
                <a:lnTo>
                  <a:pt x="544328" y="1498408"/>
                </a:lnTo>
                <a:lnTo>
                  <a:pt x="544151" y="1498757"/>
                </a:lnTo>
                <a:lnTo>
                  <a:pt x="655550" y="1498757"/>
                </a:lnTo>
                <a:close/>
                <a:moveTo>
                  <a:pt x="490421" y="1174937"/>
                </a:moveTo>
                <a:lnTo>
                  <a:pt x="489576" y="1176614"/>
                </a:lnTo>
                <a:lnTo>
                  <a:pt x="488869" y="1175209"/>
                </a:lnTo>
                <a:lnTo>
                  <a:pt x="325184" y="1498408"/>
                </a:lnTo>
                <a:lnTo>
                  <a:pt x="327339" y="1498408"/>
                </a:lnTo>
                <a:lnTo>
                  <a:pt x="327162" y="1498760"/>
                </a:lnTo>
                <a:lnTo>
                  <a:pt x="433072" y="1498760"/>
                </a:lnTo>
                <a:lnTo>
                  <a:pt x="543634" y="1281323"/>
                </a:lnTo>
                <a:close/>
                <a:moveTo>
                  <a:pt x="381062" y="953380"/>
                </a:moveTo>
                <a:lnTo>
                  <a:pt x="379739" y="956045"/>
                </a:lnTo>
                <a:lnTo>
                  <a:pt x="378537" y="953527"/>
                </a:lnTo>
                <a:lnTo>
                  <a:pt x="108149" y="1498408"/>
                </a:lnTo>
                <a:lnTo>
                  <a:pt x="110350" y="1498408"/>
                </a:lnTo>
                <a:lnTo>
                  <a:pt x="110173" y="1498760"/>
                </a:lnTo>
                <a:lnTo>
                  <a:pt x="216555" y="1498760"/>
                </a:lnTo>
                <a:lnTo>
                  <a:pt x="433996" y="1064324"/>
                </a:lnTo>
                <a:lnTo>
                  <a:pt x="429843" y="1055507"/>
                </a:lnTo>
                <a:close/>
                <a:moveTo>
                  <a:pt x="266954" y="736391"/>
                </a:moveTo>
                <a:lnTo>
                  <a:pt x="0" y="1271084"/>
                </a:lnTo>
                <a:lnTo>
                  <a:pt x="0" y="1493000"/>
                </a:lnTo>
                <a:lnTo>
                  <a:pt x="325184" y="842688"/>
                </a:lnTo>
                <a:lnTo>
                  <a:pt x="316380" y="829221"/>
                </a:lnTo>
                <a:lnTo>
                  <a:pt x="267688" y="736508"/>
                </a:lnTo>
                <a:lnTo>
                  <a:pt x="267360" y="737163"/>
                </a:lnTo>
                <a:close/>
                <a:moveTo>
                  <a:pt x="161499" y="514826"/>
                </a:moveTo>
                <a:lnTo>
                  <a:pt x="0" y="837628"/>
                </a:lnTo>
                <a:lnTo>
                  <a:pt x="0" y="1052638"/>
                </a:lnTo>
                <a:lnTo>
                  <a:pt x="214724" y="625712"/>
                </a:lnTo>
                <a:lnTo>
                  <a:pt x="205911" y="608095"/>
                </a:lnTo>
                <a:lnTo>
                  <a:pt x="161843" y="514833"/>
                </a:lnTo>
                <a:lnTo>
                  <a:pt x="161669" y="515183"/>
                </a:lnTo>
                <a:close/>
                <a:moveTo>
                  <a:pt x="1114575" y="466140"/>
                </a:moveTo>
                <a:lnTo>
                  <a:pt x="1109421" y="466140"/>
                </a:lnTo>
                <a:lnTo>
                  <a:pt x="1114575" y="476447"/>
                </a:lnTo>
                <a:close/>
                <a:moveTo>
                  <a:pt x="50132" y="297808"/>
                </a:moveTo>
                <a:lnTo>
                  <a:pt x="49818" y="298440"/>
                </a:lnTo>
                <a:lnTo>
                  <a:pt x="49503" y="297844"/>
                </a:lnTo>
                <a:lnTo>
                  <a:pt x="0" y="397398"/>
                </a:lnTo>
                <a:lnTo>
                  <a:pt x="0" y="615600"/>
                </a:lnTo>
                <a:lnTo>
                  <a:pt x="103485" y="408647"/>
                </a:lnTo>
                <a:lnTo>
                  <a:pt x="94679" y="382234"/>
                </a:lnTo>
                <a:close/>
                <a:moveTo>
                  <a:pt x="1114575" y="275001"/>
                </a:moveTo>
                <a:lnTo>
                  <a:pt x="1012392" y="275001"/>
                </a:lnTo>
                <a:lnTo>
                  <a:pt x="1012671" y="275538"/>
                </a:lnTo>
                <a:lnTo>
                  <a:pt x="1012038" y="275538"/>
                </a:lnTo>
                <a:lnTo>
                  <a:pt x="1060731" y="368767"/>
                </a:lnTo>
                <a:lnTo>
                  <a:pt x="1114575" y="368767"/>
                </a:lnTo>
                <a:close/>
                <a:moveTo>
                  <a:pt x="1114575" y="84932"/>
                </a:moveTo>
                <a:lnTo>
                  <a:pt x="918802" y="84932"/>
                </a:lnTo>
                <a:lnTo>
                  <a:pt x="919058" y="85423"/>
                </a:lnTo>
                <a:lnTo>
                  <a:pt x="918743" y="85423"/>
                </a:lnTo>
                <a:lnTo>
                  <a:pt x="967462" y="178552"/>
                </a:lnTo>
                <a:lnTo>
                  <a:pt x="1114575" y="178552"/>
                </a:lnTo>
                <a:close/>
                <a:moveTo>
                  <a:pt x="124240" y="0"/>
                </a:moveTo>
                <a:lnTo>
                  <a:pt x="17294" y="0"/>
                </a:lnTo>
                <a:lnTo>
                  <a:pt x="1114575" y="2202726"/>
                </a:lnTo>
                <a:lnTo>
                  <a:pt x="1114575" y="1985720"/>
                </a:lnTo>
                <a:close/>
                <a:moveTo>
                  <a:pt x="337881" y="0"/>
                </a:moveTo>
                <a:lnTo>
                  <a:pt x="229005" y="0"/>
                </a:lnTo>
                <a:lnTo>
                  <a:pt x="976197" y="1489302"/>
                </a:lnTo>
                <a:lnTo>
                  <a:pt x="1114575" y="1765940"/>
                </a:lnTo>
                <a:lnTo>
                  <a:pt x="1114575" y="1553214"/>
                </a:lnTo>
                <a:lnTo>
                  <a:pt x="1108684" y="1541473"/>
                </a:lnTo>
                <a:close/>
                <a:moveTo>
                  <a:pt x="549117" y="0"/>
                </a:moveTo>
                <a:lnTo>
                  <a:pt x="435822" y="0"/>
                </a:lnTo>
                <a:lnTo>
                  <a:pt x="1114575" y="1352362"/>
                </a:lnTo>
                <a:lnTo>
                  <a:pt x="1114575" y="1133115"/>
                </a:lnTo>
                <a:close/>
                <a:moveTo>
                  <a:pt x="767292" y="0"/>
                </a:moveTo>
                <a:lnTo>
                  <a:pt x="654677" y="0"/>
                </a:lnTo>
                <a:lnTo>
                  <a:pt x="1114575" y="913094"/>
                </a:lnTo>
                <a:lnTo>
                  <a:pt x="1114575" y="692635"/>
                </a:lnTo>
                <a:close/>
              </a:path>
            </a:pathLst>
          </a:custGeom>
          <a:solidFill>
            <a:schemeClr val="tx1"/>
          </a:solidFill>
          <a:ln>
            <a:noFill/>
          </a:ln>
          <a:effectLst/>
        </p:spPr>
        <p:txBody>
          <a:bodyPr wrap="square" anchor="ctr">
            <a:noAutofit/>
          </a:bodyPr>
          <a:lstStyle/>
          <a:p>
            <a:endParaRPr lang="en-US" dirty="0"/>
          </a:p>
        </p:txBody>
      </p:sp>
      <p:sp>
        <p:nvSpPr>
          <p:cNvPr id="12" name="Freeform 11">
            <a:extLst>
              <a:ext uri="{FF2B5EF4-FFF2-40B4-BE49-F238E27FC236}">
                <a16:creationId xmlns:a16="http://schemas.microsoft.com/office/drawing/2014/main" id="{C7D2CDA6-8189-0B40-833B-3716A3710C24}"/>
              </a:ext>
            </a:extLst>
          </p:cNvPr>
          <p:cNvSpPr>
            <a:spLocks noChangeArrowheads="1"/>
          </p:cNvSpPr>
          <p:nvPr userDrawn="1"/>
        </p:nvSpPr>
        <p:spPr bwMode="auto">
          <a:xfrm flipH="1">
            <a:off x="8309345" y="-5887"/>
            <a:ext cx="835931" cy="5726776"/>
          </a:xfrm>
          <a:custGeom>
            <a:avLst/>
            <a:gdLst>
              <a:gd name="connsiteX0" fmla="*/ 69304 w 1114575"/>
              <a:gd name="connsiteY0" fmla="*/ 6624272 h 6872131"/>
              <a:gd name="connsiteX1" fmla="*/ 68695 w 1114575"/>
              <a:gd name="connsiteY1" fmla="*/ 6625398 h 6872131"/>
              <a:gd name="connsiteX2" fmla="*/ 68262 w 1114575"/>
              <a:gd name="connsiteY2" fmla="*/ 6624517 h 6872131"/>
              <a:gd name="connsiteX3" fmla="*/ 10766 w 1114575"/>
              <a:gd name="connsiteY3" fmla="*/ 6730697 h 6872131"/>
              <a:gd name="connsiteX4" fmla="*/ 82499 w 1114575"/>
              <a:gd name="connsiteY4" fmla="*/ 6872131 h 6872131"/>
              <a:gd name="connsiteX5" fmla="*/ 191099 w 1114575"/>
              <a:gd name="connsiteY5" fmla="*/ 6872131 h 6872131"/>
              <a:gd name="connsiteX6" fmla="*/ 174959 w 1114575"/>
              <a:gd name="connsiteY6" fmla="*/ 6407283 h 6872131"/>
              <a:gd name="connsiteX7" fmla="*/ 174651 w 1114575"/>
              <a:gd name="connsiteY7" fmla="*/ 6407898 h 6872131"/>
              <a:gd name="connsiteX8" fmla="*/ 174452 w 1114575"/>
              <a:gd name="connsiteY8" fmla="*/ 6407499 h 6872131"/>
              <a:gd name="connsiteX9" fmla="*/ 125759 w 1114575"/>
              <a:gd name="connsiteY9" fmla="*/ 6504872 h 6872131"/>
              <a:gd name="connsiteX10" fmla="*/ 121098 w 1114575"/>
              <a:gd name="connsiteY10" fmla="*/ 6513678 h 6872131"/>
              <a:gd name="connsiteX11" fmla="*/ 300553 w 1114575"/>
              <a:gd name="connsiteY11" fmla="*/ 6872131 h 6872131"/>
              <a:gd name="connsiteX12" fmla="*/ 407427 w 1114575"/>
              <a:gd name="connsiteY12" fmla="*/ 6872131 h 6872131"/>
              <a:gd name="connsiteX13" fmla="*/ 286358 w 1114575"/>
              <a:gd name="connsiteY13" fmla="*/ 6190294 h 6872131"/>
              <a:gd name="connsiteX14" fmla="*/ 285769 w 1114575"/>
              <a:gd name="connsiteY14" fmla="*/ 6191424 h 6872131"/>
              <a:gd name="connsiteX15" fmla="*/ 285301 w 1114575"/>
              <a:gd name="connsiteY15" fmla="*/ 6190480 h 6872131"/>
              <a:gd name="connsiteX16" fmla="*/ 236608 w 1114575"/>
              <a:gd name="connsiteY16" fmla="*/ 6283710 h 6872131"/>
              <a:gd name="connsiteX17" fmla="*/ 227801 w 1114575"/>
              <a:gd name="connsiteY17" fmla="*/ 6296659 h 6872131"/>
              <a:gd name="connsiteX18" fmla="*/ 517391 w 1114575"/>
              <a:gd name="connsiteY18" fmla="*/ 6872131 h 6872131"/>
              <a:gd name="connsiteX19" fmla="*/ 624709 w 1114575"/>
              <a:gd name="connsiteY19" fmla="*/ 6872131 h 6872131"/>
              <a:gd name="connsiteX20" fmla="*/ 391460 w 1114575"/>
              <a:gd name="connsiteY20" fmla="*/ 5973305 h 6872131"/>
              <a:gd name="connsiteX21" fmla="*/ 347395 w 1114575"/>
              <a:gd name="connsiteY21" fmla="*/ 6061874 h 6872131"/>
              <a:gd name="connsiteX22" fmla="*/ 338582 w 1114575"/>
              <a:gd name="connsiteY22" fmla="*/ 6084147 h 6872131"/>
              <a:gd name="connsiteX23" fmla="*/ 338657 w 1114575"/>
              <a:gd name="connsiteY23" fmla="*/ 6084295 h 6872131"/>
              <a:gd name="connsiteX24" fmla="*/ 338654 w 1114575"/>
              <a:gd name="connsiteY24" fmla="*/ 6084301 h 6872131"/>
              <a:gd name="connsiteX25" fmla="*/ 734489 w 1114575"/>
              <a:gd name="connsiteY25" fmla="*/ 6872131 h 6872131"/>
              <a:gd name="connsiteX26" fmla="*/ 845583 w 1114575"/>
              <a:gd name="connsiteY26" fmla="*/ 6872131 h 6872131"/>
              <a:gd name="connsiteX27" fmla="*/ 1114575 w 1114575"/>
              <a:gd name="connsiteY27" fmla="*/ 5839191 h 6872131"/>
              <a:gd name="connsiteX28" fmla="*/ 1100614 w 1114575"/>
              <a:gd name="connsiteY28" fmla="*/ 5866762 h 6872131"/>
              <a:gd name="connsiteX29" fmla="*/ 1109421 w 1114575"/>
              <a:gd name="connsiteY29" fmla="*/ 5884889 h 6872131"/>
              <a:gd name="connsiteX30" fmla="*/ 1114575 w 1114575"/>
              <a:gd name="connsiteY30" fmla="*/ 5894703 h 6872131"/>
              <a:gd name="connsiteX31" fmla="*/ 503947 w 1114575"/>
              <a:gd name="connsiteY31" fmla="*/ 5756325 h 6872131"/>
              <a:gd name="connsiteX32" fmla="*/ 503108 w 1114575"/>
              <a:gd name="connsiteY32" fmla="*/ 5757986 h 6872131"/>
              <a:gd name="connsiteX33" fmla="*/ 502339 w 1114575"/>
              <a:gd name="connsiteY33" fmla="*/ 5756453 h 6872131"/>
              <a:gd name="connsiteX34" fmla="*/ 457789 w 1114575"/>
              <a:gd name="connsiteY34" fmla="*/ 5845009 h 6872131"/>
              <a:gd name="connsiteX35" fmla="*/ 448986 w 1114575"/>
              <a:gd name="connsiteY35" fmla="*/ 5866762 h 6872131"/>
              <a:gd name="connsiteX36" fmla="*/ 951710 w 1114575"/>
              <a:gd name="connsiteY36" fmla="*/ 6872131 h 6872131"/>
              <a:gd name="connsiteX37" fmla="*/ 1065037 w 1114575"/>
              <a:gd name="connsiteY37" fmla="*/ 6872131 h 6872131"/>
              <a:gd name="connsiteX38" fmla="*/ 608524 w 1114575"/>
              <a:gd name="connsiteY38" fmla="*/ 5543578 h 6872131"/>
              <a:gd name="connsiteX39" fmla="*/ 568642 w 1114575"/>
              <a:gd name="connsiteY39" fmla="*/ 5623340 h 6872131"/>
              <a:gd name="connsiteX40" fmla="*/ 555689 w 1114575"/>
              <a:gd name="connsiteY40" fmla="*/ 5649757 h 6872131"/>
              <a:gd name="connsiteX41" fmla="*/ 555702 w 1114575"/>
              <a:gd name="connsiteY41" fmla="*/ 5649780 h 6872131"/>
              <a:gd name="connsiteX42" fmla="*/ 555571 w 1114575"/>
              <a:gd name="connsiteY42" fmla="*/ 5650045 h 6872131"/>
              <a:gd name="connsiteX43" fmla="*/ 861440 w 1114575"/>
              <a:gd name="connsiteY43" fmla="*/ 6259495 h 6872131"/>
              <a:gd name="connsiteX44" fmla="*/ 1114575 w 1114575"/>
              <a:gd name="connsiteY44" fmla="*/ 6764310 h 6872131"/>
              <a:gd name="connsiteX45" fmla="*/ 1114575 w 1114575"/>
              <a:gd name="connsiteY45" fmla="*/ 6545611 h 6872131"/>
              <a:gd name="connsiteX46" fmla="*/ 905008 w 1114575"/>
              <a:gd name="connsiteY46" fmla="*/ 6130852 h 6872131"/>
              <a:gd name="connsiteX47" fmla="*/ 1114575 w 1114575"/>
              <a:gd name="connsiteY47" fmla="*/ 5413892 h 6872131"/>
              <a:gd name="connsiteX48" fmla="*/ 994429 w 1114575"/>
              <a:gd name="connsiteY48" fmla="*/ 5654417 h 6872131"/>
              <a:gd name="connsiteX49" fmla="*/ 998572 w 1114575"/>
              <a:gd name="connsiteY49" fmla="*/ 5663227 h 6872131"/>
              <a:gd name="connsiteX50" fmla="*/ 1047261 w 1114575"/>
              <a:gd name="connsiteY50" fmla="*/ 5760599 h 6872131"/>
              <a:gd name="connsiteX51" fmla="*/ 1048254 w 1114575"/>
              <a:gd name="connsiteY51" fmla="*/ 5758611 h 6872131"/>
              <a:gd name="connsiteX52" fmla="*/ 1049131 w 1114575"/>
              <a:gd name="connsiteY52" fmla="*/ 5760370 h 6872131"/>
              <a:gd name="connsiteX53" fmla="*/ 1114575 w 1114575"/>
              <a:gd name="connsiteY53" fmla="*/ 5629281 h 6872131"/>
              <a:gd name="connsiteX54" fmla="*/ 486530 w 1114575"/>
              <a:gd name="connsiteY54" fmla="*/ 5167030 h 6872131"/>
              <a:gd name="connsiteX55" fmla="*/ 380351 w 1114575"/>
              <a:gd name="connsiteY55" fmla="*/ 5167030 h 6872131"/>
              <a:gd name="connsiteX56" fmla="*/ 0 w 1114575"/>
              <a:gd name="connsiteY56" fmla="*/ 5916255 h 6872131"/>
              <a:gd name="connsiteX57" fmla="*/ 0 w 1114575"/>
              <a:gd name="connsiteY57" fmla="*/ 6127477 h 6872131"/>
              <a:gd name="connsiteX58" fmla="*/ 689817 w 1114575"/>
              <a:gd name="connsiteY58" fmla="*/ 5167030 h 6872131"/>
              <a:gd name="connsiteX59" fmla="*/ 583654 w 1114575"/>
              <a:gd name="connsiteY59" fmla="*/ 5167030 h 6872131"/>
              <a:gd name="connsiteX60" fmla="*/ 0 w 1114575"/>
              <a:gd name="connsiteY60" fmla="*/ 6328014 h 6872131"/>
              <a:gd name="connsiteX61" fmla="*/ 0 w 1114575"/>
              <a:gd name="connsiteY61" fmla="*/ 6543437 h 6872131"/>
              <a:gd name="connsiteX62" fmla="*/ 910746 w 1114575"/>
              <a:gd name="connsiteY62" fmla="*/ 5167030 h 6872131"/>
              <a:gd name="connsiteX63" fmla="*/ 799988 w 1114575"/>
              <a:gd name="connsiteY63" fmla="*/ 5167030 h 6872131"/>
              <a:gd name="connsiteX64" fmla="*/ 799982 w 1114575"/>
              <a:gd name="connsiteY64" fmla="*/ 5167037 h 6872131"/>
              <a:gd name="connsiteX65" fmla="*/ 799146 w 1114575"/>
              <a:gd name="connsiteY65" fmla="*/ 5167037 h 6872131"/>
              <a:gd name="connsiteX66" fmla="*/ 666541 w 1114575"/>
              <a:gd name="connsiteY66" fmla="*/ 5432725 h 6872131"/>
              <a:gd name="connsiteX67" fmla="*/ 1114575 w 1114575"/>
              <a:gd name="connsiteY67" fmla="*/ 6323848 h 6872131"/>
              <a:gd name="connsiteX68" fmla="*/ 1114575 w 1114575"/>
              <a:gd name="connsiteY68" fmla="*/ 6111406 h 6872131"/>
              <a:gd name="connsiteX69" fmla="*/ 773592 w 1114575"/>
              <a:gd name="connsiteY69" fmla="*/ 5432702 h 6872131"/>
              <a:gd name="connsiteX70" fmla="*/ 269541 w 1114575"/>
              <a:gd name="connsiteY70" fmla="*/ 5167024 h 6872131"/>
              <a:gd name="connsiteX71" fmla="*/ 264878 w 1114575"/>
              <a:gd name="connsiteY71" fmla="*/ 5167024 h 6872131"/>
              <a:gd name="connsiteX72" fmla="*/ 163362 w 1114575"/>
              <a:gd name="connsiteY72" fmla="*/ 5167024 h 6872131"/>
              <a:gd name="connsiteX73" fmla="*/ 0 w 1114575"/>
              <a:gd name="connsiteY73" fmla="*/ 5167024 h 6872131"/>
              <a:gd name="connsiteX74" fmla="*/ 0 w 1114575"/>
              <a:gd name="connsiteY74" fmla="*/ 5260220 h 6872131"/>
              <a:gd name="connsiteX75" fmla="*/ 114155 w 1114575"/>
              <a:gd name="connsiteY75" fmla="*/ 5260220 h 6872131"/>
              <a:gd name="connsiteX76" fmla="*/ 0 w 1114575"/>
              <a:gd name="connsiteY76" fmla="*/ 5487092 h 6872131"/>
              <a:gd name="connsiteX77" fmla="*/ 0 w 1114575"/>
              <a:gd name="connsiteY77" fmla="*/ 5701687 h 6872131"/>
              <a:gd name="connsiteX78" fmla="*/ 1114575 w 1114575"/>
              <a:gd name="connsiteY78" fmla="*/ 5167024 h 6872131"/>
              <a:gd name="connsiteX79" fmla="*/ 1021988 w 1114575"/>
              <a:gd name="connsiteY79" fmla="*/ 5167024 h 6872131"/>
              <a:gd name="connsiteX80" fmla="*/ 1021981 w 1114575"/>
              <a:gd name="connsiteY80" fmla="*/ 5167037 h 6872131"/>
              <a:gd name="connsiteX81" fmla="*/ 1020845 w 1114575"/>
              <a:gd name="connsiteY81" fmla="*/ 5167037 h 6872131"/>
              <a:gd name="connsiteX82" fmla="*/ 883580 w 1114575"/>
              <a:gd name="connsiteY82" fmla="*/ 5437385 h 6872131"/>
              <a:gd name="connsiteX83" fmla="*/ 936412 w 1114575"/>
              <a:gd name="connsiteY83" fmla="*/ 5543578 h 6872131"/>
              <a:gd name="connsiteX84" fmla="*/ 936966 w 1114575"/>
              <a:gd name="connsiteY84" fmla="*/ 5542487 h 6872131"/>
              <a:gd name="connsiteX85" fmla="*/ 937411 w 1114575"/>
              <a:gd name="connsiteY85" fmla="*/ 5543384 h 6872131"/>
              <a:gd name="connsiteX86" fmla="*/ 1114575 w 1114575"/>
              <a:gd name="connsiteY86" fmla="*/ 5194202 h 6872131"/>
              <a:gd name="connsiteX87" fmla="*/ 733214 w 1114575"/>
              <a:gd name="connsiteY87" fmla="*/ 5078458 h 6872131"/>
              <a:gd name="connsiteX88" fmla="*/ 627379 w 1114575"/>
              <a:gd name="connsiteY88" fmla="*/ 5078458 h 6872131"/>
              <a:gd name="connsiteX89" fmla="*/ 582980 w 1114575"/>
              <a:gd name="connsiteY89" fmla="*/ 5167020 h 6872131"/>
              <a:gd name="connsiteX90" fmla="*/ 693462 w 1114575"/>
              <a:gd name="connsiteY90" fmla="*/ 5167020 h 6872131"/>
              <a:gd name="connsiteX91" fmla="*/ 1114575 w 1114575"/>
              <a:gd name="connsiteY91" fmla="*/ 4984720 h 6872131"/>
              <a:gd name="connsiteX92" fmla="*/ 676815 w 1114575"/>
              <a:gd name="connsiteY92" fmla="*/ 4984720 h 6872131"/>
              <a:gd name="connsiteX93" fmla="*/ 676556 w 1114575"/>
              <a:gd name="connsiteY93" fmla="*/ 4985222 h 6872131"/>
              <a:gd name="connsiteX94" fmla="*/ 670684 w 1114575"/>
              <a:gd name="connsiteY94" fmla="*/ 4985222 h 6872131"/>
              <a:gd name="connsiteX95" fmla="*/ 621991 w 1114575"/>
              <a:gd name="connsiteY95" fmla="*/ 5078452 h 6872131"/>
              <a:gd name="connsiteX96" fmla="*/ 1114575 w 1114575"/>
              <a:gd name="connsiteY96" fmla="*/ 5078452 h 6872131"/>
              <a:gd name="connsiteX97" fmla="*/ 0 w 1114575"/>
              <a:gd name="connsiteY97" fmla="*/ 4979081 h 6872131"/>
              <a:gd name="connsiteX98" fmla="*/ 0 w 1114575"/>
              <a:gd name="connsiteY98" fmla="*/ 5075657 h 6872131"/>
              <a:gd name="connsiteX99" fmla="*/ 47984 w 1114575"/>
              <a:gd name="connsiteY99" fmla="*/ 5075657 h 6872131"/>
              <a:gd name="connsiteX100" fmla="*/ 1114575 w 1114575"/>
              <a:gd name="connsiteY100" fmla="*/ 4796328 h 6872131"/>
              <a:gd name="connsiteX101" fmla="*/ 770336 w 1114575"/>
              <a:gd name="connsiteY101" fmla="*/ 4796328 h 6872131"/>
              <a:gd name="connsiteX102" fmla="*/ 721637 w 1114575"/>
              <a:gd name="connsiteY102" fmla="*/ 4889578 h 6872131"/>
              <a:gd name="connsiteX103" fmla="*/ 1114575 w 1114575"/>
              <a:gd name="connsiteY103" fmla="*/ 4889578 h 6872131"/>
              <a:gd name="connsiteX104" fmla="*/ 1114575 w 1114575"/>
              <a:gd name="connsiteY104" fmla="*/ 4599870 h 6872131"/>
              <a:gd name="connsiteX105" fmla="*/ 861303 w 1114575"/>
              <a:gd name="connsiteY105" fmla="*/ 4599870 h 6872131"/>
              <a:gd name="connsiteX106" fmla="*/ 812613 w 1114575"/>
              <a:gd name="connsiteY106" fmla="*/ 4697244 h 6872131"/>
              <a:gd name="connsiteX107" fmla="*/ 814441 w 1114575"/>
              <a:gd name="connsiteY107" fmla="*/ 4697244 h 6872131"/>
              <a:gd name="connsiteX108" fmla="*/ 813674 w 1114575"/>
              <a:gd name="connsiteY108" fmla="*/ 4698783 h 6872131"/>
              <a:gd name="connsiteX109" fmla="*/ 1114575 w 1114575"/>
              <a:gd name="connsiteY109" fmla="*/ 4698783 h 6872131"/>
              <a:gd name="connsiteX110" fmla="*/ 0 w 1114575"/>
              <a:gd name="connsiteY110" fmla="*/ 4544702 h 6872131"/>
              <a:gd name="connsiteX111" fmla="*/ 0 w 1114575"/>
              <a:gd name="connsiteY111" fmla="*/ 4758036 h 6872131"/>
              <a:gd name="connsiteX112" fmla="*/ 158784 w 1114575"/>
              <a:gd name="connsiteY112" fmla="*/ 5075655 h 6872131"/>
              <a:gd name="connsiteX113" fmla="*/ 264973 w 1114575"/>
              <a:gd name="connsiteY113" fmla="*/ 5075655 h 6872131"/>
              <a:gd name="connsiteX114" fmla="*/ 1114575 w 1114575"/>
              <a:gd name="connsiteY114" fmla="*/ 4409219 h 6872131"/>
              <a:gd name="connsiteX115" fmla="*/ 960546 w 1114575"/>
              <a:gd name="connsiteY115" fmla="*/ 4409219 h 6872131"/>
              <a:gd name="connsiteX116" fmla="*/ 960523 w 1114575"/>
              <a:gd name="connsiteY116" fmla="*/ 4409265 h 6872131"/>
              <a:gd name="connsiteX117" fmla="*/ 958685 w 1114575"/>
              <a:gd name="connsiteY117" fmla="*/ 4409265 h 6872131"/>
              <a:gd name="connsiteX118" fmla="*/ 909996 w 1114575"/>
              <a:gd name="connsiteY118" fmla="*/ 4502494 h 6872131"/>
              <a:gd name="connsiteX119" fmla="*/ 1114575 w 1114575"/>
              <a:gd name="connsiteY119" fmla="*/ 4502494 h 6872131"/>
              <a:gd name="connsiteX120" fmla="*/ 1114575 w 1114575"/>
              <a:gd name="connsiteY120" fmla="*/ 4218659 h 6872131"/>
              <a:gd name="connsiteX121" fmla="*/ 1051925 w 1114575"/>
              <a:gd name="connsiteY121" fmla="*/ 4218659 h 6872131"/>
              <a:gd name="connsiteX122" fmla="*/ 1007378 w 1114575"/>
              <a:gd name="connsiteY122" fmla="*/ 4311893 h 6872131"/>
              <a:gd name="connsiteX123" fmla="*/ 1008243 w 1114575"/>
              <a:gd name="connsiteY123" fmla="*/ 4311893 h 6872131"/>
              <a:gd name="connsiteX124" fmla="*/ 1007824 w 1114575"/>
              <a:gd name="connsiteY124" fmla="*/ 4312767 h 6872131"/>
              <a:gd name="connsiteX125" fmla="*/ 1114575 w 1114575"/>
              <a:gd name="connsiteY125" fmla="*/ 4312767 h 6872131"/>
              <a:gd name="connsiteX126" fmla="*/ 0 w 1114575"/>
              <a:gd name="connsiteY126" fmla="*/ 4121228 h 6872131"/>
              <a:gd name="connsiteX127" fmla="*/ 0 w 1114575"/>
              <a:gd name="connsiteY127" fmla="*/ 4344228 h 6872131"/>
              <a:gd name="connsiteX128" fmla="*/ 329330 w 1114575"/>
              <a:gd name="connsiteY128" fmla="*/ 5002832 h 6872131"/>
              <a:gd name="connsiteX129" fmla="*/ 329965 w 1114575"/>
              <a:gd name="connsiteY129" fmla="*/ 5001669 h 6872131"/>
              <a:gd name="connsiteX130" fmla="*/ 330414 w 1114575"/>
              <a:gd name="connsiteY130" fmla="*/ 5002566 h 6872131"/>
              <a:gd name="connsiteX131" fmla="*/ 388408 w 1114575"/>
              <a:gd name="connsiteY131" fmla="*/ 4896427 h 6872131"/>
              <a:gd name="connsiteX132" fmla="*/ 1114575 w 1114575"/>
              <a:gd name="connsiteY132" fmla="*/ 4093369 h 6872131"/>
              <a:gd name="connsiteX133" fmla="*/ 1100614 w 1114575"/>
              <a:gd name="connsiteY133" fmla="*/ 4121287 h 6872131"/>
              <a:gd name="connsiteX134" fmla="*/ 1114575 w 1114575"/>
              <a:gd name="connsiteY134" fmla="*/ 4121287 h 6872131"/>
              <a:gd name="connsiteX135" fmla="*/ 0 w 1114575"/>
              <a:gd name="connsiteY135" fmla="*/ 3688374 h 6872131"/>
              <a:gd name="connsiteX136" fmla="*/ 0 w 1114575"/>
              <a:gd name="connsiteY136" fmla="*/ 3905283 h 6872131"/>
              <a:gd name="connsiteX137" fmla="*/ 440179 w 1114575"/>
              <a:gd name="connsiteY137" fmla="*/ 4785813 h 6872131"/>
              <a:gd name="connsiteX138" fmla="*/ 441299 w 1114575"/>
              <a:gd name="connsiteY138" fmla="*/ 4783585 h 6872131"/>
              <a:gd name="connsiteX139" fmla="*/ 442295 w 1114575"/>
              <a:gd name="connsiteY139" fmla="*/ 4785577 h 6872131"/>
              <a:gd name="connsiteX140" fmla="*/ 495668 w 1114575"/>
              <a:gd name="connsiteY140" fmla="*/ 4679385 h 6872131"/>
              <a:gd name="connsiteX141" fmla="*/ 1114575 w 1114575"/>
              <a:gd name="connsiteY141" fmla="*/ 3663740 h 6872131"/>
              <a:gd name="connsiteX142" fmla="*/ 402500 w 1114575"/>
              <a:gd name="connsiteY142" fmla="*/ 5080223 h 6872131"/>
              <a:gd name="connsiteX143" fmla="*/ 509223 w 1114575"/>
              <a:gd name="connsiteY143" fmla="*/ 5080223 h 6872131"/>
              <a:gd name="connsiteX144" fmla="*/ 1114575 w 1114575"/>
              <a:gd name="connsiteY144" fmla="*/ 3879510 h 6872131"/>
              <a:gd name="connsiteX145" fmla="*/ 0 w 1114575"/>
              <a:gd name="connsiteY145" fmla="*/ 3254256 h 6872131"/>
              <a:gd name="connsiteX146" fmla="*/ 0 w 1114575"/>
              <a:gd name="connsiteY146" fmla="*/ 3469615 h 6872131"/>
              <a:gd name="connsiteX147" fmla="*/ 551028 w 1114575"/>
              <a:gd name="connsiteY147" fmla="*/ 4568794 h 6872131"/>
              <a:gd name="connsiteX148" fmla="*/ 551569 w 1114575"/>
              <a:gd name="connsiteY148" fmla="*/ 4567720 h 6872131"/>
              <a:gd name="connsiteX149" fmla="*/ 552001 w 1114575"/>
              <a:gd name="connsiteY149" fmla="*/ 4568585 h 6872131"/>
              <a:gd name="connsiteX150" fmla="*/ 605305 w 1114575"/>
              <a:gd name="connsiteY150" fmla="*/ 4462389 h 6872131"/>
              <a:gd name="connsiteX151" fmla="*/ 56532 w 1114575"/>
              <a:gd name="connsiteY151" fmla="*/ 2933689 h 6872131"/>
              <a:gd name="connsiteX152" fmla="*/ 0 w 1114575"/>
              <a:gd name="connsiteY152" fmla="*/ 2933689 h 6872131"/>
              <a:gd name="connsiteX153" fmla="*/ 0 w 1114575"/>
              <a:gd name="connsiteY153" fmla="*/ 3036894 h 6872131"/>
              <a:gd name="connsiteX154" fmla="*/ 657735 w 1114575"/>
              <a:gd name="connsiteY154" fmla="*/ 4351773 h 6872131"/>
              <a:gd name="connsiteX155" fmla="*/ 658802 w 1114575"/>
              <a:gd name="connsiteY155" fmla="*/ 4349624 h 6872131"/>
              <a:gd name="connsiteX156" fmla="*/ 659792 w 1114575"/>
              <a:gd name="connsiteY156" fmla="*/ 4351599 h 6872131"/>
              <a:gd name="connsiteX157" fmla="*/ 712657 w 1114575"/>
              <a:gd name="connsiteY157" fmla="*/ 4245396 h 6872131"/>
              <a:gd name="connsiteX158" fmla="*/ 277997 w 1114575"/>
              <a:gd name="connsiteY158" fmla="*/ 2933689 h 6872131"/>
              <a:gd name="connsiteX159" fmla="*/ 167276 w 1114575"/>
              <a:gd name="connsiteY159" fmla="*/ 2933689 h 6872131"/>
              <a:gd name="connsiteX160" fmla="*/ 167508 w 1114575"/>
              <a:gd name="connsiteY160" fmla="*/ 2934154 h 6872131"/>
              <a:gd name="connsiteX161" fmla="*/ 165645 w 1114575"/>
              <a:gd name="connsiteY161" fmla="*/ 2934154 h 6872131"/>
              <a:gd name="connsiteX162" fmla="*/ 768067 w 1114575"/>
              <a:gd name="connsiteY162" fmla="*/ 4134236 h 6872131"/>
              <a:gd name="connsiteX163" fmla="*/ 768443 w 1114575"/>
              <a:gd name="connsiteY163" fmla="*/ 4133490 h 6872131"/>
              <a:gd name="connsiteX164" fmla="*/ 769003 w 1114575"/>
              <a:gd name="connsiteY164" fmla="*/ 4134607 h 6872131"/>
              <a:gd name="connsiteX165" fmla="*/ 822294 w 1114575"/>
              <a:gd name="connsiteY165" fmla="*/ 4028353 h 6872131"/>
              <a:gd name="connsiteX166" fmla="*/ 495206 w 1114575"/>
              <a:gd name="connsiteY166" fmla="*/ 2933689 h 6872131"/>
              <a:gd name="connsiteX167" fmla="*/ 384265 w 1114575"/>
              <a:gd name="connsiteY167" fmla="*/ 2933689 h 6872131"/>
              <a:gd name="connsiteX168" fmla="*/ 384498 w 1114575"/>
              <a:gd name="connsiteY168" fmla="*/ 2934154 h 6872131"/>
              <a:gd name="connsiteX169" fmla="*/ 382683 w 1114575"/>
              <a:gd name="connsiteY169" fmla="*/ 2934154 h 6872131"/>
              <a:gd name="connsiteX170" fmla="*/ 874773 w 1114575"/>
              <a:gd name="connsiteY170" fmla="*/ 3917215 h 6872131"/>
              <a:gd name="connsiteX171" fmla="*/ 875648 w 1114575"/>
              <a:gd name="connsiteY171" fmla="*/ 3915387 h 6872131"/>
              <a:gd name="connsiteX172" fmla="*/ 876764 w 1114575"/>
              <a:gd name="connsiteY172" fmla="*/ 3917617 h 6872131"/>
              <a:gd name="connsiteX173" fmla="*/ 929646 w 1114575"/>
              <a:gd name="connsiteY173" fmla="*/ 3807197 h 6872131"/>
              <a:gd name="connsiteX174" fmla="*/ 711861 w 1114575"/>
              <a:gd name="connsiteY174" fmla="*/ 2933689 h 6872131"/>
              <a:gd name="connsiteX175" fmla="*/ 605823 w 1114575"/>
              <a:gd name="connsiteY175" fmla="*/ 2933689 h 6872131"/>
              <a:gd name="connsiteX176" fmla="*/ 606055 w 1114575"/>
              <a:gd name="connsiteY176" fmla="*/ 2934154 h 6872131"/>
              <a:gd name="connsiteX177" fmla="*/ 604382 w 1114575"/>
              <a:gd name="connsiteY177" fmla="*/ 2934154 h 6872131"/>
              <a:gd name="connsiteX178" fmla="*/ 985105 w 1114575"/>
              <a:gd name="connsiteY178" fmla="*/ 3696054 h 6872131"/>
              <a:gd name="connsiteX179" fmla="*/ 985567 w 1114575"/>
              <a:gd name="connsiteY179" fmla="*/ 3695178 h 6872131"/>
              <a:gd name="connsiteX180" fmla="*/ 986006 w 1114575"/>
              <a:gd name="connsiteY180" fmla="*/ 3696059 h 6872131"/>
              <a:gd name="connsiteX181" fmla="*/ 1035147 w 1114575"/>
              <a:gd name="connsiteY181" fmla="*/ 3602771 h 6872131"/>
              <a:gd name="connsiteX182" fmla="*/ 1039283 w 1114575"/>
              <a:gd name="connsiteY182" fmla="*/ 3589815 h 6872131"/>
              <a:gd name="connsiteX183" fmla="*/ 929161 w 1114575"/>
              <a:gd name="connsiteY183" fmla="*/ 2933689 h 6872131"/>
              <a:gd name="connsiteX184" fmla="*/ 822812 w 1114575"/>
              <a:gd name="connsiteY184" fmla="*/ 2933689 h 6872131"/>
              <a:gd name="connsiteX185" fmla="*/ 823048 w 1114575"/>
              <a:gd name="connsiteY185" fmla="*/ 2934154 h 6872131"/>
              <a:gd name="connsiteX186" fmla="*/ 821420 w 1114575"/>
              <a:gd name="connsiteY186" fmla="*/ 2934154 h 6872131"/>
              <a:gd name="connsiteX187" fmla="*/ 1095954 w 1114575"/>
              <a:gd name="connsiteY187" fmla="*/ 3479034 h 6872131"/>
              <a:gd name="connsiteX188" fmla="*/ 1096845 w 1114575"/>
              <a:gd name="connsiteY188" fmla="*/ 3477243 h 6872131"/>
              <a:gd name="connsiteX189" fmla="*/ 1097768 w 1114575"/>
              <a:gd name="connsiteY189" fmla="*/ 3479074 h 6872131"/>
              <a:gd name="connsiteX190" fmla="*/ 1114575 w 1114575"/>
              <a:gd name="connsiteY190" fmla="*/ 3445304 h 6872131"/>
              <a:gd name="connsiteX191" fmla="*/ 1114575 w 1114575"/>
              <a:gd name="connsiteY191" fmla="*/ 3299928 h 6872131"/>
              <a:gd name="connsiteX192" fmla="*/ 1114575 w 1114575"/>
              <a:gd name="connsiteY192" fmla="*/ 2933689 h 6872131"/>
              <a:gd name="connsiteX193" fmla="*/ 1039801 w 1114575"/>
              <a:gd name="connsiteY193" fmla="*/ 2933689 h 6872131"/>
              <a:gd name="connsiteX194" fmla="*/ 1040033 w 1114575"/>
              <a:gd name="connsiteY194" fmla="*/ 2934154 h 6872131"/>
              <a:gd name="connsiteX195" fmla="*/ 1038458 w 1114575"/>
              <a:gd name="connsiteY195" fmla="*/ 2934154 h 6872131"/>
              <a:gd name="connsiteX196" fmla="*/ 1114575 w 1114575"/>
              <a:gd name="connsiteY196" fmla="*/ 3086375 h 6872131"/>
              <a:gd name="connsiteX197" fmla="*/ 1114575 w 1114575"/>
              <a:gd name="connsiteY197" fmla="*/ 2743549 h 6872131"/>
              <a:gd name="connsiteX198" fmla="*/ 0 w 1114575"/>
              <a:gd name="connsiteY198" fmla="*/ 2743549 h 6872131"/>
              <a:gd name="connsiteX199" fmla="*/ 0 w 1114575"/>
              <a:gd name="connsiteY199" fmla="*/ 2836792 h 6872131"/>
              <a:gd name="connsiteX200" fmla="*/ 1114575 w 1114575"/>
              <a:gd name="connsiteY200" fmla="*/ 2836792 h 6872131"/>
              <a:gd name="connsiteX201" fmla="*/ 1114575 w 1114575"/>
              <a:gd name="connsiteY201" fmla="*/ 2552719 h 6872131"/>
              <a:gd name="connsiteX202" fmla="*/ 0 w 1114575"/>
              <a:gd name="connsiteY202" fmla="*/ 2552719 h 6872131"/>
              <a:gd name="connsiteX203" fmla="*/ 0 w 1114575"/>
              <a:gd name="connsiteY203" fmla="*/ 2645377 h 6872131"/>
              <a:gd name="connsiteX204" fmla="*/ 1114575 w 1114575"/>
              <a:gd name="connsiteY204" fmla="*/ 2645377 h 6872131"/>
              <a:gd name="connsiteX205" fmla="*/ 1084252 w 1114575"/>
              <a:gd name="connsiteY205" fmla="*/ 2362593 h 6872131"/>
              <a:gd name="connsiteX206" fmla="*/ 0 w 1114575"/>
              <a:gd name="connsiteY206" fmla="*/ 2362593 h 6872131"/>
              <a:gd name="connsiteX207" fmla="*/ 0 w 1114575"/>
              <a:gd name="connsiteY207" fmla="*/ 2455797 h 6872131"/>
              <a:gd name="connsiteX208" fmla="*/ 1114575 w 1114575"/>
              <a:gd name="connsiteY208" fmla="*/ 2455797 h 6872131"/>
              <a:gd name="connsiteX209" fmla="*/ 1114575 w 1114575"/>
              <a:gd name="connsiteY209" fmla="*/ 2420654 h 6872131"/>
              <a:gd name="connsiteX210" fmla="*/ 985105 w 1114575"/>
              <a:gd name="connsiteY210" fmla="*/ 2171736 h 6872131"/>
              <a:gd name="connsiteX211" fmla="*/ 0 w 1114575"/>
              <a:gd name="connsiteY211" fmla="*/ 2171736 h 6872131"/>
              <a:gd name="connsiteX212" fmla="*/ 0 w 1114575"/>
              <a:gd name="connsiteY212" fmla="*/ 2266216 h 6872131"/>
              <a:gd name="connsiteX213" fmla="*/ 1034715 w 1114575"/>
              <a:gd name="connsiteY213" fmla="*/ 2266216 h 6872131"/>
              <a:gd name="connsiteX214" fmla="*/ 1034056 w 1114575"/>
              <a:gd name="connsiteY214" fmla="*/ 2264969 h 6872131"/>
              <a:gd name="connsiteX215" fmla="*/ 1034312 w 1114575"/>
              <a:gd name="connsiteY215" fmla="*/ 2264969 h 6872131"/>
              <a:gd name="connsiteX216" fmla="*/ 892396 w 1114575"/>
              <a:gd name="connsiteY216" fmla="*/ 1976653 h 6872131"/>
              <a:gd name="connsiteX217" fmla="*/ 0 w 1114575"/>
              <a:gd name="connsiteY217" fmla="*/ 1976653 h 6872131"/>
              <a:gd name="connsiteX218" fmla="*/ 0 w 1114575"/>
              <a:gd name="connsiteY218" fmla="*/ 2074363 h 6872131"/>
              <a:gd name="connsiteX219" fmla="*/ 941076 w 1114575"/>
              <a:gd name="connsiteY219" fmla="*/ 2074363 h 6872131"/>
              <a:gd name="connsiteX220" fmla="*/ 940427 w 1114575"/>
              <a:gd name="connsiteY220" fmla="*/ 2073066 h 6872131"/>
              <a:gd name="connsiteX221" fmla="*/ 795000 w 1114575"/>
              <a:gd name="connsiteY221" fmla="*/ 1786385 h 6872131"/>
              <a:gd name="connsiteX222" fmla="*/ 0 w 1114575"/>
              <a:gd name="connsiteY222" fmla="*/ 1786385 h 6872131"/>
              <a:gd name="connsiteX223" fmla="*/ 0 w 1114575"/>
              <a:gd name="connsiteY223" fmla="*/ 1884773 h 6872131"/>
              <a:gd name="connsiteX224" fmla="*/ 845134 w 1114575"/>
              <a:gd name="connsiteY224" fmla="*/ 1884773 h 6872131"/>
              <a:gd name="connsiteX225" fmla="*/ 796464 w 1114575"/>
              <a:gd name="connsiteY225" fmla="*/ 1787073 h 6872131"/>
              <a:gd name="connsiteX226" fmla="*/ 795344 w 1114575"/>
              <a:gd name="connsiteY226" fmla="*/ 1787073 h 6872131"/>
              <a:gd name="connsiteX227" fmla="*/ 704626 w 1114575"/>
              <a:gd name="connsiteY227" fmla="*/ 1595209 h 6872131"/>
              <a:gd name="connsiteX228" fmla="*/ 0 w 1114575"/>
              <a:gd name="connsiteY228" fmla="*/ 1595209 h 6872131"/>
              <a:gd name="connsiteX229" fmla="*/ 0 w 1114575"/>
              <a:gd name="connsiteY229" fmla="*/ 1693673 h 6872131"/>
              <a:gd name="connsiteX230" fmla="*/ 746311 w 1114575"/>
              <a:gd name="connsiteY230" fmla="*/ 1693673 h 6872131"/>
              <a:gd name="connsiteX231" fmla="*/ 745964 w 1114575"/>
              <a:gd name="connsiteY231" fmla="*/ 1692910 h 6872131"/>
              <a:gd name="connsiteX232" fmla="*/ 749203 w 1114575"/>
              <a:gd name="connsiteY232" fmla="*/ 1692910 h 6872131"/>
              <a:gd name="connsiteX233" fmla="*/ 597769 w 1114575"/>
              <a:gd name="connsiteY233" fmla="*/ 1391926 h 6872131"/>
              <a:gd name="connsiteX234" fmla="*/ 596636 w 1114575"/>
              <a:gd name="connsiteY234" fmla="*/ 1394186 h 6872131"/>
              <a:gd name="connsiteX235" fmla="*/ 595575 w 1114575"/>
              <a:gd name="connsiteY235" fmla="*/ 1392228 h 6872131"/>
              <a:gd name="connsiteX236" fmla="*/ 542222 w 1114575"/>
              <a:gd name="connsiteY236" fmla="*/ 1498408 h 6872131"/>
              <a:gd name="connsiteX237" fmla="*/ 544328 w 1114575"/>
              <a:gd name="connsiteY237" fmla="*/ 1498408 h 6872131"/>
              <a:gd name="connsiteX238" fmla="*/ 544151 w 1114575"/>
              <a:gd name="connsiteY238" fmla="*/ 1498757 h 6872131"/>
              <a:gd name="connsiteX239" fmla="*/ 655550 w 1114575"/>
              <a:gd name="connsiteY239" fmla="*/ 1498757 h 6872131"/>
              <a:gd name="connsiteX240" fmla="*/ 490421 w 1114575"/>
              <a:gd name="connsiteY240" fmla="*/ 1174937 h 6872131"/>
              <a:gd name="connsiteX241" fmla="*/ 489576 w 1114575"/>
              <a:gd name="connsiteY241" fmla="*/ 1176614 h 6872131"/>
              <a:gd name="connsiteX242" fmla="*/ 488869 w 1114575"/>
              <a:gd name="connsiteY242" fmla="*/ 1175209 h 6872131"/>
              <a:gd name="connsiteX243" fmla="*/ 325184 w 1114575"/>
              <a:gd name="connsiteY243" fmla="*/ 1498408 h 6872131"/>
              <a:gd name="connsiteX244" fmla="*/ 327339 w 1114575"/>
              <a:gd name="connsiteY244" fmla="*/ 1498408 h 6872131"/>
              <a:gd name="connsiteX245" fmla="*/ 327162 w 1114575"/>
              <a:gd name="connsiteY245" fmla="*/ 1498760 h 6872131"/>
              <a:gd name="connsiteX246" fmla="*/ 433072 w 1114575"/>
              <a:gd name="connsiteY246" fmla="*/ 1498760 h 6872131"/>
              <a:gd name="connsiteX247" fmla="*/ 543634 w 1114575"/>
              <a:gd name="connsiteY247" fmla="*/ 1281323 h 6872131"/>
              <a:gd name="connsiteX248" fmla="*/ 381062 w 1114575"/>
              <a:gd name="connsiteY248" fmla="*/ 953380 h 6872131"/>
              <a:gd name="connsiteX249" fmla="*/ 379739 w 1114575"/>
              <a:gd name="connsiteY249" fmla="*/ 956045 h 6872131"/>
              <a:gd name="connsiteX250" fmla="*/ 378537 w 1114575"/>
              <a:gd name="connsiteY250" fmla="*/ 953527 h 6872131"/>
              <a:gd name="connsiteX251" fmla="*/ 108149 w 1114575"/>
              <a:gd name="connsiteY251" fmla="*/ 1498408 h 6872131"/>
              <a:gd name="connsiteX252" fmla="*/ 110350 w 1114575"/>
              <a:gd name="connsiteY252" fmla="*/ 1498408 h 6872131"/>
              <a:gd name="connsiteX253" fmla="*/ 110173 w 1114575"/>
              <a:gd name="connsiteY253" fmla="*/ 1498760 h 6872131"/>
              <a:gd name="connsiteX254" fmla="*/ 216555 w 1114575"/>
              <a:gd name="connsiteY254" fmla="*/ 1498760 h 6872131"/>
              <a:gd name="connsiteX255" fmla="*/ 433996 w 1114575"/>
              <a:gd name="connsiteY255" fmla="*/ 1064324 h 6872131"/>
              <a:gd name="connsiteX256" fmla="*/ 429843 w 1114575"/>
              <a:gd name="connsiteY256" fmla="*/ 1055507 h 6872131"/>
              <a:gd name="connsiteX257" fmla="*/ 266954 w 1114575"/>
              <a:gd name="connsiteY257" fmla="*/ 736391 h 6872131"/>
              <a:gd name="connsiteX258" fmla="*/ 0 w 1114575"/>
              <a:gd name="connsiteY258" fmla="*/ 1271084 h 6872131"/>
              <a:gd name="connsiteX259" fmla="*/ 0 w 1114575"/>
              <a:gd name="connsiteY259" fmla="*/ 1493000 h 6872131"/>
              <a:gd name="connsiteX260" fmla="*/ 325184 w 1114575"/>
              <a:gd name="connsiteY260" fmla="*/ 842688 h 6872131"/>
              <a:gd name="connsiteX261" fmla="*/ 316380 w 1114575"/>
              <a:gd name="connsiteY261" fmla="*/ 829221 h 6872131"/>
              <a:gd name="connsiteX262" fmla="*/ 267688 w 1114575"/>
              <a:gd name="connsiteY262" fmla="*/ 736508 h 6872131"/>
              <a:gd name="connsiteX263" fmla="*/ 267360 w 1114575"/>
              <a:gd name="connsiteY263" fmla="*/ 737163 h 6872131"/>
              <a:gd name="connsiteX264" fmla="*/ 161499 w 1114575"/>
              <a:gd name="connsiteY264" fmla="*/ 514826 h 6872131"/>
              <a:gd name="connsiteX265" fmla="*/ 0 w 1114575"/>
              <a:gd name="connsiteY265" fmla="*/ 837628 h 6872131"/>
              <a:gd name="connsiteX266" fmla="*/ 0 w 1114575"/>
              <a:gd name="connsiteY266" fmla="*/ 1052638 h 6872131"/>
              <a:gd name="connsiteX267" fmla="*/ 214724 w 1114575"/>
              <a:gd name="connsiteY267" fmla="*/ 625712 h 6872131"/>
              <a:gd name="connsiteX268" fmla="*/ 205911 w 1114575"/>
              <a:gd name="connsiteY268" fmla="*/ 608095 h 6872131"/>
              <a:gd name="connsiteX269" fmla="*/ 161843 w 1114575"/>
              <a:gd name="connsiteY269" fmla="*/ 514833 h 6872131"/>
              <a:gd name="connsiteX270" fmla="*/ 161669 w 1114575"/>
              <a:gd name="connsiteY270" fmla="*/ 515183 h 6872131"/>
              <a:gd name="connsiteX271" fmla="*/ 1114575 w 1114575"/>
              <a:gd name="connsiteY271" fmla="*/ 466140 h 6872131"/>
              <a:gd name="connsiteX272" fmla="*/ 1109421 w 1114575"/>
              <a:gd name="connsiteY272" fmla="*/ 466140 h 6872131"/>
              <a:gd name="connsiteX273" fmla="*/ 1114575 w 1114575"/>
              <a:gd name="connsiteY273" fmla="*/ 476447 h 6872131"/>
              <a:gd name="connsiteX274" fmla="*/ 50132 w 1114575"/>
              <a:gd name="connsiteY274" fmla="*/ 297808 h 6872131"/>
              <a:gd name="connsiteX275" fmla="*/ 49818 w 1114575"/>
              <a:gd name="connsiteY275" fmla="*/ 298440 h 6872131"/>
              <a:gd name="connsiteX276" fmla="*/ 49503 w 1114575"/>
              <a:gd name="connsiteY276" fmla="*/ 297844 h 6872131"/>
              <a:gd name="connsiteX277" fmla="*/ 0 w 1114575"/>
              <a:gd name="connsiteY277" fmla="*/ 397398 h 6872131"/>
              <a:gd name="connsiteX278" fmla="*/ 0 w 1114575"/>
              <a:gd name="connsiteY278" fmla="*/ 615600 h 6872131"/>
              <a:gd name="connsiteX279" fmla="*/ 103485 w 1114575"/>
              <a:gd name="connsiteY279" fmla="*/ 408647 h 6872131"/>
              <a:gd name="connsiteX280" fmla="*/ 94679 w 1114575"/>
              <a:gd name="connsiteY280" fmla="*/ 382234 h 6872131"/>
              <a:gd name="connsiteX281" fmla="*/ 1114575 w 1114575"/>
              <a:gd name="connsiteY281" fmla="*/ 275001 h 6872131"/>
              <a:gd name="connsiteX282" fmla="*/ 1012392 w 1114575"/>
              <a:gd name="connsiteY282" fmla="*/ 275001 h 6872131"/>
              <a:gd name="connsiteX283" fmla="*/ 1012671 w 1114575"/>
              <a:gd name="connsiteY283" fmla="*/ 275538 h 6872131"/>
              <a:gd name="connsiteX284" fmla="*/ 1012038 w 1114575"/>
              <a:gd name="connsiteY284" fmla="*/ 275538 h 6872131"/>
              <a:gd name="connsiteX285" fmla="*/ 1060731 w 1114575"/>
              <a:gd name="connsiteY285" fmla="*/ 368767 h 6872131"/>
              <a:gd name="connsiteX286" fmla="*/ 1114575 w 1114575"/>
              <a:gd name="connsiteY286" fmla="*/ 368767 h 6872131"/>
              <a:gd name="connsiteX287" fmla="*/ 1114575 w 1114575"/>
              <a:gd name="connsiteY287" fmla="*/ 84932 h 6872131"/>
              <a:gd name="connsiteX288" fmla="*/ 918802 w 1114575"/>
              <a:gd name="connsiteY288" fmla="*/ 84932 h 6872131"/>
              <a:gd name="connsiteX289" fmla="*/ 919058 w 1114575"/>
              <a:gd name="connsiteY289" fmla="*/ 85423 h 6872131"/>
              <a:gd name="connsiteX290" fmla="*/ 918743 w 1114575"/>
              <a:gd name="connsiteY290" fmla="*/ 85423 h 6872131"/>
              <a:gd name="connsiteX291" fmla="*/ 967462 w 1114575"/>
              <a:gd name="connsiteY291" fmla="*/ 178552 h 6872131"/>
              <a:gd name="connsiteX292" fmla="*/ 1114575 w 1114575"/>
              <a:gd name="connsiteY292" fmla="*/ 178552 h 6872131"/>
              <a:gd name="connsiteX293" fmla="*/ 124240 w 1114575"/>
              <a:gd name="connsiteY293" fmla="*/ 0 h 6872131"/>
              <a:gd name="connsiteX294" fmla="*/ 17294 w 1114575"/>
              <a:gd name="connsiteY294" fmla="*/ 0 h 6872131"/>
              <a:gd name="connsiteX295" fmla="*/ 1114575 w 1114575"/>
              <a:gd name="connsiteY295" fmla="*/ 2202726 h 6872131"/>
              <a:gd name="connsiteX296" fmla="*/ 1114575 w 1114575"/>
              <a:gd name="connsiteY296" fmla="*/ 1985720 h 6872131"/>
              <a:gd name="connsiteX297" fmla="*/ 337881 w 1114575"/>
              <a:gd name="connsiteY297" fmla="*/ 0 h 6872131"/>
              <a:gd name="connsiteX298" fmla="*/ 229005 w 1114575"/>
              <a:gd name="connsiteY298" fmla="*/ 0 h 6872131"/>
              <a:gd name="connsiteX299" fmla="*/ 976197 w 1114575"/>
              <a:gd name="connsiteY299" fmla="*/ 1489302 h 6872131"/>
              <a:gd name="connsiteX300" fmla="*/ 1114575 w 1114575"/>
              <a:gd name="connsiteY300" fmla="*/ 1765940 h 6872131"/>
              <a:gd name="connsiteX301" fmla="*/ 1114575 w 1114575"/>
              <a:gd name="connsiteY301" fmla="*/ 1553214 h 6872131"/>
              <a:gd name="connsiteX302" fmla="*/ 1108684 w 1114575"/>
              <a:gd name="connsiteY302" fmla="*/ 1541473 h 6872131"/>
              <a:gd name="connsiteX303" fmla="*/ 549117 w 1114575"/>
              <a:gd name="connsiteY303" fmla="*/ 0 h 6872131"/>
              <a:gd name="connsiteX304" fmla="*/ 435822 w 1114575"/>
              <a:gd name="connsiteY304" fmla="*/ 0 h 6872131"/>
              <a:gd name="connsiteX305" fmla="*/ 1114575 w 1114575"/>
              <a:gd name="connsiteY305" fmla="*/ 1352362 h 6872131"/>
              <a:gd name="connsiteX306" fmla="*/ 1114575 w 1114575"/>
              <a:gd name="connsiteY306" fmla="*/ 1133115 h 6872131"/>
              <a:gd name="connsiteX307" fmla="*/ 767292 w 1114575"/>
              <a:gd name="connsiteY307" fmla="*/ 0 h 6872131"/>
              <a:gd name="connsiteX308" fmla="*/ 654677 w 1114575"/>
              <a:gd name="connsiteY308" fmla="*/ 0 h 6872131"/>
              <a:gd name="connsiteX309" fmla="*/ 1114575 w 1114575"/>
              <a:gd name="connsiteY309" fmla="*/ 913094 h 6872131"/>
              <a:gd name="connsiteX310" fmla="*/ 1114575 w 1114575"/>
              <a:gd name="connsiteY310" fmla="*/ 692635 h 68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114575" h="6872131">
                <a:moveTo>
                  <a:pt x="69304" y="6624272"/>
                </a:moveTo>
                <a:lnTo>
                  <a:pt x="68695" y="6625398"/>
                </a:lnTo>
                <a:lnTo>
                  <a:pt x="68262" y="6624517"/>
                </a:lnTo>
                <a:lnTo>
                  <a:pt x="10766" y="6730697"/>
                </a:lnTo>
                <a:lnTo>
                  <a:pt x="82499" y="6872131"/>
                </a:lnTo>
                <a:lnTo>
                  <a:pt x="191099" y="6872131"/>
                </a:lnTo>
                <a:close/>
                <a:moveTo>
                  <a:pt x="174959" y="6407283"/>
                </a:moveTo>
                <a:lnTo>
                  <a:pt x="174651" y="6407898"/>
                </a:lnTo>
                <a:lnTo>
                  <a:pt x="174452" y="6407499"/>
                </a:lnTo>
                <a:lnTo>
                  <a:pt x="125759" y="6504872"/>
                </a:lnTo>
                <a:lnTo>
                  <a:pt x="121098" y="6513678"/>
                </a:lnTo>
                <a:lnTo>
                  <a:pt x="300553" y="6872131"/>
                </a:lnTo>
                <a:lnTo>
                  <a:pt x="407427" y="6872131"/>
                </a:lnTo>
                <a:close/>
                <a:moveTo>
                  <a:pt x="286358" y="6190294"/>
                </a:moveTo>
                <a:lnTo>
                  <a:pt x="285769" y="6191424"/>
                </a:lnTo>
                <a:lnTo>
                  <a:pt x="285301" y="6190480"/>
                </a:lnTo>
                <a:lnTo>
                  <a:pt x="236608" y="6283710"/>
                </a:lnTo>
                <a:lnTo>
                  <a:pt x="227801" y="6296659"/>
                </a:lnTo>
                <a:lnTo>
                  <a:pt x="517391" y="6872131"/>
                </a:lnTo>
                <a:lnTo>
                  <a:pt x="624709" y="6872131"/>
                </a:lnTo>
                <a:close/>
                <a:moveTo>
                  <a:pt x="391460" y="5973305"/>
                </a:moveTo>
                <a:lnTo>
                  <a:pt x="347395" y="6061874"/>
                </a:lnTo>
                <a:lnTo>
                  <a:pt x="338582" y="6084147"/>
                </a:lnTo>
                <a:lnTo>
                  <a:pt x="338657" y="6084295"/>
                </a:lnTo>
                <a:lnTo>
                  <a:pt x="338654" y="6084301"/>
                </a:lnTo>
                <a:lnTo>
                  <a:pt x="734489" y="6872131"/>
                </a:lnTo>
                <a:lnTo>
                  <a:pt x="845583" y="6872131"/>
                </a:lnTo>
                <a:close/>
                <a:moveTo>
                  <a:pt x="1114575" y="5839191"/>
                </a:moveTo>
                <a:lnTo>
                  <a:pt x="1100614" y="5866762"/>
                </a:lnTo>
                <a:lnTo>
                  <a:pt x="1109421" y="5884889"/>
                </a:lnTo>
                <a:lnTo>
                  <a:pt x="1114575" y="5894703"/>
                </a:lnTo>
                <a:close/>
                <a:moveTo>
                  <a:pt x="503947" y="5756325"/>
                </a:moveTo>
                <a:lnTo>
                  <a:pt x="503108" y="5757986"/>
                </a:lnTo>
                <a:lnTo>
                  <a:pt x="502339" y="5756453"/>
                </a:lnTo>
                <a:lnTo>
                  <a:pt x="457789" y="5845009"/>
                </a:lnTo>
                <a:lnTo>
                  <a:pt x="448986" y="5866762"/>
                </a:lnTo>
                <a:lnTo>
                  <a:pt x="951710" y="6872131"/>
                </a:lnTo>
                <a:lnTo>
                  <a:pt x="1065037" y="6872131"/>
                </a:lnTo>
                <a:close/>
                <a:moveTo>
                  <a:pt x="608524" y="5543578"/>
                </a:moveTo>
                <a:lnTo>
                  <a:pt x="568642" y="5623340"/>
                </a:lnTo>
                <a:lnTo>
                  <a:pt x="555689" y="5649757"/>
                </a:lnTo>
                <a:lnTo>
                  <a:pt x="555702" y="5649780"/>
                </a:lnTo>
                <a:lnTo>
                  <a:pt x="555571" y="5650045"/>
                </a:lnTo>
                <a:lnTo>
                  <a:pt x="861440" y="6259495"/>
                </a:lnTo>
                <a:lnTo>
                  <a:pt x="1114575" y="6764310"/>
                </a:lnTo>
                <a:lnTo>
                  <a:pt x="1114575" y="6545611"/>
                </a:lnTo>
                <a:lnTo>
                  <a:pt x="905008" y="6130852"/>
                </a:lnTo>
                <a:close/>
                <a:moveTo>
                  <a:pt x="1114575" y="5413892"/>
                </a:moveTo>
                <a:lnTo>
                  <a:pt x="994429" y="5654417"/>
                </a:lnTo>
                <a:lnTo>
                  <a:pt x="998572" y="5663227"/>
                </a:lnTo>
                <a:lnTo>
                  <a:pt x="1047261" y="5760599"/>
                </a:lnTo>
                <a:lnTo>
                  <a:pt x="1048254" y="5758611"/>
                </a:lnTo>
                <a:lnTo>
                  <a:pt x="1049131" y="5760370"/>
                </a:lnTo>
                <a:lnTo>
                  <a:pt x="1114575" y="5629281"/>
                </a:lnTo>
                <a:close/>
                <a:moveTo>
                  <a:pt x="486530" y="5167030"/>
                </a:moveTo>
                <a:lnTo>
                  <a:pt x="380351" y="5167030"/>
                </a:lnTo>
                <a:lnTo>
                  <a:pt x="0" y="5916255"/>
                </a:lnTo>
                <a:lnTo>
                  <a:pt x="0" y="6127477"/>
                </a:lnTo>
                <a:close/>
                <a:moveTo>
                  <a:pt x="689817" y="5167030"/>
                </a:moveTo>
                <a:lnTo>
                  <a:pt x="583654" y="5167030"/>
                </a:lnTo>
                <a:lnTo>
                  <a:pt x="0" y="6328014"/>
                </a:lnTo>
                <a:lnTo>
                  <a:pt x="0" y="6543437"/>
                </a:lnTo>
                <a:close/>
                <a:moveTo>
                  <a:pt x="910746" y="5167030"/>
                </a:moveTo>
                <a:lnTo>
                  <a:pt x="799988" y="5167030"/>
                </a:lnTo>
                <a:lnTo>
                  <a:pt x="799982" y="5167037"/>
                </a:lnTo>
                <a:lnTo>
                  <a:pt x="799146" y="5167037"/>
                </a:lnTo>
                <a:lnTo>
                  <a:pt x="666541" y="5432725"/>
                </a:lnTo>
                <a:lnTo>
                  <a:pt x="1114575" y="6323848"/>
                </a:lnTo>
                <a:lnTo>
                  <a:pt x="1114575" y="6111406"/>
                </a:lnTo>
                <a:lnTo>
                  <a:pt x="773592" y="5432702"/>
                </a:lnTo>
                <a:close/>
                <a:moveTo>
                  <a:pt x="269541" y="5167024"/>
                </a:moveTo>
                <a:lnTo>
                  <a:pt x="264878" y="5167024"/>
                </a:lnTo>
                <a:lnTo>
                  <a:pt x="163362" y="5167024"/>
                </a:lnTo>
                <a:lnTo>
                  <a:pt x="0" y="5167024"/>
                </a:lnTo>
                <a:lnTo>
                  <a:pt x="0" y="5260220"/>
                </a:lnTo>
                <a:lnTo>
                  <a:pt x="114155" y="5260220"/>
                </a:lnTo>
                <a:lnTo>
                  <a:pt x="0" y="5487092"/>
                </a:lnTo>
                <a:lnTo>
                  <a:pt x="0" y="5701687"/>
                </a:lnTo>
                <a:close/>
                <a:moveTo>
                  <a:pt x="1114575" y="5167024"/>
                </a:moveTo>
                <a:lnTo>
                  <a:pt x="1021988" y="5167024"/>
                </a:lnTo>
                <a:lnTo>
                  <a:pt x="1021981" y="5167037"/>
                </a:lnTo>
                <a:lnTo>
                  <a:pt x="1020845" y="5167037"/>
                </a:lnTo>
                <a:lnTo>
                  <a:pt x="883580" y="5437385"/>
                </a:lnTo>
                <a:lnTo>
                  <a:pt x="936412" y="5543578"/>
                </a:lnTo>
                <a:lnTo>
                  <a:pt x="936966" y="5542487"/>
                </a:lnTo>
                <a:lnTo>
                  <a:pt x="937411" y="5543384"/>
                </a:lnTo>
                <a:lnTo>
                  <a:pt x="1114575" y="5194202"/>
                </a:lnTo>
                <a:close/>
                <a:moveTo>
                  <a:pt x="733214" y="5078458"/>
                </a:moveTo>
                <a:lnTo>
                  <a:pt x="627379" y="5078458"/>
                </a:lnTo>
                <a:lnTo>
                  <a:pt x="582980" y="5167020"/>
                </a:lnTo>
                <a:lnTo>
                  <a:pt x="693462" y="5167020"/>
                </a:lnTo>
                <a:close/>
                <a:moveTo>
                  <a:pt x="1114575" y="4984720"/>
                </a:moveTo>
                <a:lnTo>
                  <a:pt x="676815" y="4984720"/>
                </a:lnTo>
                <a:lnTo>
                  <a:pt x="676556" y="4985222"/>
                </a:lnTo>
                <a:lnTo>
                  <a:pt x="670684" y="4985222"/>
                </a:lnTo>
                <a:lnTo>
                  <a:pt x="621991" y="5078452"/>
                </a:lnTo>
                <a:lnTo>
                  <a:pt x="1114575" y="5078452"/>
                </a:lnTo>
                <a:close/>
                <a:moveTo>
                  <a:pt x="0" y="4979081"/>
                </a:moveTo>
                <a:lnTo>
                  <a:pt x="0" y="5075657"/>
                </a:lnTo>
                <a:lnTo>
                  <a:pt x="47984" y="5075657"/>
                </a:lnTo>
                <a:close/>
                <a:moveTo>
                  <a:pt x="1114575" y="4796328"/>
                </a:moveTo>
                <a:lnTo>
                  <a:pt x="770336" y="4796328"/>
                </a:lnTo>
                <a:lnTo>
                  <a:pt x="721637" y="4889578"/>
                </a:lnTo>
                <a:lnTo>
                  <a:pt x="1114575" y="4889578"/>
                </a:lnTo>
                <a:close/>
                <a:moveTo>
                  <a:pt x="1114575" y="4599870"/>
                </a:moveTo>
                <a:lnTo>
                  <a:pt x="861303" y="4599870"/>
                </a:lnTo>
                <a:lnTo>
                  <a:pt x="812613" y="4697244"/>
                </a:lnTo>
                <a:lnTo>
                  <a:pt x="814441" y="4697244"/>
                </a:lnTo>
                <a:lnTo>
                  <a:pt x="813674" y="4698783"/>
                </a:lnTo>
                <a:lnTo>
                  <a:pt x="1114575" y="4698783"/>
                </a:lnTo>
                <a:close/>
                <a:moveTo>
                  <a:pt x="0" y="4544702"/>
                </a:moveTo>
                <a:lnTo>
                  <a:pt x="0" y="4758036"/>
                </a:lnTo>
                <a:lnTo>
                  <a:pt x="158784" y="5075655"/>
                </a:lnTo>
                <a:lnTo>
                  <a:pt x="264973" y="5075655"/>
                </a:lnTo>
                <a:close/>
                <a:moveTo>
                  <a:pt x="1114575" y="4409219"/>
                </a:moveTo>
                <a:lnTo>
                  <a:pt x="960546" y="4409219"/>
                </a:lnTo>
                <a:lnTo>
                  <a:pt x="960523" y="4409265"/>
                </a:lnTo>
                <a:lnTo>
                  <a:pt x="958685" y="4409265"/>
                </a:lnTo>
                <a:lnTo>
                  <a:pt x="909996" y="4502494"/>
                </a:lnTo>
                <a:lnTo>
                  <a:pt x="1114575" y="4502494"/>
                </a:lnTo>
                <a:close/>
                <a:moveTo>
                  <a:pt x="1114575" y="4218659"/>
                </a:moveTo>
                <a:lnTo>
                  <a:pt x="1051925" y="4218659"/>
                </a:lnTo>
                <a:lnTo>
                  <a:pt x="1007378" y="4311893"/>
                </a:lnTo>
                <a:lnTo>
                  <a:pt x="1008243" y="4311893"/>
                </a:lnTo>
                <a:lnTo>
                  <a:pt x="1007824" y="4312767"/>
                </a:lnTo>
                <a:lnTo>
                  <a:pt x="1114575" y="4312767"/>
                </a:lnTo>
                <a:close/>
                <a:moveTo>
                  <a:pt x="0" y="4121228"/>
                </a:moveTo>
                <a:lnTo>
                  <a:pt x="0" y="4344228"/>
                </a:lnTo>
                <a:lnTo>
                  <a:pt x="329330" y="5002832"/>
                </a:lnTo>
                <a:lnTo>
                  <a:pt x="329965" y="5001669"/>
                </a:lnTo>
                <a:lnTo>
                  <a:pt x="330414" y="5002566"/>
                </a:lnTo>
                <a:lnTo>
                  <a:pt x="388408" y="4896427"/>
                </a:lnTo>
                <a:close/>
                <a:moveTo>
                  <a:pt x="1114575" y="4093369"/>
                </a:moveTo>
                <a:lnTo>
                  <a:pt x="1100614" y="4121287"/>
                </a:lnTo>
                <a:lnTo>
                  <a:pt x="1114575" y="4121287"/>
                </a:lnTo>
                <a:close/>
                <a:moveTo>
                  <a:pt x="0" y="3688374"/>
                </a:moveTo>
                <a:lnTo>
                  <a:pt x="0" y="3905283"/>
                </a:lnTo>
                <a:lnTo>
                  <a:pt x="440179" y="4785813"/>
                </a:lnTo>
                <a:lnTo>
                  <a:pt x="441299" y="4783585"/>
                </a:lnTo>
                <a:lnTo>
                  <a:pt x="442295" y="4785577"/>
                </a:lnTo>
                <a:lnTo>
                  <a:pt x="495668" y="4679385"/>
                </a:lnTo>
                <a:close/>
                <a:moveTo>
                  <a:pt x="1114575" y="3663740"/>
                </a:moveTo>
                <a:lnTo>
                  <a:pt x="402500" y="5080223"/>
                </a:lnTo>
                <a:lnTo>
                  <a:pt x="509223" y="5080223"/>
                </a:lnTo>
                <a:lnTo>
                  <a:pt x="1114575" y="3879510"/>
                </a:lnTo>
                <a:close/>
                <a:moveTo>
                  <a:pt x="0" y="3254256"/>
                </a:moveTo>
                <a:lnTo>
                  <a:pt x="0" y="3469615"/>
                </a:lnTo>
                <a:lnTo>
                  <a:pt x="551028" y="4568794"/>
                </a:lnTo>
                <a:lnTo>
                  <a:pt x="551569" y="4567720"/>
                </a:lnTo>
                <a:lnTo>
                  <a:pt x="552001" y="4568585"/>
                </a:lnTo>
                <a:lnTo>
                  <a:pt x="605305" y="4462389"/>
                </a:lnTo>
                <a:close/>
                <a:moveTo>
                  <a:pt x="56532" y="2933689"/>
                </a:moveTo>
                <a:lnTo>
                  <a:pt x="0" y="2933689"/>
                </a:lnTo>
                <a:lnTo>
                  <a:pt x="0" y="3036894"/>
                </a:lnTo>
                <a:lnTo>
                  <a:pt x="657735" y="4351773"/>
                </a:lnTo>
                <a:lnTo>
                  <a:pt x="658802" y="4349624"/>
                </a:lnTo>
                <a:lnTo>
                  <a:pt x="659792" y="4351599"/>
                </a:lnTo>
                <a:lnTo>
                  <a:pt x="712657" y="4245396"/>
                </a:lnTo>
                <a:close/>
                <a:moveTo>
                  <a:pt x="277997" y="2933689"/>
                </a:moveTo>
                <a:lnTo>
                  <a:pt x="167276" y="2933689"/>
                </a:lnTo>
                <a:lnTo>
                  <a:pt x="167508" y="2934154"/>
                </a:lnTo>
                <a:lnTo>
                  <a:pt x="165645" y="2934154"/>
                </a:lnTo>
                <a:lnTo>
                  <a:pt x="768067" y="4134236"/>
                </a:lnTo>
                <a:lnTo>
                  <a:pt x="768443" y="4133490"/>
                </a:lnTo>
                <a:lnTo>
                  <a:pt x="769003" y="4134607"/>
                </a:lnTo>
                <a:lnTo>
                  <a:pt x="822294" y="4028353"/>
                </a:lnTo>
                <a:close/>
                <a:moveTo>
                  <a:pt x="495206" y="2933689"/>
                </a:moveTo>
                <a:lnTo>
                  <a:pt x="384265" y="2933689"/>
                </a:lnTo>
                <a:lnTo>
                  <a:pt x="384498" y="2934154"/>
                </a:lnTo>
                <a:lnTo>
                  <a:pt x="382683" y="2934154"/>
                </a:lnTo>
                <a:lnTo>
                  <a:pt x="874773" y="3917215"/>
                </a:lnTo>
                <a:lnTo>
                  <a:pt x="875648" y="3915387"/>
                </a:lnTo>
                <a:lnTo>
                  <a:pt x="876764" y="3917617"/>
                </a:lnTo>
                <a:lnTo>
                  <a:pt x="929646" y="3807197"/>
                </a:lnTo>
                <a:close/>
                <a:moveTo>
                  <a:pt x="711861" y="2933689"/>
                </a:moveTo>
                <a:lnTo>
                  <a:pt x="605823" y="2933689"/>
                </a:lnTo>
                <a:lnTo>
                  <a:pt x="606055" y="2934154"/>
                </a:lnTo>
                <a:lnTo>
                  <a:pt x="604382" y="2934154"/>
                </a:lnTo>
                <a:lnTo>
                  <a:pt x="985105" y="3696054"/>
                </a:lnTo>
                <a:lnTo>
                  <a:pt x="985567" y="3695178"/>
                </a:lnTo>
                <a:lnTo>
                  <a:pt x="986006" y="3696059"/>
                </a:lnTo>
                <a:lnTo>
                  <a:pt x="1035147" y="3602771"/>
                </a:lnTo>
                <a:lnTo>
                  <a:pt x="1039283" y="3589815"/>
                </a:lnTo>
                <a:close/>
                <a:moveTo>
                  <a:pt x="929161" y="2933689"/>
                </a:moveTo>
                <a:lnTo>
                  <a:pt x="822812" y="2933689"/>
                </a:lnTo>
                <a:lnTo>
                  <a:pt x="823048" y="2934154"/>
                </a:lnTo>
                <a:lnTo>
                  <a:pt x="821420" y="2934154"/>
                </a:lnTo>
                <a:lnTo>
                  <a:pt x="1095954" y="3479034"/>
                </a:lnTo>
                <a:lnTo>
                  <a:pt x="1096845" y="3477243"/>
                </a:lnTo>
                <a:lnTo>
                  <a:pt x="1097768" y="3479074"/>
                </a:lnTo>
                <a:lnTo>
                  <a:pt x="1114575" y="3445304"/>
                </a:lnTo>
                <a:lnTo>
                  <a:pt x="1114575" y="3299928"/>
                </a:lnTo>
                <a:close/>
                <a:moveTo>
                  <a:pt x="1114575" y="2933689"/>
                </a:moveTo>
                <a:lnTo>
                  <a:pt x="1039801" y="2933689"/>
                </a:lnTo>
                <a:lnTo>
                  <a:pt x="1040033" y="2934154"/>
                </a:lnTo>
                <a:lnTo>
                  <a:pt x="1038458" y="2934154"/>
                </a:lnTo>
                <a:lnTo>
                  <a:pt x="1114575" y="3086375"/>
                </a:lnTo>
                <a:close/>
                <a:moveTo>
                  <a:pt x="1114575" y="2743549"/>
                </a:moveTo>
                <a:lnTo>
                  <a:pt x="0" y="2743549"/>
                </a:lnTo>
                <a:lnTo>
                  <a:pt x="0" y="2836792"/>
                </a:lnTo>
                <a:lnTo>
                  <a:pt x="1114575" y="2836792"/>
                </a:lnTo>
                <a:close/>
                <a:moveTo>
                  <a:pt x="1114575" y="2552719"/>
                </a:moveTo>
                <a:lnTo>
                  <a:pt x="0" y="2552719"/>
                </a:lnTo>
                <a:lnTo>
                  <a:pt x="0" y="2645377"/>
                </a:lnTo>
                <a:lnTo>
                  <a:pt x="1114575" y="2645377"/>
                </a:lnTo>
                <a:close/>
                <a:moveTo>
                  <a:pt x="1084252" y="2362593"/>
                </a:moveTo>
                <a:lnTo>
                  <a:pt x="0" y="2362593"/>
                </a:lnTo>
                <a:lnTo>
                  <a:pt x="0" y="2455797"/>
                </a:lnTo>
                <a:lnTo>
                  <a:pt x="1114575" y="2455797"/>
                </a:lnTo>
                <a:lnTo>
                  <a:pt x="1114575" y="2420654"/>
                </a:lnTo>
                <a:close/>
                <a:moveTo>
                  <a:pt x="985105" y="2171736"/>
                </a:moveTo>
                <a:lnTo>
                  <a:pt x="0" y="2171736"/>
                </a:lnTo>
                <a:lnTo>
                  <a:pt x="0" y="2266216"/>
                </a:lnTo>
                <a:lnTo>
                  <a:pt x="1034715" y="2266216"/>
                </a:lnTo>
                <a:lnTo>
                  <a:pt x="1034056" y="2264969"/>
                </a:lnTo>
                <a:lnTo>
                  <a:pt x="1034312" y="2264969"/>
                </a:lnTo>
                <a:close/>
                <a:moveTo>
                  <a:pt x="892396" y="1976653"/>
                </a:moveTo>
                <a:lnTo>
                  <a:pt x="0" y="1976653"/>
                </a:lnTo>
                <a:lnTo>
                  <a:pt x="0" y="2074363"/>
                </a:lnTo>
                <a:lnTo>
                  <a:pt x="941076" y="2074363"/>
                </a:lnTo>
                <a:lnTo>
                  <a:pt x="940427" y="2073066"/>
                </a:lnTo>
                <a:close/>
                <a:moveTo>
                  <a:pt x="795000" y="1786385"/>
                </a:moveTo>
                <a:lnTo>
                  <a:pt x="0" y="1786385"/>
                </a:lnTo>
                <a:lnTo>
                  <a:pt x="0" y="1884773"/>
                </a:lnTo>
                <a:lnTo>
                  <a:pt x="845134" y="1884773"/>
                </a:lnTo>
                <a:lnTo>
                  <a:pt x="796464" y="1787073"/>
                </a:lnTo>
                <a:lnTo>
                  <a:pt x="795344" y="1787073"/>
                </a:lnTo>
                <a:close/>
                <a:moveTo>
                  <a:pt x="704626" y="1595209"/>
                </a:moveTo>
                <a:lnTo>
                  <a:pt x="0" y="1595209"/>
                </a:lnTo>
                <a:lnTo>
                  <a:pt x="0" y="1693673"/>
                </a:lnTo>
                <a:lnTo>
                  <a:pt x="746311" y="1693673"/>
                </a:lnTo>
                <a:lnTo>
                  <a:pt x="745964" y="1692910"/>
                </a:lnTo>
                <a:lnTo>
                  <a:pt x="749203" y="1692910"/>
                </a:lnTo>
                <a:close/>
                <a:moveTo>
                  <a:pt x="597769" y="1391926"/>
                </a:moveTo>
                <a:lnTo>
                  <a:pt x="596636" y="1394186"/>
                </a:lnTo>
                <a:lnTo>
                  <a:pt x="595575" y="1392228"/>
                </a:lnTo>
                <a:lnTo>
                  <a:pt x="542222" y="1498408"/>
                </a:lnTo>
                <a:lnTo>
                  <a:pt x="544328" y="1498408"/>
                </a:lnTo>
                <a:lnTo>
                  <a:pt x="544151" y="1498757"/>
                </a:lnTo>
                <a:lnTo>
                  <a:pt x="655550" y="1498757"/>
                </a:lnTo>
                <a:close/>
                <a:moveTo>
                  <a:pt x="490421" y="1174937"/>
                </a:moveTo>
                <a:lnTo>
                  <a:pt x="489576" y="1176614"/>
                </a:lnTo>
                <a:lnTo>
                  <a:pt x="488869" y="1175209"/>
                </a:lnTo>
                <a:lnTo>
                  <a:pt x="325184" y="1498408"/>
                </a:lnTo>
                <a:lnTo>
                  <a:pt x="327339" y="1498408"/>
                </a:lnTo>
                <a:lnTo>
                  <a:pt x="327162" y="1498760"/>
                </a:lnTo>
                <a:lnTo>
                  <a:pt x="433072" y="1498760"/>
                </a:lnTo>
                <a:lnTo>
                  <a:pt x="543634" y="1281323"/>
                </a:lnTo>
                <a:close/>
                <a:moveTo>
                  <a:pt x="381062" y="953380"/>
                </a:moveTo>
                <a:lnTo>
                  <a:pt x="379739" y="956045"/>
                </a:lnTo>
                <a:lnTo>
                  <a:pt x="378537" y="953527"/>
                </a:lnTo>
                <a:lnTo>
                  <a:pt x="108149" y="1498408"/>
                </a:lnTo>
                <a:lnTo>
                  <a:pt x="110350" y="1498408"/>
                </a:lnTo>
                <a:lnTo>
                  <a:pt x="110173" y="1498760"/>
                </a:lnTo>
                <a:lnTo>
                  <a:pt x="216555" y="1498760"/>
                </a:lnTo>
                <a:lnTo>
                  <a:pt x="433996" y="1064324"/>
                </a:lnTo>
                <a:lnTo>
                  <a:pt x="429843" y="1055507"/>
                </a:lnTo>
                <a:close/>
                <a:moveTo>
                  <a:pt x="266954" y="736391"/>
                </a:moveTo>
                <a:lnTo>
                  <a:pt x="0" y="1271084"/>
                </a:lnTo>
                <a:lnTo>
                  <a:pt x="0" y="1493000"/>
                </a:lnTo>
                <a:lnTo>
                  <a:pt x="325184" y="842688"/>
                </a:lnTo>
                <a:lnTo>
                  <a:pt x="316380" y="829221"/>
                </a:lnTo>
                <a:lnTo>
                  <a:pt x="267688" y="736508"/>
                </a:lnTo>
                <a:lnTo>
                  <a:pt x="267360" y="737163"/>
                </a:lnTo>
                <a:close/>
                <a:moveTo>
                  <a:pt x="161499" y="514826"/>
                </a:moveTo>
                <a:lnTo>
                  <a:pt x="0" y="837628"/>
                </a:lnTo>
                <a:lnTo>
                  <a:pt x="0" y="1052638"/>
                </a:lnTo>
                <a:lnTo>
                  <a:pt x="214724" y="625712"/>
                </a:lnTo>
                <a:lnTo>
                  <a:pt x="205911" y="608095"/>
                </a:lnTo>
                <a:lnTo>
                  <a:pt x="161843" y="514833"/>
                </a:lnTo>
                <a:lnTo>
                  <a:pt x="161669" y="515183"/>
                </a:lnTo>
                <a:close/>
                <a:moveTo>
                  <a:pt x="1114575" y="466140"/>
                </a:moveTo>
                <a:lnTo>
                  <a:pt x="1109421" y="466140"/>
                </a:lnTo>
                <a:lnTo>
                  <a:pt x="1114575" y="476447"/>
                </a:lnTo>
                <a:close/>
                <a:moveTo>
                  <a:pt x="50132" y="297808"/>
                </a:moveTo>
                <a:lnTo>
                  <a:pt x="49818" y="298440"/>
                </a:lnTo>
                <a:lnTo>
                  <a:pt x="49503" y="297844"/>
                </a:lnTo>
                <a:lnTo>
                  <a:pt x="0" y="397398"/>
                </a:lnTo>
                <a:lnTo>
                  <a:pt x="0" y="615600"/>
                </a:lnTo>
                <a:lnTo>
                  <a:pt x="103485" y="408647"/>
                </a:lnTo>
                <a:lnTo>
                  <a:pt x="94679" y="382234"/>
                </a:lnTo>
                <a:close/>
                <a:moveTo>
                  <a:pt x="1114575" y="275001"/>
                </a:moveTo>
                <a:lnTo>
                  <a:pt x="1012392" y="275001"/>
                </a:lnTo>
                <a:lnTo>
                  <a:pt x="1012671" y="275538"/>
                </a:lnTo>
                <a:lnTo>
                  <a:pt x="1012038" y="275538"/>
                </a:lnTo>
                <a:lnTo>
                  <a:pt x="1060731" y="368767"/>
                </a:lnTo>
                <a:lnTo>
                  <a:pt x="1114575" y="368767"/>
                </a:lnTo>
                <a:close/>
                <a:moveTo>
                  <a:pt x="1114575" y="84932"/>
                </a:moveTo>
                <a:lnTo>
                  <a:pt x="918802" y="84932"/>
                </a:lnTo>
                <a:lnTo>
                  <a:pt x="919058" y="85423"/>
                </a:lnTo>
                <a:lnTo>
                  <a:pt x="918743" y="85423"/>
                </a:lnTo>
                <a:lnTo>
                  <a:pt x="967462" y="178552"/>
                </a:lnTo>
                <a:lnTo>
                  <a:pt x="1114575" y="178552"/>
                </a:lnTo>
                <a:close/>
                <a:moveTo>
                  <a:pt x="124240" y="0"/>
                </a:moveTo>
                <a:lnTo>
                  <a:pt x="17294" y="0"/>
                </a:lnTo>
                <a:lnTo>
                  <a:pt x="1114575" y="2202726"/>
                </a:lnTo>
                <a:lnTo>
                  <a:pt x="1114575" y="1985720"/>
                </a:lnTo>
                <a:close/>
                <a:moveTo>
                  <a:pt x="337881" y="0"/>
                </a:moveTo>
                <a:lnTo>
                  <a:pt x="229005" y="0"/>
                </a:lnTo>
                <a:lnTo>
                  <a:pt x="976197" y="1489302"/>
                </a:lnTo>
                <a:lnTo>
                  <a:pt x="1114575" y="1765940"/>
                </a:lnTo>
                <a:lnTo>
                  <a:pt x="1114575" y="1553214"/>
                </a:lnTo>
                <a:lnTo>
                  <a:pt x="1108684" y="1541473"/>
                </a:lnTo>
                <a:close/>
                <a:moveTo>
                  <a:pt x="549117" y="0"/>
                </a:moveTo>
                <a:lnTo>
                  <a:pt x="435822" y="0"/>
                </a:lnTo>
                <a:lnTo>
                  <a:pt x="1114575" y="1352362"/>
                </a:lnTo>
                <a:lnTo>
                  <a:pt x="1114575" y="1133115"/>
                </a:lnTo>
                <a:close/>
                <a:moveTo>
                  <a:pt x="767292" y="0"/>
                </a:moveTo>
                <a:lnTo>
                  <a:pt x="654677" y="0"/>
                </a:lnTo>
                <a:lnTo>
                  <a:pt x="1114575" y="913094"/>
                </a:lnTo>
                <a:lnTo>
                  <a:pt x="1114575" y="692635"/>
                </a:lnTo>
                <a:close/>
              </a:path>
            </a:pathLst>
          </a:custGeom>
          <a:solidFill>
            <a:schemeClr val="tx1"/>
          </a:solidFill>
          <a:ln>
            <a:noFill/>
          </a:ln>
          <a:effectLst/>
        </p:spPr>
        <p:txBody>
          <a:bodyPr wrap="square" anchor="ctr">
            <a:noAutofit/>
          </a:bodyPr>
          <a:lstStyle/>
          <a:p>
            <a:endParaRPr lang="en-US" dirty="0"/>
          </a:p>
        </p:txBody>
      </p:sp>
      <p:pic>
        <p:nvPicPr>
          <p:cNvPr id="14" name="Picture 13">
            <a:extLst>
              <a:ext uri="{FF2B5EF4-FFF2-40B4-BE49-F238E27FC236}">
                <a16:creationId xmlns:a16="http://schemas.microsoft.com/office/drawing/2014/main" id="{31ACC546-C77C-7040-82FD-057A68856D4B}"/>
              </a:ext>
            </a:extLst>
          </p:cNvPr>
          <p:cNvPicPr>
            <a:picLocks noChangeAspect="1"/>
          </p:cNvPicPr>
          <p:nvPr userDrawn="1"/>
        </p:nvPicPr>
        <p:blipFill>
          <a:blip r:embed="rId2"/>
          <a:srcRect/>
          <a:stretch/>
        </p:blipFill>
        <p:spPr>
          <a:xfrm>
            <a:off x="7226043" y="5389898"/>
            <a:ext cx="1083302" cy="272965"/>
          </a:xfrm>
          <a:prstGeom prst="rect">
            <a:avLst/>
          </a:prstGeom>
        </p:spPr>
      </p:pic>
    </p:spTree>
    <p:extLst>
      <p:ext uri="{BB962C8B-B14F-4D97-AF65-F5344CB8AC3E}">
        <p14:creationId xmlns:p14="http://schemas.microsoft.com/office/powerpoint/2010/main" val="28044658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Dark Background">
    <p:bg>
      <p:bgPr>
        <a:solidFill>
          <a:schemeClr val="accent6">
            <a:lumMod val="50000"/>
          </a:schemeClr>
        </a:solidFill>
        <a:effectLst/>
      </p:bgPr>
    </p:bg>
    <p:spTree>
      <p:nvGrpSpPr>
        <p:cNvPr id="1" name=""/>
        <p:cNvGrpSpPr/>
        <p:nvPr/>
      </p:nvGrpSpPr>
      <p:grpSpPr>
        <a:xfrm>
          <a:off x="0" y="0"/>
          <a:ext cx="0" cy="0"/>
          <a:chOff x="0" y="0"/>
          <a:chExt cx="0" cy="0"/>
        </a:xfrm>
      </p:grpSpPr>
      <p:sp>
        <p:nvSpPr>
          <p:cNvPr id="6" name="Freeform 5">
            <a:extLst>
              <a:ext uri="{FF2B5EF4-FFF2-40B4-BE49-F238E27FC236}">
                <a16:creationId xmlns:a16="http://schemas.microsoft.com/office/drawing/2014/main" id="{4675DD08-BC5A-024E-AAE5-580579E59113}"/>
              </a:ext>
            </a:extLst>
          </p:cNvPr>
          <p:cNvSpPr>
            <a:spLocks noChangeArrowheads="1"/>
          </p:cNvSpPr>
          <p:nvPr userDrawn="1"/>
        </p:nvSpPr>
        <p:spPr bwMode="auto">
          <a:xfrm>
            <a:off x="1" y="4"/>
            <a:ext cx="1028699" cy="5713159"/>
          </a:xfrm>
          <a:custGeom>
            <a:avLst/>
            <a:gdLst>
              <a:gd name="connsiteX0" fmla="*/ 0 w 1371599"/>
              <a:gd name="connsiteY0" fmla="*/ 6704917 h 6855791"/>
              <a:gd name="connsiteX1" fmla="*/ 444370 w 1371599"/>
              <a:gd name="connsiteY1" fmla="*/ 6704917 h 6855791"/>
              <a:gd name="connsiteX2" fmla="*/ 486358 w 1371599"/>
              <a:gd name="connsiteY2" fmla="*/ 6793363 h 6855791"/>
              <a:gd name="connsiteX3" fmla="*/ 0 w 1371599"/>
              <a:gd name="connsiteY3" fmla="*/ 6793363 h 6855791"/>
              <a:gd name="connsiteX4" fmla="*/ 0 w 1371599"/>
              <a:gd name="connsiteY4" fmla="*/ 6536523 h 6855791"/>
              <a:gd name="connsiteX5" fmla="*/ 349973 w 1371599"/>
              <a:gd name="connsiteY5" fmla="*/ 6536523 h 6855791"/>
              <a:gd name="connsiteX6" fmla="*/ 394578 w 1371599"/>
              <a:gd name="connsiteY6" fmla="*/ 6624839 h 6855791"/>
              <a:gd name="connsiteX7" fmla="*/ 0 w 1371599"/>
              <a:gd name="connsiteY7" fmla="*/ 6624839 h 6855791"/>
              <a:gd name="connsiteX8" fmla="*/ 1148107 w 1371599"/>
              <a:gd name="connsiteY8" fmla="*/ 6383443 h 6855791"/>
              <a:gd name="connsiteX9" fmla="*/ 1236422 w 1371599"/>
              <a:gd name="connsiteY9" fmla="*/ 6383443 h 6855791"/>
              <a:gd name="connsiteX10" fmla="*/ 1194031 w 1371599"/>
              <a:gd name="connsiteY10" fmla="*/ 6471759 h 6855791"/>
              <a:gd name="connsiteX11" fmla="*/ 252585 w 1371599"/>
              <a:gd name="connsiteY11" fmla="*/ 6352827 h 6855791"/>
              <a:gd name="connsiteX12" fmla="*/ 302589 w 1371599"/>
              <a:gd name="connsiteY12" fmla="*/ 6441395 h 6855791"/>
              <a:gd name="connsiteX13" fmla="*/ 199009 w 1371599"/>
              <a:gd name="connsiteY13" fmla="*/ 6441395 h 6855791"/>
              <a:gd name="connsiteX14" fmla="*/ 1056259 w 1371599"/>
              <a:gd name="connsiteY14" fmla="*/ 6215060 h 6855791"/>
              <a:gd name="connsiteX15" fmla="*/ 1313067 w 1371599"/>
              <a:gd name="connsiteY15" fmla="*/ 6215060 h 6855791"/>
              <a:gd name="connsiteX16" fmla="*/ 1271978 w 1371599"/>
              <a:gd name="connsiteY16" fmla="*/ 6303506 h 6855791"/>
              <a:gd name="connsiteX17" fmla="*/ 1104196 w 1371599"/>
              <a:gd name="connsiteY17" fmla="*/ 6303506 h 6855791"/>
              <a:gd name="connsiteX18" fmla="*/ 165436 w 1371599"/>
              <a:gd name="connsiteY18" fmla="*/ 6153827 h 6855791"/>
              <a:gd name="connsiteX19" fmla="*/ 210822 w 1371599"/>
              <a:gd name="connsiteY19" fmla="*/ 6249636 h 6855791"/>
              <a:gd name="connsiteX20" fmla="*/ 113068 w 1371599"/>
              <a:gd name="connsiteY20" fmla="*/ 6441253 h 6855791"/>
              <a:gd name="connsiteX21" fmla="*/ 15313 w 1371599"/>
              <a:gd name="connsiteY21" fmla="*/ 6441253 h 6855791"/>
              <a:gd name="connsiteX22" fmla="*/ 979713 w 1371599"/>
              <a:gd name="connsiteY22" fmla="*/ 6031363 h 6855791"/>
              <a:gd name="connsiteX23" fmla="*/ 1371599 w 1371599"/>
              <a:gd name="connsiteY23" fmla="*/ 6031363 h 6855791"/>
              <a:gd name="connsiteX24" fmla="*/ 1371599 w 1371599"/>
              <a:gd name="connsiteY24" fmla="*/ 6102744 h 6855791"/>
              <a:gd name="connsiteX25" fmla="*/ 1363762 w 1371599"/>
              <a:gd name="connsiteY25" fmla="*/ 6119537 h 6855791"/>
              <a:gd name="connsiteX26" fmla="*/ 1020862 w 1371599"/>
              <a:gd name="connsiteY26" fmla="*/ 6119537 h 6855791"/>
              <a:gd name="connsiteX27" fmla="*/ 58452 w 1371599"/>
              <a:gd name="connsiteY27" fmla="*/ 5954818 h 6855791"/>
              <a:gd name="connsiteX28" fmla="*/ 103914 w 1371599"/>
              <a:gd name="connsiteY28" fmla="*/ 6042175 h 6855791"/>
              <a:gd name="connsiteX29" fmla="*/ 103914 w 1371599"/>
              <a:gd name="connsiteY29" fmla="*/ 6052658 h 6855791"/>
              <a:gd name="connsiteX30" fmla="*/ 0 w 1371599"/>
              <a:gd name="connsiteY30" fmla="*/ 6272798 h 6855791"/>
              <a:gd name="connsiteX31" fmla="*/ 0 w 1371599"/>
              <a:gd name="connsiteY31" fmla="*/ 6073624 h 6855791"/>
              <a:gd name="connsiteX32" fmla="*/ 887865 w 1371599"/>
              <a:gd name="connsiteY32" fmla="*/ 5862970 h 6855791"/>
              <a:gd name="connsiteX33" fmla="*/ 1371599 w 1371599"/>
              <a:gd name="connsiteY33" fmla="*/ 5862970 h 6855791"/>
              <a:gd name="connsiteX34" fmla="*/ 1371599 w 1371599"/>
              <a:gd name="connsiteY34" fmla="*/ 5951286 h 6855791"/>
              <a:gd name="connsiteX35" fmla="*/ 933094 w 1371599"/>
              <a:gd name="connsiteY35" fmla="*/ 5951286 h 6855791"/>
              <a:gd name="connsiteX36" fmla="*/ 0 w 1371599"/>
              <a:gd name="connsiteY36" fmla="*/ 5832354 h 6855791"/>
              <a:gd name="connsiteX37" fmla="*/ 7657 w 1371599"/>
              <a:gd name="connsiteY37" fmla="*/ 5840009 h 6855791"/>
              <a:gd name="connsiteX38" fmla="*/ 11485 w 1371599"/>
              <a:gd name="connsiteY38" fmla="*/ 5855319 h 6855791"/>
              <a:gd name="connsiteX39" fmla="*/ 0 w 1371599"/>
              <a:gd name="connsiteY39" fmla="*/ 5874456 h 6855791"/>
              <a:gd name="connsiteX40" fmla="*/ 796017 w 1371599"/>
              <a:gd name="connsiteY40" fmla="*/ 5694586 h 6855791"/>
              <a:gd name="connsiteX41" fmla="*/ 1371599 w 1371599"/>
              <a:gd name="connsiteY41" fmla="*/ 5694586 h 6855791"/>
              <a:gd name="connsiteX42" fmla="*/ 1371599 w 1371599"/>
              <a:gd name="connsiteY42" fmla="*/ 5783032 h 6855791"/>
              <a:gd name="connsiteX43" fmla="*/ 840926 w 1371599"/>
              <a:gd name="connsiteY43" fmla="*/ 5783032 h 6855791"/>
              <a:gd name="connsiteX44" fmla="*/ 719481 w 1371599"/>
              <a:gd name="connsiteY44" fmla="*/ 5510890 h 6855791"/>
              <a:gd name="connsiteX45" fmla="*/ 1371599 w 1371599"/>
              <a:gd name="connsiteY45" fmla="*/ 5510890 h 6855791"/>
              <a:gd name="connsiteX46" fmla="*/ 1371599 w 1371599"/>
              <a:gd name="connsiteY46" fmla="*/ 5599064 h 6855791"/>
              <a:gd name="connsiteX47" fmla="*/ 761412 w 1371599"/>
              <a:gd name="connsiteY47" fmla="*/ 5599064 h 6855791"/>
              <a:gd name="connsiteX48" fmla="*/ 0 w 1371599"/>
              <a:gd name="connsiteY48" fmla="*/ 5434345 h 6855791"/>
              <a:gd name="connsiteX49" fmla="*/ 715989 w 1371599"/>
              <a:gd name="connsiteY49" fmla="*/ 6854508 h 6855791"/>
              <a:gd name="connsiteX50" fmla="*/ 614703 w 1371599"/>
              <a:gd name="connsiteY50" fmla="*/ 6854508 h 6855791"/>
              <a:gd name="connsiteX51" fmla="*/ 0 w 1371599"/>
              <a:gd name="connsiteY51" fmla="*/ 5633238 h 6855791"/>
              <a:gd name="connsiteX52" fmla="*/ 627633 w 1371599"/>
              <a:gd name="connsiteY52" fmla="*/ 5342497 h 6855791"/>
              <a:gd name="connsiteX53" fmla="*/ 1371599 w 1371599"/>
              <a:gd name="connsiteY53" fmla="*/ 5342497 h 6855791"/>
              <a:gd name="connsiteX54" fmla="*/ 1371599 w 1371599"/>
              <a:gd name="connsiteY54" fmla="*/ 5430813 h 6855791"/>
              <a:gd name="connsiteX55" fmla="*/ 672806 w 1371599"/>
              <a:gd name="connsiteY55" fmla="*/ 5430813 h 6855791"/>
              <a:gd name="connsiteX56" fmla="*/ 535785 w 1371599"/>
              <a:gd name="connsiteY56" fmla="*/ 5158800 h 6855791"/>
              <a:gd name="connsiteX57" fmla="*/ 1371599 w 1371599"/>
              <a:gd name="connsiteY57" fmla="*/ 5158800 h 6855791"/>
              <a:gd name="connsiteX58" fmla="*/ 1371599 w 1371599"/>
              <a:gd name="connsiteY58" fmla="*/ 5247246 h 6855791"/>
              <a:gd name="connsiteX59" fmla="*/ 580773 w 1371599"/>
              <a:gd name="connsiteY59" fmla="*/ 5247246 h 6855791"/>
              <a:gd name="connsiteX60" fmla="*/ 0 w 1371599"/>
              <a:gd name="connsiteY60" fmla="*/ 5051649 h 6855791"/>
              <a:gd name="connsiteX61" fmla="*/ 899732 w 1371599"/>
              <a:gd name="connsiteY61" fmla="*/ 6854517 h 6855791"/>
              <a:gd name="connsiteX62" fmla="*/ 803209 w 1371599"/>
              <a:gd name="connsiteY62" fmla="*/ 6854517 h 6855791"/>
              <a:gd name="connsiteX63" fmla="*/ 0 w 1371599"/>
              <a:gd name="connsiteY63" fmla="*/ 5246554 h 6855791"/>
              <a:gd name="connsiteX64" fmla="*/ 6 w 1371599"/>
              <a:gd name="connsiteY64" fmla="*/ 5036336 h 6855791"/>
              <a:gd name="connsiteX65" fmla="*/ 914995 w 1371599"/>
              <a:gd name="connsiteY65" fmla="*/ 6839224 h 6855791"/>
              <a:gd name="connsiteX66" fmla="*/ 911503 w 1371599"/>
              <a:gd name="connsiteY66" fmla="*/ 6839224 h 6855791"/>
              <a:gd name="connsiteX67" fmla="*/ 6 w 1371599"/>
              <a:gd name="connsiteY67" fmla="*/ 5046718 h 6855791"/>
              <a:gd name="connsiteX68" fmla="*/ 260241 w 1371599"/>
              <a:gd name="connsiteY68" fmla="*/ 4999216 h 6855791"/>
              <a:gd name="connsiteX69" fmla="*/ 1371599 w 1371599"/>
              <a:gd name="connsiteY69" fmla="*/ 4999216 h 6855791"/>
              <a:gd name="connsiteX70" fmla="*/ 1371599 w 1371599"/>
              <a:gd name="connsiteY70" fmla="*/ 5082600 h 6855791"/>
              <a:gd name="connsiteX71" fmla="*/ 398716 w 1371599"/>
              <a:gd name="connsiteY71" fmla="*/ 5082600 h 6855791"/>
              <a:gd name="connsiteX72" fmla="*/ 1194951 w 1371599"/>
              <a:gd name="connsiteY72" fmla="*/ 6670382 h 6855791"/>
              <a:gd name="connsiteX73" fmla="*/ 1371599 w 1371599"/>
              <a:gd name="connsiteY73" fmla="*/ 6313244 h 6855791"/>
              <a:gd name="connsiteX74" fmla="*/ 1371599 w 1371599"/>
              <a:gd name="connsiteY74" fmla="*/ 6505871 h 6855791"/>
              <a:gd name="connsiteX75" fmla="*/ 1239956 w 1371599"/>
              <a:gd name="connsiteY75" fmla="*/ 6764190 h 6855791"/>
              <a:gd name="connsiteX76" fmla="*/ 1277037 w 1371599"/>
              <a:gd name="connsiteY76" fmla="*/ 6833304 h 6855791"/>
              <a:gd name="connsiteX77" fmla="*/ 1371599 w 1371599"/>
              <a:gd name="connsiteY77" fmla="*/ 6647871 h 6855791"/>
              <a:gd name="connsiteX78" fmla="*/ 1371599 w 1371599"/>
              <a:gd name="connsiteY78" fmla="*/ 6845419 h 6855791"/>
              <a:gd name="connsiteX79" fmla="*/ 1366313 w 1371599"/>
              <a:gd name="connsiteY79" fmla="*/ 6855791 h 6855791"/>
              <a:gd name="connsiteX80" fmla="*/ 1265570 w 1371599"/>
              <a:gd name="connsiteY80" fmla="*/ 6855791 h 6855791"/>
              <a:gd name="connsiteX81" fmla="*/ 1266217 w 1371599"/>
              <a:gd name="connsiteY81" fmla="*/ 6854523 h 6855791"/>
              <a:gd name="connsiteX82" fmla="*/ 1188027 w 1371599"/>
              <a:gd name="connsiteY82" fmla="*/ 6854523 h 6855791"/>
              <a:gd name="connsiteX83" fmla="*/ 1143022 w 1371599"/>
              <a:gd name="connsiteY83" fmla="*/ 6764190 h 6855791"/>
              <a:gd name="connsiteX84" fmla="*/ 301783 w 1371599"/>
              <a:gd name="connsiteY84" fmla="*/ 5082600 h 6855791"/>
              <a:gd name="connsiteX85" fmla="*/ 5 w 1371599"/>
              <a:gd name="connsiteY85" fmla="*/ 4823168 h 6855791"/>
              <a:gd name="connsiteX86" fmla="*/ 76436 w 1371599"/>
              <a:gd name="connsiteY86" fmla="*/ 4823168 h 6855791"/>
              <a:gd name="connsiteX87" fmla="*/ 1371599 w 1371599"/>
              <a:gd name="connsiteY87" fmla="*/ 4823168 h 6855791"/>
              <a:gd name="connsiteX88" fmla="*/ 1371599 w 1371599"/>
              <a:gd name="connsiteY88" fmla="*/ 4909978 h 6855791"/>
              <a:gd name="connsiteX89" fmla="*/ 118126 w 1371599"/>
              <a:gd name="connsiteY89" fmla="*/ 4909978 h 6855791"/>
              <a:gd name="connsiteX90" fmla="*/ 1094367 w 1371599"/>
              <a:gd name="connsiteY90" fmla="*/ 6854525 h 6855791"/>
              <a:gd name="connsiteX91" fmla="*/ 1000565 w 1371599"/>
              <a:gd name="connsiteY91" fmla="*/ 6854525 h 6855791"/>
              <a:gd name="connsiteX92" fmla="*/ 5 w 1371599"/>
              <a:gd name="connsiteY92" fmla="*/ 4871782 h 6855791"/>
              <a:gd name="connsiteX93" fmla="*/ 1371599 w 1371599"/>
              <a:gd name="connsiteY93" fmla="*/ 4738445 h 6855791"/>
              <a:gd name="connsiteX94" fmla="*/ 1371599 w 1371599"/>
              <a:gd name="connsiteY94" fmla="*/ 4757281 h 6855791"/>
              <a:gd name="connsiteX95" fmla="*/ 1362423 w 1371599"/>
              <a:gd name="connsiteY95" fmla="*/ 4757281 h 6855791"/>
              <a:gd name="connsiteX96" fmla="*/ 1371599 w 1371599"/>
              <a:gd name="connsiteY96" fmla="*/ 4317542 h 6855791"/>
              <a:gd name="connsiteX97" fmla="*/ 1371599 w 1371599"/>
              <a:gd name="connsiteY97" fmla="*/ 4514731 h 6855791"/>
              <a:gd name="connsiteX98" fmla="*/ 1259059 w 1371599"/>
              <a:gd name="connsiteY98" fmla="*/ 4742039 h 6855791"/>
              <a:gd name="connsiteX99" fmla="*/ 1163414 w 1371599"/>
              <a:gd name="connsiteY99" fmla="*/ 4742039 h 6855791"/>
              <a:gd name="connsiteX100" fmla="*/ 1371599 w 1371599"/>
              <a:gd name="connsiteY100" fmla="*/ 3933323 h 6855791"/>
              <a:gd name="connsiteX101" fmla="*/ 1371599 w 1371599"/>
              <a:gd name="connsiteY101" fmla="*/ 4130911 h 6855791"/>
              <a:gd name="connsiteX102" fmla="*/ 1065039 w 1371599"/>
              <a:gd name="connsiteY102" fmla="*/ 4742030 h 6855791"/>
              <a:gd name="connsiteX103" fmla="*/ 964414 w 1371599"/>
              <a:gd name="connsiteY103" fmla="*/ 4742030 h 6855791"/>
              <a:gd name="connsiteX104" fmla="*/ 1341148 w 1371599"/>
              <a:gd name="connsiteY104" fmla="*/ 3627997 h 6855791"/>
              <a:gd name="connsiteX105" fmla="*/ 1371599 w 1371599"/>
              <a:gd name="connsiteY105" fmla="*/ 3689359 h 6855791"/>
              <a:gd name="connsiteX106" fmla="*/ 1371599 w 1371599"/>
              <a:gd name="connsiteY106" fmla="*/ 3761582 h 6855791"/>
              <a:gd name="connsiteX107" fmla="*/ 874123 w 1371599"/>
              <a:gd name="connsiteY107" fmla="*/ 4757307 h 6855791"/>
              <a:gd name="connsiteX108" fmla="*/ 780718 w 1371599"/>
              <a:gd name="connsiteY108" fmla="*/ 4757307 h 6855791"/>
              <a:gd name="connsiteX109" fmla="*/ 1237789 w 1371599"/>
              <a:gd name="connsiteY109" fmla="*/ 3428997 h 6855791"/>
              <a:gd name="connsiteX110" fmla="*/ 1282443 w 1371599"/>
              <a:gd name="connsiteY110" fmla="*/ 3529202 h 6855791"/>
              <a:gd name="connsiteX111" fmla="*/ 681322 w 1371599"/>
              <a:gd name="connsiteY111" fmla="*/ 4742033 h 6855791"/>
              <a:gd name="connsiteX112" fmla="*/ 581708 w 1371599"/>
              <a:gd name="connsiteY112" fmla="*/ 4742033 h 6855791"/>
              <a:gd name="connsiteX113" fmla="*/ 1138555 w 1371599"/>
              <a:gd name="connsiteY113" fmla="*/ 3229992 h 6855791"/>
              <a:gd name="connsiteX114" fmla="*/ 1190563 w 1371599"/>
              <a:gd name="connsiteY114" fmla="*/ 3327093 h 6855791"/>
              <a:gd name="connsiteX115" fmla="*/ 476323 w 1371599"/>
              <a:gd name="connsiteY115" fmla="*/ 4742020 h 6855791"/>
              <a:gd name="connsiteX116" fmla="*/ 382709 w 1371599"/>
              <a:gd name="connsiteY116" fmla="*/ 4742020 h 6855791"/>
              <a:gd name="connsiteX117" fmla="*/ 1194031 w 1371599"/>
              <a:gd name="connsiteY117" fmla="*/ 3138144 h 6855791"/>
              <a:gd name="connsiteX118" fmla="*/ 1295279 w 1371599"/>
              <a:gd name="connsiteY118" fmla="*/ 3138144 h 6855791"/>
              <a:gd name="connsiteX119" fmla="*/ 1371599 w 1371599"/>
              <a:gd name="connsiteY119" fmla="*/ 3288124 h 6855791"/>
              <a:gd name="connsiteX120" fmla="*/ 1371599 w 1371599"/>
              <a:gd name="connsiteY120" fmla="*/ 3486221 h 6855791"/>
              <a:gd name="connsiteX121" fmla="*/ 1285186 w 1371599"/>
              <a:gd name="connsiteY121" fmla="*/ 2969760 h 6855791"/>
              <a:gd name="connsiteX122" fmla="*/ 1371599 w 1371599"/>
              <a:gd name="connsiteY122" fmla="*/ 2969760 h 6855791"/>
              <a:gd name="connsiteX123" fmla="*/ 1371599 w 1371599"/>
              <a:gd name="connsiteY123" fmla="*/ 3057933 h 6855791"/>
              <a:gd name="connsiteX124" fmla="*/ 1239958 w 1371599"/>
              <a:gd name="connsiteY124" fmla="*/ 3057933 h 6855791"/>
              <a:gd name="connsiteX125" fmla="*/ 554861 w 1371599"/>
              <a:gd name="connsiteY125" fmla="*/ 2831981 h 6855791"/>
              <a:gd name="connsiteX126" fmla="*/ 654805 w 1371599"/>
              <a:gd name="connsiteY126" fmla="*/ 2831981 h 6855791"/>
              <a:gd name="connsiteX127" fmla="*/ 1 w 1371599"/>
              <a:gd name="connsiteY127" fmla="*/ 4129697 h 6855791"/>
              <a:gd name="connsiteX128" fmla="*/ 1 w 1371599"/>
              <a:gd name="connsiteY128" fmla="*/ 3935387 h 6855791"/>
              <a:gd name="connsiteX129" fmla="*/ 362560 w 1371599"/>
              <a:gd name="connsiteY129" fmla="*/ 2831981 h 6855791"/>
              <a:gd name="connsiteX130" fmla="*/ 455789 w 1371599"/>
              <a:gd name="connsiteY130" fmla="*/ 2831981 h 6855791"/>
              <a:gd name="connsiteX131" fmla="*/ 2 w 1371599"/>
              <a:gd name="connsiteY131" fmla="*/ 3746969 h 6855791"/>
              <a:gd name="connsiteX132" fmla="*/ 2 w 1371599"/>
              <a:gd name="connsiteY132" fmla="*/ 3554891 h 6855791"/>
              <a:gd name="connsiteX133" fmla="*/ 169568 w 1371599"/>
              <a:gd name="connsiteY133" fmla="*/ 2831981 h 6855791"/>
              <a:gd name="connsiteX134" fmla="*/ 272014 w 1371599"/>
              <a:gd name="connsiteY134" fmla="*/ 2831981 h 6855791"/>
              <a:gd name="connsiteX135" fmla="*/ 2 w 1371599"/>
              <a:gd name="connsiteY135" fmla="*/ 3349007 h 6855791"/>
              <a:gd name="connsiteX136" fmla="*/ 2 w 1371599"/>
              <a:gd name="connsiteY136" fmla="*/ 3155985 h 6855791"/>
              <a:gd name="connsiteX137" fmla="*/ 2 w 1371599"/>
              <a:gd name="connsiteY137" fmla="*/ 2831981 h 6855791"/>
              <a:gd name="connsiteX138" fmla="*/ 73067 w 1371599"/>
              <a:gd name="connsiteY138" fmla="*/ 2831981 h 6855791"/>
              <a:gd name="connsiteX139" fmla="*/ 2 w 1371599"/>
              <a:gd name="connsiteY139" fmla="*/ 2966226 h 6855791"/>
              <a:gd name="connsiteX140" fmla="*/ 1358243 w 1371599"/>
              <a:gd name="connsiteY140" fmla="*/ 2801366 h 6855791"/>
              <a:gd name="connsiteX141" fmla="*/ 1371599 w 1371599"/>
              <a:gd name="connsiteY141" fmla="*/ 2801366 h 6855791"/>
              <a:gd name="connsiteX142" fmla="*/ 1371599 w 1371599"/>
              <a:gd name="connsiteY142" fmla="*/ 2889540 h 6855791"/>
              <a:gd name="connsiteX143" fmla="*/ 1316493 w 1371599"/>
              <a:gd name="connsiteY143" fmla="*/ 2889540 h 6855791"/>
              <a:gd name="connsiteX144" fmla="*/ 1 w 1371599"/>
              <a:gd name="connsiteY144" fmla="*/ 2663597 h 6855791"/>
              <a:gd name="connsiteX145" fmla="*/ 844803 w 1371599"/>
              <a:gd name="connsiteY145" fmla="*/ 2663597 h 6855791"/>
              <a:gd name="connsiteX146" fmla="*/ 858709 w 1371599"/>
              <a:gd name="connsiteY146" fmla="*/ 2663597 h 6855791"/>
              <a:gd name="connsiteX147" fmla="*/ 945623 w 1371599"/>
              <a:gd name="connsiteY147" fmla="*/ 2663597 h 6855791"/>
              <a:gd name="connsiteX148" fmla="*/ 1 w 1371599"/>
              <a:gd name="connsiteY148" fmla="*/ 4527697 h 6855791"/>
              <a:gd name="connsiteX149" fmla="*/ 1 w 1371599"/>
              <a:gd name="connsiteY149" fmla="*/ 4329463 h 6855791"/>
              <a:gd name="connsiteX150" fmla="*/ 803084 w 1371599"/>
              <a:gd name="connsiteY150" fmla="*/ 2750543 h 6855791"/>
              <a:gd name="connsiteX151" fmla="*/ 1 w 1371599"/>
              <a:gd name="connsiteY151" fmla="*/ 2750543 h 6855791"/>
              <a:gd name="connsiteX152" fmla="*/ 1371599 w 1371599"/>
              <a:gd name="connsiteY152" fmla="*/ 2379875 h 6855791"/>
              <a:gd name="connsiteX153" fmla="*/ 1371599 w 1371599"/>
              <a:gd name="connsiteY153" fmla="*/ 2576713 h 6855791"/>
              <a:gd name="connsiteX154" fmla="*/ 281044 w 1371599"/>
              <a:gd name="connsiteY154" fmla="*/ 4742027 h 6855791"/>
              <a:gd name="connsiteX155" fmla="*/ 183699 w 1371599"/>
              <a:gd name="connsiteY155" fmla="*/ 4742027 h 6855791"/>
              <a:gd name="connsiteX156" fmla="*/ 1 w 1371599"/>
              <a:gd name="connsiteY156" fmla="*/ 2143124 h 6855791"/>
              <a:gd name="connsiteX157" fmla="*/ 807864 w 1371599"/>
              <a:gd name="connsiteY157" fmla="*/ 2143124 h 6855791"/>
              <a:gd name="connsiteX158" fmla="*/ 766258 w 1371599"/>
              <a:gd name="connsiteY158" fmla="*/ 2231440 h 6855791"/>
              <a:gd name="connsiteX159" fmla="*/ 1 w 1371599"/>
              <a:gd name="connsiteY159" fmla="*/ 2231440 h 6855791"/>
              <a:gd name="connsiteX160" fmla="*/ 1322091 w 1371599"/>
              <a:gd name="connsiteY160" fmla="*/ 2112511 h 6855791"/>
              <a:gd name="connsiteX161" fmla="*/ 1371599 w 1371599"/>
              <a:gd name="connsiteY161" fmla="*/ 2112511 h 6855791"/>
              <a:gd name="connsiteX162" fmla="*/ 1371599 w 1371599"/>
              <a:gd name="connsiteY162" fmla="*/ 2208026 h 6855791"/>
              <a:gd name="connsiteX163" fmla="*/ 93694 w 1371599"/>
              <a:gd name="connsiteY163" fmla="*/ 4757311 h 6855791"/>
              <a:gd name="connsiteX164" fmla="*/ 3 w 1371599"/>
              <a:gd name="connsiteY164" fmla="*/ 4757311 h 6855791"/>
              <a:gd name="connsiteX165" fmla="*/ 3 w 1371599"/>
              <a:gd name="connsiteY165" fmla="*/ 4746871 h 6855791"/>
              <a:gd name="connsiteX166" fmla="*/ 1371599 w 1371599"/>
              <a:gd name="connsiteY166" fmla="*/ 1998986 h 6855791"/>
              <a:gd name="connsiteX167" fmla="*/ 1371599 w 1371599"/>
              <a:gd name="connsiteY167" fmla="*/ 2017206 h 6855791"/>
              <a:gd name="connsiteX168" fmla="*/ 1362425 w 1371599"/>
              <a:gd name="connsiteY168" fmla="*/ 2017206 h 6855791"/>
              <a:gd name="connsiteX169" fmla="*/ 1 w 1371599"/>
              <a:gd name="connsiteY169" fmla="*/ 1974732 h 6855791"/>
              <a:gd name="connsiteX170" fmla="*/ 899693 w 1371599"/>
              <a:gd name="connsiteY170" fmla="*/ 1974732 h 6855791"/>
              <a:gd name="connsiteX171" fmla="*/ 857846 w 1371599"/>
              <a:gd name="connsiteY171" fmla="*/ 2063047 h 6855791"/>
              <a:gd name="connsiteX172" fmla="*/ 1 w 1371599"/>
              <a:gd name="connsiteY172" fmla="*/ 2063047 h 6855791"/>
              <a:gd name="connsiteX173" fmla="*/ 1 w 1371599"/>
              <a:gd name="connsiteY173" fmla="*/ 1806348 h 6855791"/>
              <a:gd name="connsiteX174" fmla="*/ 976253 w 1371599"/>
              <a:gd name="connsiteY174" fmla="*/ 1806348 h 6855791"/>
              <a:gd name="connsiteX175" fmla="*/ 934710 w 1371599"/>
              <a:gd name="connsiteY175" fmla="*/ 1894663 h 6855791"/>
              <a:gd name="connsiteX176" fmla="*/ 1 w 1371599"/>
              <a:gd name="connsiteY176" fmla="*/ 1894663 h 6855791"/>
              <a:gd name="connsiteX177" fmla="*/ 0 w 1371599"/>
              <a:gd name="connsiteY177" fmla="*/ 1622651 h 6855791"/>
              <a:gd name="connsiteX178" fmla="*/ 1068095 w 1371599"/>
              <a:gd name="connsiteY178" fmla="*/ 1622651 h 6855791"/>
              <a:gd name="connsiteX179" fmla="*/ 1023013 w 1371599"/>
              <a:gd name="connsiteY179" fmla="*/ 1710967 h 6855791"/>
              <a:gd name="connsiteX180" fmla="*/ 0 w 1371599"/>
              <a:gd name="connsiteY180" fmla="*/ 1710967 h 6855791"/>
              <a:gd name="connsiteX181" fmla="*/ 1371599 w 1371599"/>
              <a:gd name="connsiteY181" fmla="*/ 1614681 h 6855791"/>
              <a:gd name="connsiteX182" fmla="*/ 1371599 w 1371599"/>
              <a:gd name="connsiteY182" fmla="*/ 1801381 h 6855791"/>
              <a:gd name="connsiteX183" fmla="*/ 985962 w 1371599"/>
              <a:gd name="connsiteY183" fmla="*/ 2568279 h 6855791"/>
              <a:gd name="connsiteX184" fmla="*/ 1 w 1371599"/>
              <a:gd name="connsiteY184" fmla="*/ 2568279 h 6855791"/>
              <a:gd name="connsiteX185" fmla="*/ 1 w 1371599"/>
              <a:gd name="connsiteY185" fmla="*/ 2484983 h 6855791"/>
              <a:gd name="connsiteX186" fmla="*/ 933886 w 1371599"/>
              <a:gd name="connsiteY186" fmla="*/ 2484983 h 6855791"/>
              <a:gd name="connsiteX187" fmla="*/ 2 w 1371599"/>
              <a:gd name="connsiteY187" fmla="*/ 1301179 h 6855791"/>
              <a:gd name="connsiteX188" fmla="*/ 119156 w 1371599"/>
              <a:gd name="connsiteY188" fmla="*/ 1542610 h 6855791"/>
              <a:gd name="connsiteX189" fmla="*/ 23171 w 1371599"/>
              <a:gd name="connsiteY189" fmla="*/ 1542610 h 6855791"/>
              <a:gd name="connsiteX190" fmla="*/ 2 w 1371599"/>
              <a:gd name="connsiteY190" fmla="*/ 1497123 h 6855791"/>
              <a:gd name="connsiteX191" fmla="*/ 1371599 w 1371599"/>
              <a:gd name="connsiteY191" fmla="*/ 1222472 h 6855791"/>
              <a:gd name="connsiteX192" fmla="*/ 1371599 w 1371599"/>
              <a:gd name="connsiteY192" fmla="*/ 1415290 h 6855791"/>
              <a:gd name="connsiteX193" fmla="*/ 879869 w 1371599"/>
              <a:gd name="connsiteY193" fmla="*/ 2399883 h 6855791"/>
              <a:gd name="connsiteX194" fmla="*/ 1 w 1371599"/>
              <a:gd name="connsiteY194" fmla="*/ 2399883 h 6855791"/>
              <a:gd name="connsiteX195" fmla="*/ 1 w 1371599"/>
              <a:gd name="connsiteY195" fmla="*/ 2316529 h 6855791"/>
              <a:gd name="connsiteX196" fmla="*/ 820980 w 1371599"/>
              <a:gd name="connsiteY196" fmla="*/ 2316529 h 6855791"/>
              <a:gd name="connsiteX197" fmla="*/ 820980 w 1371599"/>
              <a:gd name="connsiteY197" fmla="*/ 2320002 h 6855791"/>
              <a:gd name="connsiteX198" fmla="*/ 2 w 1371599"/>
              <a:gd name="connsiteY198" fmla="*/ 903170 h 6855791"/>
              <a:gd name="connsiteX199" fmla="*/ 318056 w 1371599"/>
              <a:gd name="connsiteY199" fmla="*/ 1527356 h 6855791"/>
              <a:gd name="connsiteX200" fmla="*/ 218878 w 1371599"/>
              <a:gd name="connsiteY200" fmla="*/ 1527356 h 6855791"/>
              <a:gd name="connsiteX201" fmla="*/ 2 w 1371599"/>
              <a:gd name="connsiteY201" fmla="*/ 1096288 h 6855791"/>
              <a:gd name="connsiteX202" fmla="*/ 1371599 w 1371599"/>
              <a:gd name="connsiteY202" fmla="*/ 814772 h 6855791"/>
              <a:gd name="connsiteX203" fmla="*/ 1371599 w 1371599"/>
              <a:gd name="connsiteY203" fmla="*/ 1006560 h 6855791"/>
              <a:gd name="connsiteX204" fmla="*/ 1147489 w 1371599"/>
              <a:gd name="connsiteY204" fmla="*/ 1450780 h 6855791"/>
              <a:gd name="connsiteX205" fmla="*/ 1102180 w 1371599"/>
              <a:gd name="connsiteY205" fmla="*/ 1349886 h 6855791"/>
              <a:gd name="connsiteX206" fmla="*/ 66699 w 1371599"/>
              <a:gd name="connsiteY206" fmla="*/ 658242 h 6855791"/>
              <a:gd name="connsiteX207" fmla="*/ 501746 w 1371599"/>
              <a:gd name="connsiteY207" fmla="*/ 1542613 h 6855791"/>
              <a:gd name="connsiteX208" fmla="*/ 409256 w 1371599"/>
              <a:gd name="connsiteY208" fmla="*/ 1542613 h 6855791"/>
              <a:gd name="connsiteX209" fmla="*/ 15315 w 1371599"/>
              <a:gd name="connsiteY209" fmla="*/ 756117 h 6855791"/>
              <a:gd name="connsiteX210" fmla="*/ 25592 w 1371599"/>
              <a:gd name="connsiteY210" fmla="*/ 738640 h 6855791"/>
              <a:gd name="connsiteX211" fmla="*/ 167853 w 1371599"/>
              <a:gd name="connsiteY211" fmla="*/ 459242 h 6855791"/>
              <a:gd name="connsiteX212" fmla="*/ 715993 w 1371599"/>
              <a:gd name="connsiteY212" fmla="*/ 1527349 h 6855791"/>
              <a:gd name="connsiteX213" fmla="*/ 614744 w 1371599"/>
              <a:gd name="connsiteY213" fmla="*/ 1527349 h 6855791"/>
              <a:gd name="connsiteX214" fmla="*/ 122466 w 1371599"/>
              <a:gd name="connsiteY214" fmla="*/ 552572 h 6855791"/>
              <a:gd name="connsiteX215" fmla="*/ 129449 w 1371599"/>
              <a:gd name="connsiteY215" fmla="*/ 535289 h 6855791"/>
              <a:gd name="connsiteX216" fmla="*/ 1371599 w 1371599"/>
              <a:gd name="connsiteY216" fmla="*/ 433338 h 6855791"/>
              <a:gd name="connsiteX217" fmla="*/ 1371599 w 1371599"/>
              <a:gd name="connsiteY217" fmla="*/ 621557 h 6855791"/>
              <a:gd name="connsiteX218" fmla="*/ 1058442 w 1371599"/>
              <a:gd name="connsiteY218" fmla="*/ 1251782 h 6855791"/>
              <a:gd name="connsiteX219" fmla="*/ 1010331 w 1371599"/>
              <a:gd name="connsiteY219" fmla="*/ 1157898 h 6855791"/>
              <a:gd name="connsiteX220" fmla="*/ 262535 w 1371599"/>
              <a:gd name="connsiteY220" fmla="*/ 275546 h 6855791"/>
              <a:gd name="connsiteX221" fmla="*/ 899736 w 1371599"/>
              <a:gd name="connsiteY221" fmla="*/ 1542647 h 6855791"/>
              <a:gd name="connsiteX222" fmla="*/ 803294 w 1371599"/>
              <a:gd name="connsiteY222" fmla="*/ 1542647 h 6855791"/>
              <a:gd name="connsiteX223" fmla="*/ 214314 w 1371599"/>
              <a:gd name="connsiteY223" fmla="*/ 372483 h 6855791"/>
              <a:gd name="connsiteX224" fmla="*/ 228091 w 1371599"/>
              <a:gd name="connsiteY224" fmla="*/ 348249 h 6855791"/>
              <a:gd name="connsiteX225" fmla="*/ 1371599 w 1371599"/>
              <a:gd name="connsiteY225" fmla="*/ 20100 h 6855791"/>
              <a:gd name="connsiteX226" fmla="*/ 1371599 w 1371599"/>
              <a:gd name="connsiteY226" fmla="*/ 218163 h 6855791"/>
              <a:gd name="connsiteX227" fmla="*/ 951369 w 1371599"/>
              <a:gd name="connsiteY227" fmla="*/ 1052787 h 6855791"/>
              <a:gd name="connsiteX228" fmla="*/ 903180 w 1371599"/>
              <a:gd name="connsiteY228" fmla="*/ 959283 h 6855791"/>
              <a:gd name="connsiteX229" fmla="*/ 410896 w 1371599"/>
              <a:gd name="connsiteY229" fmla="*/ 1 h 6855791"/>
              <a:gd name="connsiteX230" fmla="*/ 503755 w 1371599"/>
              <a:gd name="connsiteY230" fmla="*/ 1 h 6855791"/>
              <a:gd name="connsiteX231" fmla="*/ 421213 w 1371599"/>
              <a:gd name="connsiteY231" fmla="*/ 173721 h 6855791"/>
              <a:gd name="connsiteX232" fmla="*/ 1098741 w 1371599"/>
              <a:gd name="connsiteY232" fmla="*/ 1542634 h 6855791"/>
              <a:gd name="connsiteX233" fmla="*/ 1005882 w 1371599"/>
              <a:gd name="connsiteY233" fmla="*/ 1542634 h 6855791"/>
              <a:gd name="connsiteX234" fmla="*/ 321476 w 1371599"/>
              <a:gd name="connsiteY234" fmla="*/ 173721 h 6855791"/>
              <a:gd name="connsiteX235" fmla="*/ 210913 w 1371599"/>
              <a:gd name="connsiteY235" fmla="*/ 1 h 6855791"/>
              <a:gd name="connsiteX236" fmla="*/ 302761 w 1371599"/>
              <a:gd name="connsiteY236" fmla="*/ 1 h 6855791"/>
              <a:gd name="connsiteX237" fmla="*/ 2 w 1371599"/>
              <a:gd name="connsiteY237" fmla="*/ 608862 h 6855791"/>
              <a:gd name="connsiteX238" fmla="*/ 2 w 1371599"/>
              <a:gd name="connsiteY238" fmla="*/ 415134 h 6855791"/>
              <a:gd name="connsiteX239" fmla="*/ 23171 w 1371599"/>
              <a:gd name="connsiteY239" fmla="*/ 1 h 6855791"/>
              <a:gd name="connsiteX240" fmla="*/ 119156 w 1371599"/>
              <a:gd name="connsiteY240" fmla="*/ 1 h 6855791"/>
              <a:gd name="connsiteX241" fmla="*/ 2 w 1371599"/>
              <a:gd name="connsiteY241" fmla="*/ 241380 h 6855791"/>
              <a:gd name="connsiteX242" fmla="*/ 2 w 1371599"/>
              <a:gd name="connsiteY242" fmla="*/ 49697 h 6855791"/>
              <a:gd name="connsiteX243" fmla="*/ 1203218 w 1371599"/>
              <a:gd name="connsiteY243" fmla="*/ 0 h 6855791"/>
              <a:gd name="connsiteX244" fmla="*/ 1297691 w 1371599"/>
              <a:gd name="connsiteY244" fmla="*/ 0 h 6855791"/>
              <a:gd name="connsiteX245" fmla="*/ 863817 w 1371599"/>
              <a:gd name="connsiteY245" fmla="*/ 853807 h 6855791"/>
              <a:gd name="connsiteX246" fmla="*/ 811332 w 1371599"/>
              <a:gd name="connsiteY246" fmla="*/ 753967 h 6855791"/>
              <a:gd name="connsiteX247" fmla="*/ 999671 w 1371599"/>
              <a:gd name="connsiteY247" fmla="*/ 0 h 6855791"/>
              <a:gd name="connsiteX248" fmla="*/ 1098762 w 1371599"/>
              <a:gd name="connsiteY248" fmla="*/ 0 h 6855791"/>
              <a:gd name="connsiteX249" fmla="*/ 767320 w 1371599"/>
              <a:gd name="connsiteY249" fmla="*/ 670063 h 6855791"/>
              <a:gd name="connsiteX250" fmla="*/ 726317 w 1371599"/>
              <a:gd name="connsiteY250" fmla="*/ 586306 h 6855791"/>
              <a:gd name="connsiteX251" fmla="*/ 719483 w 1371599"/>
              <a:gd name="connsiteY251" fmla="*/ 572346 h 6855791"/>
              <a:gd name="connsiteX252" fmla="*/ 798050 w 1371599"/>
              <a:gd name="connsiteY252" fmla="*/ 0 h 6855791"/>
              <a:gd name="connsiteX253" fmla="*/ 899674 w 1371599"/>
              <a:gd name="connsiteY253" fmla="*/ 0 h 6855791"/>
              <a:gd name="connsiteX254" fmla="*/ 657878 w 1371599"/>
              <a:gd name="connsiteY254" fmla="*/ 471054 h 6855791"/>
              <a:gd name="connsiteX255" fmla="*/ 615826 w 1371599"/>
              <a:gd name="connsiteY255" fmla="*/ 380333 h 6855791"/>
              <a:gd name="connsiteX256" fmla="*/ 612322 w 1371599"/>
              <a:gd name="connsiteY256" fmla="*/ 376843 h 6855791"/>
              <a:gd name="connsiteX257" fmla="*/ 608920 w 1371599"/>
              <a:gd name="connsiteY257" fmla="*/ 0 h 6855791"/>
              <a:gd name="connsiteX258" fmla="*/ 700768 w 1371599"/>
              <a:gd name="connsiteY258" fmla="*/ 0 h 6855791"/>
              <a:gd name="connsiteX259" fmla="*/ 568099 w 1371599"/>
              <a:gd name="connsiteY259" fmla="*/ 272100 h 6855791"/>
              <a:gd name="connsiteX260" fmla="*/ 520474 w 1371599"/>
              <a:gd name="connsiteY260" fmla="*/ 172215 h 685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Lst>
            <a:rect l="l" t="t" r="r" b="b"/>
            <a:pathLst>
              <a:path w="1371599" h="6855791">
                <a:moveTo>
                  <a:pt x="0" y="6704917"/>
                </a:moveTo>
                <a:lnTo>
                  <a:pt x="444370" y="6704917"/>
                </a:lnTo>
                <a:lnTo>
                  <a:pt x="486358" y="6793363"/>
                </a:lnTo>
                <a:lnTo>
                  <a:pt x="0" y="6793363"/>
                </a:lnTo>
                <a:close/>
                <a:moveTo>
                  <a:pt x="0" y="6536523"/>
                </a:moveTo>
                <a:lnTo>
                  <a:pt x="349973" y="6536523"/>
                </a:lnTo>
                <a:lnTo>
                  <a:pt x="394578" y="6624839"/>
                </a:lnTo>
                <a:lnTo>
                  <a:pt x="0" y="6624839"/>
                </a:lnTo>
                <a:close/>
                <a:moveTo>
                  <a:pt x="1148107" y="6383443"/>
                </a:moveTo>
                <a:lnTo>
                  <a:pt x="1236422" y="6383443"/>
                </a:lnTo>
                <a:lnTo>
                  <a:pt x="1194031" y="6471759"/>
                </a:lnTo>
                <a:close/>
                <a:moveTo>
                  <a:pt x="252585" y="6352827"/>
                </a:moveTo>
                <a:lnTo>
                  <a:pt x="302589" y="6441395"/>
                </a:lnTo>
                <a:lnTo>
                  <a:pt x="199009" y="6441395"/>
                </a:lnTo>
                <a:close/>
                <a:moveTo>
                  <a:pt x="1056259" y="6215060"/>
                </a:moveTo>
                <a:lnTo>
                  <a:pt x="1313067" y="6215060"/>
                </a:lnTo>
                <a:lnTo>
                  <a:pt x="1271978" y="6303506"/>
                </a:lnTo>
                <a:lnTo>
                  <a:pt x="1104196" y="6303506"/>
                </a:lnTo>
                <a:close/>
                <a:moveTo>
                  <a:pt x="165436" y="6153827"/>
                </a:moveTo>
                <a:lnTo>
                  <a:pt x="210822" y="6249636"/>
                </a:lnTo>
                <a:lnTo>
                  <a:pt x="113068" y="6441253"/>
                </a:lnTo>
                <a:lnTo>
                  <a:pt x="15313" y="6441253"/>
                </a:lnTo>
                <a:close/>
                <a:moveTo>
                  <a:pt x="979713" y="6031363"/>
                </a:moveTo>
                <a:lnTo>
                  <a:pt x="1371599" y="6031363"/>
                </a:lnTo>
                <a:lnTo>
                  <a:pt x="1371599" y="6102744"/>
                </a:lnTo>
                <a:lnTo>
                  <a:pt x="1363762" y="6119537"/>
                </a:lnTo>
                <a:lnTo>
                  <a:pt x="1020862" y="6119537"/>
                </a:lnTo>
                <a:close/>
                <a:moveTo>
                  <a:pt x="58452" y="5954818"/>
                </a:moveTo>
                <a:lnTo>
                  <a:pt x="103914" y="6042175"/>
                </a:lnTo>
                <a:lnTo>
                  <a:pt x="103914" y="6052658"/>
                </a:lnTo>
                <a:lnTo>
                  <a:pt x="0" y="6272798"/>
                </a:lnTo>
                <a:lnTo>
                  <a:pt x="0" y="6073624"/>
                </a:lnTo>
                <a:close/>
                <a:moveTo>
                  <a:pt x="887865" y="5862970"/>
                </a:moveTo>
                <a:lnTo>
                  <a:pt x="1371599" y="5862970"/>
                </a:lnTo>
                <a:lnTo>
                  <a:pt x="1371599" y="5951286"/>
                </a:lnTo>
                <a:lnTo>
                  <a:pt x="933094" y="5951286"/>
                </a:lnTo>
                <a:close/>
                <a:moveTo>
                  <a:pt x="0" y="5832354"/>
                </a:moveTo>
                <a:lnTo>
                  <a:pt x="7657" y="5840009"/>
                </a:lnTo>
                <a:lnTo>
                  <a:pt x="11485" y="5855319"/>
                </a:lnTo>
                <a:lnTo>
                  <a:pt x="0" y="5874456"/>
                </a:lnTo>
                <a:close/>
                <a:moveTo>
                  <a:pt x="796017" y="5694586"/>
                </a:moveTo>
                <a:lnTo>
                  <a:pt x="1371599" y="5694586"/>
                </a:lnTo>
                <a:lnTo>
                  <a:pt x="1371599" y="5783032"/>
                </a:lnTo>
                <a:lnTo>
                  <a:pt x="840926" y="5783032"/>
                </a:lnTo>
                <a:close/>
                <a:moveTo>
                  <a:pt x="719481" y="5510890"/>
                </a:moveTo>
                <a:lnTo>
                  <a:pt x="1371599" y="5510890"/>
                </a:lnTo>
                <a:lnTo>
                  <a:pt x="1371599" y="5599064"/>
                </a:lnTo>
                <a:lnTo>
                  <a:pt x="761412" y="5599064"/>
                </a:lnTo>
                <a:close/>
                <a:moveTo>
                  <a:pt x="0" y="5434345"/>
                </a:moveTo>
                <a:lnTo>
                  <a:pt x="715989" y="6854508"/>
                </a:lnTo>
                <a:lnTo>
                  <a:pt x="614703" y="6854508"/>
                </a:lnTo>
                <a:lnTo>
                  <a:pt x="0" y="5633238"/>
                </a:lnTo>
                <a:close/>
                <a:moveTo>
                  <a:pt x="627633" y="5342497"/>
                </a:moveTo>
                <a:lnTo>
                  <a:pt x="1371599" y="5342497"/>
                </a:lnTo>
                <a:lnTo>
                  <a:pt x="1371599" y="5430813"/>
                </a:lnTo>
                <a:lnTo>
                  <a:pt x="672806" y="5430813"/>
                </a:lnTo>
                <a:close/>
                <a:moveTo>
                  <a:pt x="535785" y="5158800"/>
                </a:moveTo>
                <a:lnTo>
                  <a:pt x="1371599" y="5158800"/>
                </a:lnTo>
                <a:lnTo>
                  <a:pt x="1371599" y="5247246"/>
                </a:lnTo>
                <a:lnTo>
                  <a:pt x="580773" y="5247246"/>
                </a:lnTo>
                <a:close/>
                <a:moveTo>
                  <a:pt x="0" y="5051649"/>
                </a:moveTo>
                <a:lnTo>
                  <a:pt x="899732" y="6854517"/>
                </a:lnTo>
                <a:lnTo>
                  <a:pt x="803209" y="6854517"/>
                </a:lnTo>
                <a:lnTo>
                  <a:pt x="0" y="5246554"/>
                </a:lnTo>
                <a:close/>
                <a:moveTo>
                  <a:pt x="6" y="5036336"/>
                </a:moveTo>
                <a:lnTo>
                  <a:pt x="914995" y="6839224"/>
                </a:lnTo>
                <a:lnTo>
                  <a:pt x="911503" y="6839224"/>
                </a:lnTo>
                <a:lnTo>
                  <a:pt x="6" y="5046718"/>
                </a:lnTo>
                <a:close/>
                <a:moveTo>
                  <a:pt x="260241" y="4999216"/>
                </a:moveTo>
                <a:lnTo>
                  <a:pt x="1371599" y="4999216"/>
                </a:lnTo>
                <a:lnTo>
                  <a:pt x="1371599" y="5082600"/>
                </a:lnTo>
                <a:lnTo>
                  <a:pt x="398716" y="5082600"/>
                </a:lnTo>
                <a:lnTo>
                  <a:pt x="1194951" y="6670382"/>
                </a:lnTo>
                <a:lnTo>
                  <a:pt x="1371599" y="6313244"/>
                </a:lnTo>
                <a:lnTo>
                  <a:pt x="1371599" y="6505871"/>
                </a:lnTo>
                <a:lnTo>
                  <a:pt x="1239956" y="6764190"/>
                </a:lnTo>
                <a:lnTo>
                  <a:pt x="1277037" y="6833304"/>
                </a:lnTo>
                <a:lnTo>
                  <a:pt x="1371599" y="6647871"/>
                </a:lnTo>
                <a:lnTo>
                  <a:pt x="1371599" y="6845419"/>
                </a:lnTo>
                <a:lnTo>
                  <a:pt x="1366313" y="6855791"/>
                </a:lnTo>
                <a:lnTo>
                  <a:pt x="1265570" y="6855791"/>
                </a:lnTo>
                <a:lnTo>
                  <a:pt x="1266217" y="6854523"/>
                </a:lnTo>
                <a:lnTo>
                  <a:pt x="1188027" y="6854523"/>
                </a:lnTo>
                <a:lnTo>
                  <a:pt x="1143022" y="6764190"/>
                </a:lnTo>
                <a:lnTo>
                  <a:pt x="301783" y="5082600"/>
                </a:lnTo>
                <a:close/>
                <a:moveTo>
                  <a:pt x="5" y="4823168"/>
                </a:moveTo>
                <a:lnTo>
                  <a:pt x="76436" y="4823168"/>
                </a:lnTo>
                <a:lnTo>
                  <a:pt x="1371599" y="4823168"/>
                </a:lnTo>
                <a:lnTo>
                  <a:pt x="1371599" y="4909978"/>
                </a:lnTo>
                <a:lnTo>
                  <a:pt x="118126" y="4909978"/>
                </a:lnTo>
                <a:lnTo>
                  <a:pt x="1094367" y="6854525"/>
                </a:lnTo>
                <a:lnTo>
                  <a:pt x="1000565" y="6854525"/>
                </a:lnTo>
                <a:lnTo>
                  <a:pt x="5" y="4871782"/>
                </a:lnTo>
                <a:close/>
                <a:moveTo>
                  <a:pt x="1371599" y="4738445"/>
                </a:moveTo>
                <a:lnTo>
                  <a:pt x="1371599" y="4757281"/>
                </a:lnTo>
                <a:lnTo>
                  <a:pt x="1362423" y="4757281"/>
                </a:lnTo>
                <a:close/>
                <a:moveTo>
                  <a:pt x="1371599" y="4317542"/>
                </a:moveTo>
                <a:lnTo>
                  <a:pt x="1371599" y="4514731"/>
                </a:lnTo>
                <a:lnTo>
                  <a:pt x="1259059" y="4742039"/>
                </a:lnTo>
                <a:lnTo>
                  <a:pt x="1163414" y="4742039"/>
                </a:lnTo>
                <a:close/>
                <a:moveTo>
                  <a:pt x="1371599" y="3933323"/>
                </a:moveTo>
                <a:lnTo>
                  <a:pt x="1371599" y="4130911"/>
                </a:lnTo>
                <a:lnTo>
                  <a:pt x="1065039" y="4742030"/>
                </a:lnTo>
                <a:lnTo>
                  <a:pt x="964414" y="4742030"/>
                </a:lnTo>
                <a:close/>
                <a:moveTo>
                  <a:pt x="1341148" y="3627997"/>
                </a:moveTo>
                <a:lnTo>
                  <a:pt x="1371599" y="3689359"/>
                </a:lnTo>
                <a:lnTo>
                  <a:pt x="1371599" y="3761582"/>
                </a:lnTo>
                <a:lnTo>
                  <a:pt x="874123" y="4757307"/>
                </a:lnTo>
                <a:lnTo>
                  <a:pt x="780718" y="4757307"/>
                </a:lnTo>
                <a:close/>
                <a:moveTo>
                  <a:pt x="1237789" y="3428997"/>
                </a:moveTo>
                <a:lnTo>
                  <a:pt x="1282443" y="3529202"/>
                </a:lnTo>
                <a:lnTo>
                  <a:pt x="681322" y="4742033"/>
                </a:lnTo>
                <a:lnTo>
                  <a:pt x="581708" y="4742033"/>
                </a:lnTo>
                <a:close/>
                <a:moveTo>
                  <a:pt x="1138555" y="3229992"/>
                </a:moveTo>
                <a:lnTo>
                  <a:pt x="1190563" y="3327093"/>
                </a:lnTo>
                <a:lnTo>
                  <a:pt x="476323" y="4742020"/>
                </a:lnTo>
                <a:lnTo>
                  <a:pt x="382709" y="4742020"/>
                </a:lnTo>
                <a:close/>
                <a:moveTo>
                  <a:pt x="1194031" y="3138144"/>
                </a:moveTo>
                <a:lnTo>
                  <a:pt x="1295279" y="3138144"/>
                </a:lnTo>
                <a:lnTo>
                  <a:pt x="1371599" y="3288124"/>
                </a:lnTo>
                <a:lnTo>
                  <a:pt x="1371599" y="3486221"/>
                </a:lnTo>
                <a:close/>
                <a:moveTo>
                  <a:pt x="1285186" y="2969760"/>
                </a:moveTo>
                <a:lnTo>
                  <a:pt x="1371599" y="2969760"/>
                </a:lnTo>
                <a:lnTo>
                  <a:pt x="1371599" y="3057933"/>
                </a:lnTo>
                <a:lnTo>
                  <a:pt x="1239958" y="3057933"/>
                </a:lnTo>
                <a:close/>
                <a:moveTo>
                  <a:pt x="554861" y="2831981"/>
                </a:moveTo>
                <a:lnTo>
                  <a:pt x="654805" y="2831981"/>
                </a:lnTo>
                <a:lnTo>
                  <a:pt x="1" y="4129697"/>
                </a:lnTo>
                <a:lnTo>
                  <a:pt x="1" y="3935387"/>
                </a:lnTo>
                <a:close/>
                <a:moveTo>
                  <a:pt x="362560" y="2831981"/>
                </a:moveTo>
                <a:lnTo>
                  <a:pt x="455789" y="2831981"/>
                </a:lnTo>
                <a:lnTo>
                  <a:pt x="2" y="3746969"/>
                </a:lnTo>
                <a:lnTo>
                  <a:pt x="2" y="3554891"/>
                </a:lnTo>
                <a:close/>
                <a:moveTo>
                  <a:pt x="169568" y="2831981"/>
                </a:moveTo>
                <a:lnTo>
                  <a:pt x="272014" y="2831981"/>
                </a:lnTo>
                <a:lnTo>
                  <a:pt x="2" y="3349007"/>
                </a:lnTo>
                <a:lnTo>
                  <a:pt x="2" y="3155985"/>
                </a:lnTo>
                <a:close/>
                <a:moveTo>
                  <a:pt x="2" y="2831981"/>
                </a:moveTo>
                <a:lnTo>
                  <a:pt x="73067" y="2831981"/>
                </a:lnTo>
                <a:lnTo>
                  <a:pt x="2" y="2966226"/>
                </a:lnTo>
                <a:close/>
                <a:moveTo>
                  <a:pt x="1358243" y="2801366"/>
                </a:moveTo>
                <a:lnTo>
                  <a:pt x="1371599" y="2801366"/>
                </a:lnTo>
                <a:lnTo>
                  <a:pt x="1371599" y="2889540"/>
                </a:lnTo>
                <a:lnTo>
                  <a:pt x="1316493" y="2889540"/>
                </a:lnTo>
                <a:close/>
                <a:moveTo>
                  <a:pt x="1" y="2663597"/>
                </a:moveTo>
                <a:lnTo>
                  <a:pt x="844803" y="2663597"/>
                </a:lnTo>
                <a:lnTo>
                  <a:pt x="858709" y="2663597"/>
                </a:lnTo>
                <a:lnTo>
                  <a:pt x="945623" y="2663597"/>
                </a:lnTo>
                <a:lnTo>
                  <a:pt x="1" y="4527697"/>
                </a:lnTo>
                <a:lnTo>
                  <a:pt x="1" y="4329463"/>
                </a:lnTo>
                <a:lnTo>
                  <a:pt x="803084" y="2750543"/>
                </a:lnTo>
                <a:lnTo>
                  <a:pt x="1" y="2750543"/>
                </a:lnTo>
                <a:close/>
                <a:moveTo>
                  <a:pt x="1371599" y="2379875"/>
                </a:moveTo>
                <a:lnTo>
                  <a:pt x="1371599" y="2576713"/>
                </a:lnTo>
                <a:lnTo>
                  <a:pt x="281044" y="4742027"/>
                </a:lnTo>
                <a:lnTo>
                  <a:pt x="183699" y="4742027"/>
                </a:lnTo>
                <a:close/>
                <a:moveTo>
                  <a:pt x="1" y="2143124"/>
                </a:moveTo>
                <a:lnTo>
                  <a:pt x="807864" y="2143124"/>
                </a:lnTo>
                <a:lnTo>
                  <a:pt x="766258" y="2231440"/>
                </a:lnTo>
                <a:lnTo>
                  <a:pt x="1" y="2231440"/>
                </a:lnTo>
                <a:close/>
                <a:moveTo>
                  <a:pt x="1322091" y="2112511"/>
                </a:moveTo>
                <a:lnTo>
                  <a:pt x="1371599" y="2112511"/>
                </a:lnTo>
                <a:lnTo>
                  <a:pt x="1371599" y="2208026"/>
                </a:lnTo>
                <a:lnTo>
                  <a:pt x="93694" y="4757311"/>
                </a:lnTo>
                <a:lnTo>
                  <a:pt x="3" y="4757311"/>
                </a:lnTo>
                <a:lnTo>
                  <a:pt x="3" y="4746871"/>
                </a:lnTo>
                <a:close/>
                <a:moveTo>
                  <a:pt x="1371599" y="1998986"/>
                </a:moveTo>
                <a:lnTo>
                  <a:pt x="1371599" y="2017206"/>
                </a:lnTo>
                <a:lnTo>
                  <a:pt x="1362425" y="2017206"/>
                </a:lnTo>
                <a:close/>
                <a:moveTo>
                  <a:pt x="1" y="1974732"/>
                </a:moveTo>
                <a:lnTo>
                  <a:pt x="899693" y="1974732"/>
                </a:lnTo>
                <a:lnTo>
                  <a:pt x="857846" y="2063047"/>
                </a:lnTo>
                <a:lnTo>
                  <a:pt x="1" y="2063047"/>
                </a:lnTo>
                <a:close/>
                <a:moveTo>
                  <a:pt x="1" y="1806348"/>
                </a:moveTo>
                <a:lnTo>
                  <a:pt x="976253" y="1806348"/>
                </a:lnTo>
                <a:lnTo>
                  <a:pt x="934710" y="1894663"/>
                </a:lnTo>
                <a:lnTo>
                  <a:pt x="1" y="1894663"/>
                </a:lnTo>
                <a:close/>
                <a:moveTo>
                  <a:pt x="0" y="1622651"/>
                </a:moveTo>
                <a:lnTo>
                  <a:pt x="1068095" y="1622651"/>
                </a:lnTo>
                <a:lnTo>
                  <a:pt x="1023013" y="1710967"/>
                </a:lnTo>
                <a:lnTo>
                  <a:pt x="0" y="1710967"/>
                </a:lnTo>
                <a:close/>
                <a:moveTo>
                  <a:pt x="1371599" y="1614681"/>
                </a:moveTo>
                <a:lnTo>
                  <a:pt x="1371599" y="1801381"/>
                </a:lnTo>
                <a:lnTo>
                  <a:pt x="985962" y="2568279"/>
                </a:lnTo>
                <a:lnTo>
                  <a:pt x="1" y="2568279"/>
                </a:lnTo>
                <a:lnTo>
                  <a:pt x="1" y="2484983"/>
                </a:lnTo>
                <a:lnTo>
                  <a:pt x="933886" y="2484983"/>
                </a:lnTo>
                <a:close/>
                <a:moveTo>
                  <a:pt x="2" y="1301179"/>
                </a:moveTo>
                <a:lnTo>
                  <a:pt x="119156" y="1542610"/>
                </a:lnTo>
                <a:lnTo>
                  <a:pt x="23171" y="1542610"/>
                </a:lnTo>
                <a:lnTo>
                  <a:pt x="2" y="1497123"/>
                </a:lnTo>
                <a:close/>
                <a:moveTo>
                  <a:pt x="1371599" y="1222472"/>
                </a:moveTo>
                <a:lnTo>
                  <a:pt x="1371599" y="1415290"/>
                </a:lnTo>
                <a:lnTo>
                  <a:pt x="879869" y="2399883"/>
                </a:lnTo>
                <a:lnTo>
                  <a:pt x="1" y="2399883"/>
                </a:lnTo>
                <a:lnTo>
                  <a:pt x="1" y="2316529"/>
                </a:lnTo>
                <a:lnTo>
                  <a:pt x="820980" y="2316529"/>
                </a:lnTo>
                <a:lnTo>
                  <a:pt x="820980" y="2320002"/>
                </a:lnTo>
                <a:close/>
                <a:moveTo>
                  <a:pt x="2" y="903170"/>
                </a:moveTo>
                <a:lnTo>
                  <a:pt x="318056" y="1527356"/>
                </a:lnTo>
                <a:lnTo>
                  <a:pt x="218878" y="1527356"/>
                </a:lnTo>
                <a:lnTo>
                  <a:pt x="2" y="1096288"/>
                </a:lnTo>
                <a:close/>
                <a:moveTo>
                  <a:pt x="1371599" y="814772"/>
                </a:moveTo>
                <a:lnTo>
                  <a:pt x="1371599" y="1006560"/>
                </a:lnTo>
                <a:lnTo>
                  <a:pt x="1147489" y="1450780"/>
                </a:lnTo>
                <a:lnTo>
                  <a:pt x="1102180" y="1349886"/>
                </a:lnTo>
                <a:close/>
                <a:moveTo>
                  <a:pt x="66699" y="658242"/>
                </a:moveTo>
                <a:lnTo>
                  <a:pt x="501746" y="1542613"/>
                </a:lnTo>
                <a:lnTo>
                  <a:pt x="409256" y="1542613"/>
                </a:lnTo>
                <a:lnTo>
                  <a:pt x="15315" y="756117"/>
                </a:lnTo>
                <a:lnTo>
                  <a:pt x="25592" y="738640"/>
                </a:lnTo>
                <a:close/>
                <a:moveTo>
                  <a:pt x="167853" y="459242"/>
                </a:moveTo>
                <a:lnTo>
                  <a:pt x="715993" y="1527349"/>
                </a:lnTo>
                <a:lnTo>
                  <a:pt x="614744" y="1527349"/>
                </a:lnTo>
                <a:lnTo>
                  <a:pt x="122466" y="552572"/>
                </a:lnTo>
                <a:lnTo>
                  <a:pt x="129449" y="535289"/>
                </a:lnTo>
                <a:close/>
                <a:moveTo>
                  <a:pt x="1371599" y="433338"/>
                </a:moveTo>
                <a:lnTo>
                  <a:pt x="1371599" y="621557"/>
                </a:lnTo>
                <a:lnTo>
                  <a:pt x="1058442" y="1251782"/>
                </a:lnTo>
                <a:lnTo>
                  <a:pt x="1010331" y="1157898"/>
                </a:lnTo>
                <a:close/>
                <a:moveTo>
                  <a:pt x="262535" y="275546"/>
                </a:moveTo>
                <a:lnTo>
                  <a:pt x="899736" y="1542647"/>
                </a:lnTo>
                <a:lnTo>
                  <a:pt x="803294" y="1542647"/>
                </a:lnTo>
                <a:lnTo>
                  <a:pt x="214314" y="372483"/>
                </a:lnTo>
                <a:lnTo>
                  <a:pt x="228091" y="348249"/>
                </a:lnTo>
                <a:close/>
                <a:moveTo>
                  <a:pt x="1371599" y="20100"/>
                </a:moveTo>
                <a:lnTo>
                  <a:pt x="1371599" y="218163"/>
                </a:lnTo>
                <a:lnTo>
                  <a:pt x="951369" y="1052787"/>
                </a:lnTo>
                <a:lnTo>
                  <a:pt x="903180" y="959283"/>
                </a:lnTo>
                <a:close/>
                <a:moveTo>
                  <a:pt x="410896" y="1"/>
                </a:moveTo>
                <a:lnTo>
                  <a:pt x="503755" y="1"/>
                </a:lnTo>
                <a:lnTo>
                  <a:pt x="421213" y="173721"/>
                </a:lnTo>
                <a:lnTo>
                  <a:pt x="1098741" y="1542634"/>
                </a:lnTo>
                <a:lnTo>
                  <a:pt x="1005882" y="1542634"/>
                </a:lnTo>
                <a:lnTo>
                  <a:pt x="321476" y="173721"/>
                </a:lnTo>
                <a:close/>
                <a:moveTo>
                  <a:pt x="210913" y="1"/>
                </a:moveTo>
                <a:lnTo>
                  <a:pt x="302761" y="1"/>
                </a:lnTo>
                <a:lnTo>
                  <a:pt x="2" y="608862"/>
                </a:lnTo>
                <a:lnTo>
                  <a:pt x="2" y="415134"/>
                </a:lnTo>
                <a:close/>
                <a:moveTo>
                  <a:pt x="23171" y="1"/>
                </a:moveTo>
                <a:lnTo>
                  <a:pt x="119156" y="1"/>
                </a:lnTo>
                <a:lnTo>
                  <a:pt x="2" y="241380"/>
                </a:lnTo>
                <a:lnTo>
                  <a:pt x="2" y="49697"/>
                </a:lnTo>
                <a:close/>
                <a:moveTo>
                  <a:pt x="1203218" y="0"/>
                </a:moveTo>
                <a:lnTo>
                  <a:pt x="1297691" y="0"/>
                </a:lnTo>
                <a:lnTo>
                  <a:pt x="863817" y="853807"/>
                </a:lnTo>
                <a:lnTo>
                  <a:pt x="811332" y="753967"/>
                </a:lnTo>
                <a:close/>
                <a:moveTo>
                  <a:pt x="999671" y="0"/>
                </a:moveTo>
                <a:lnTo>
                  <a:pt x="1098762" y="0"/>
                </a:lnTo>
                <a:lnTo>
                  <a:pt x="767320" y="670063"/>
                </a:lnTo>
                <a:lnTo>
                  <a:pt x="726317" y="586306"/>
                </a:lnTo>
                <a:lnTo>
                  <a:pt x="719483" y="572346"/>
                </a:lnTo>
                <a:close/>
                <a:moveTo>
                  <a:pt x="798050" y="0"/>
                </a:moveTo>
                <a:lnTo>
                  <a:pt x="899674" y="0"/>
                </a:lnTo>
                <a:lnTo>
                  <a:pt x="657878" y="471054"/>
                </a:lnTo>
                <a:lnTo>
                  <a:pt x="615826" y="380333"/>
                </a:lnTo>
                <a:lnTo>
                  <a:pt x="612322" y="376843"/>
                </a:lnTo>
                <a:close/>
                <a:moveTo>
                  <a:pt x="608920" y="0"/>
                </a:moveTo>
                <a:lnTo>
                  <a:pt x="700768" y="0"/>
                </a:lnTo>
                <a:lnTo>
                  <a:pt x="568099" y="272100"/>
                </a:lnTo>
                <a:lnTo>
                  <a:pt x="520474" y="172215"/>
                </a:lnTo>
                <a:close/>
              </a:path>
            </a:pathLst>
          </a:custGeom>
          <a:solidFill>
            <a:schemeClr val="bg1"/>
          </a:solidFill>
          <a:ln>
            <a:noFill/>
          </a:ln>
          <a:effectLst/>
        </p:spPr>
        <p:txBody>
          <a:bodyPr wrap="square" anchor="ctr">
            <a:noAutofit/>
          </a:bodyPr>
          <a:lstStyle/>
          <a:p>
            <a:endParaRPr lang="es-CO"/>
          </a:p>
        </p:txBody>
      </p:sp>
      <p:pic>
        <p:nvPicPr>
          <p:cNvPr id="7" name="Picture 6">
            <a:extLst>
              <a:ext uri="{FF2B5EF4-FFF2-40B4-BE49-F238E27FC236}">
                <a16:creationId xmlns:a16="http://schemas.microsoft.com/office/drawing/2014/main" id="{8F7F1EBE-0F24-8440-A766-96B7CD8C6B89}"/>
              </a:ext>
            </a:extLst>
          </p:cNvPr>
          <p:cNvPicPr>
            <a:picLocks noChangeAspect="1"/>
          </p:cNvPicPr>
          <p:nvPr userDrawn="1"/>
        </p:nvPicPr>
        <p:blipFill>
          <a:blip r:embed="rId2"/>
          <a:srcRect/>
          <a:stretch/>
        </p:blipFill>
        <p:spPr>
          <a:xfrm>
            <a:off x="7716877" y="5389899"/>
            <a:ext cx="1083302" cy="272966"/>
          </a:xfrm>
          <a:prstGeom prst="rect">
            <a:avLst/>
          </a:prstGeom>
        </p:spPr>
      </p:pic>
      <p:sp>
        <p:nvSpPr>
          <p:cNvPr id="17" name="Title 1">
            <a:extLst>
              <a:ext uri="{FF2B5EF4-FFF2-40B4-BE49-F238E27FC236}">
                <a16:creationId xmlns:a16="http://schemas.microsoft.com/office/drawing/2014/main" id="{3F3D43B5-2839-9A45-AB34-FBC5F18F258F}"/>
              </a:ext>
            </a:extLst>
          </p:cNvPr>
          <p:cNvSpPr>
            <a:spLocks noGrp="1"/>
          </p:cNvSpPr>
          <p:nvPr>
            <p:ph type="title"/>
          </p:nvPr>
        </p:nvSpPr>
        <p:spPr>
          <a:xfrm>
            <a:off x="1823470" y="234411"/>
            <a:ext cx="6492280" cy="656098"/>
          </a:xfrm>
        </p:spPr>
        <p:txBody>
          <a:bodyPr/>
          <a:lstStyle>
            <a:lvl1pPr algn="ctr">
              <a:defRPr>
                <a:solidFill>
                  <a:schemeClr val="bg1"/>
                </a:solidFill>
              </a:defRPr>
            </a:lvl1pPr>
          </a:lstStyle>
          <a:p>
            <a:r>
              <a:rPr lang="en-US" dirty="0"/>
              <a:t>Sample Line Chart</a:t>
            </a:r>
          </a:p>
        </p:txBody>
      </p:sp>
      <p:grpSp>
        <p:nvGrpSpPr>
          <p:cNvPr id="18" name="Group 17">
            <a:extLst>
              <a:ext uri="{FF2B5EF4-FFF2-40B4-BE49-F238E27FC236}">
                <a16:creationId xmlns:a16="http://schemas.microsoft.com/office/drawing/2014/main" id="{F19B4ABF-98D2-F445-B4C9-C32E20F3647B}"/>
              </a:ext>
            </a:extLst>
          </p:cNvPr>
          <p:cNvGrpSpPr/>
          <p:nvPr userDrawn="1"/>
        </p:nvGrpSpPr>
        <p:grpSpPr>
          <a:xfrm>
            <a:off x="4068285" y="1036315"/>
            <a:ext cx="2002649" cy="66580"/>
            <a:chOff x="25400" y="2473325"/>
            <a:chExt cx="10080625" cy="301625"/>
          </a:xfrm>
        </p:grpSpPr>
        <p:sp>
          <p:nvSpPr>
            <p:cNvPr id="19" name="Freeform 1">
              <a:extLst>
                <a:ext uri="{FF2B5EF4-FFF2-40B4-BE49-F238E27FC236}">
                  <a16:creationId xmlns:a16="http://schemas.microsoft.com/office/drawing/2014/main" id="{4853D356-9F68-A844-BE29-1CF704885DB2}"/>
                </a:ext>
              </a:extLst>
            </p:cNvPr>
            <p:cNvSpPr>
              <a:spLocks noChangeArrowheads="1"/>
            </p:cNvSpPr>
            <p:nvPr/>
          </p:nvSpPr>
          <p:spPr bwMode="auto">
            <a:xfrm>
              <a:off x="6692900" y="2473325"/>
              <a:ext cx="781050" cy="301625"/>
            </a:xfrm>
            <a:custGeom>
              <a:avLst/>
              <a:gdLst>
                <a:gd name="T0" fmla="*/ 2170 w 2171"/>
                <a:gd name="T1" fmla="*/ 837 h 838"/>
                <a:gd name="T2" fmla="*/ 1787 w 2171"/>
                <a:gd name="T3" fmla="*/ 0 h 838"/>
                <a:gd name="T4" fmla="*/ 0 w 2171"/>
                <a:gd name="T5" fmla="*/ 0 h 838"/>
                <a:gd name="T6" fmla="*/ 420 w 2171"/>
                <a:gd name="T7" fmla="*/ 837 h 838"/>
                <a:gd name="T8" fmla="*/ 2170 w 2171"/>
                <a:gd name="T9" fmla="*/ 837 h 838"/>
              </a:gdLst>
              <a:ahLst/>
              <a:cxnLst>
                <a:cxn ang="0">
                  <a:pos x="T0" y="T1"/>
                </a:cxn>
                <a:cxn ang="0">
                  <a:pos x="T2" y="T3"/>
                </a:cxn>
                <a:cxn ang="0">
                  <a:pos x="T4" y="T5"/>
                </a:cxn>
                <a:cxn ang="0">
                  <a:pos x="T6" y="T7"/>
                </a:cxn>
                <a:cxn ang="0">
                  <a:pos x="T8" y="T9"/>
                </a:cxn>
              </a:cxnLst>
              <a:rect l="0" t="0" r="r" b="b"/>
              <a:pathLst>
                <a:path w="2171" h="838">
                  <a:moveTo>
                    <a:pt x="2170" y="837"/>
                  </a:moveTo>
                  <a:lnTo>
                    <a:pt x="1787" y="0"/>
                  </a:lnTo>
                  <a:lnTo>
                    <a:pt x="0" y="0"/>
                  </a:lnTo>
                  <a:lnTo>
                    <a:pt x="420" y="837"/>
                  </a:lnTo>
                  <a:lnTo>
                    <a:pt x="217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2">
              <a:extLst>
                <a:ext uri="{FF2B5EF4-FFF2-40B4-BE49-F238E27FC236}">
                  <a16:creationId xmlns:a16="http://schemas.microsoft.com/office/drawing/2014/main" id="{BB694331-C4D8-644D-AC28-F077E2EE00D6}"/>
                </a:ext>
              </a:extLst>
            </p:cNvPr>
            <p:cNvSpPr>
              <a:spLocks noChangeArrowheads="1"/>
            </p:cNvSpPr>
            <p:nvPr/>
          </p:nvSpPr>
          <p:spPr bwMode="auto">
            <a:xfrm>
              <a:off x="7729538" y="2473325"/>
              <a:ext cx="1417637" cy="301625"/>
            </a:xfrm>
            <a:custGeom>
              <a:avLst/>
              <a:gdLst>
                <a:gd name="T0" fmla="*/ 3937 w 3938"/>
                <a:gd name="T1" fmla="*/ 0 h 838"/>
                <a:gd name="T2" fmla="*/ 0 w 3938"/>
                <a:gd name="T3" fmla="*/ 0 h 838"/>
                <a:gd name="T4" fmla="*/ 346 w 3938"/>
                <a:gd name="T5" fmla="*/ 837 h 838"/>
                <a:gd name="T6" fmla="*/ 3555 w 3938"/>
                <a:gd name="T7" fmla="*/ 837 h 838"/>
                <a:gd name="T8" fmla="*/ 3937 w 3938"/>
                <a:gd name="T9" fmla="*/ 0 h 838"/>
              </a:gdLst>
              <a:ahLst/>
              <a:cxnLst>
                <a:cxn ang="0">
                  <a:pos x="T0" y="T1"/>
                </a:cxn>
                <a:cxn ang="0">
                  <a:pos x="T2" y="T3"/>
                </a:cxn>
                <a:cxn ang="0">
                  <a:pos x="T4" y="T5"/>
                </a:cxn>
                <a:cxn ang="0">
                  <a:pos x="T6" y="T7"/>
                </a:cxn>
                <a:cxn ang="0">
                  <a:pos x="T8" y="T9"/>
                </a:cxn>
              </a:cxnLst>
              <a:rect l="0" t="0" r="r" b="b"/>
              <a:pathLst>
                <a:path w="3938" h="838">
                  <a:moveTo>
                    <a:pt x="3937" y="0"/>
                  </a:moveTo>
                  <a:lnTo>
                    <a:pt x="0" y="0"/>
                  </a:lnTo>
                  <a:lnTo>
                    <a:pt x="346" y="837"/>
                  </a:lnTo>
                  <a:lnTo>
                    <a:pt x="3555" y="837"/>
                  </a:lnTo>
                  <a:lnTo>
                    <a:pt x="3937"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3">
              <a:extLst>
                <a:ext uri="{FF2B5EF4-FFF2-40B4-BE49-F238E27FC236}">
                  <a16:creationId xmlns:a16="http://schemas.microsoft.com/office/drawing/2014/main" id="{1B37B71D-2077-4743-BA02-A904378A6944}"/>
                </a:ext>
              </a:extLst>
            </p:cNvPr>
            <p:cNvSpPr>
              <a:spLocks noChangeArrowheads="1"/>
            </p:cNvSpPr>
            <p:nvPr/>
          </p:nvSpPr>
          <p:spPr bwMode="auto">
            <a:xfrm>
              <a:off x="9390063" y="2473325"/>
              <a:ext cx="715962" cy="301625"/>
            </a:xfrm>
            <a:custGeom>
              <a:avLst/>
              <a:gdLst>
                <a:gd name="T0" fmla="*/ 0 w 1987"/>
                <a:gd name="T1" fmla="*/ 837 h 838"/>
                <a:gd name="T2" fmla="*/ 1586 w 1987"/>
                <a:gd name="T3" fmla="*/ 837 h 838"/>
                <a:gd name="T4" fmla="*/ 1986 w 1987"/>
                <a:gd name="T5" fmla="*/ 0 h 838"/>
                <a:gd name="T6" fmla="*/ 419 w 1987"/>
                <a:gd name="T7" fmla="*/ 0 h 838"/>
                <a:gd name="T8" fmla="*/ 0 w 1987"/>
                <a:gd name="T9" fmla="*/ 837 h 838"/>
              </a:gdLst>
              <a:ahLst/>
              <a:cxnLst>
                <a:cxn ang="0">
                  <a:pos x="T0" y="T1"/>
                </a:cxn>
                <a:cxn ang="0">
                  <a:pos x="T2" y="T3"/>
                </a:cxn>
                <a:cxn ang="0">
                  <a:pos x="T4" y="T5"/>
                </a:cxn>
                <a:cxn ang="0">
                  <a:pos x="T6" y="T7"/>
                </a:cxn>
                <a:cxn ang="0">
                  <a:pos x="T8" y="T9"/>
                </a:cxn>
              </a:cxnLst>
              <a:rect l="0" t="0" r="r" b="b"/>
              <a:pathLst>
                <a:path w="1987" h="838">
                  <a:moveTo>
                    <a:pt x="0" y="837"/>
                  </a:moveTo>
                  <a:lnTo>
                    <a:pt x="1586" y="837"/>
                  </a:lnTo>
                  <a:lnTo>
                    <a:pt x="1986" y="0"/>
                  </a:lnTo>
                  <a:lnTo>
                    <a:pt x="419" y="0"/>
                  </a:lnTo>
                  <a:lnTo>
                    <a:pt x="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2" name="Freeform 4">
              <a:extLst>
                <a:ext uri="{FF2B5EF4-FFF2-40B4-BE49-F238E27FC236}">
                  <a16:creationId xmlns:a16="http://schemas.microsoft.com/office/drawing/2014/main" id="{E0589268-8E8D-6741-8858-AB13D42205A1}"/>
                </a:ext>
              </a:extLst>
            </p:cNvPr>
            <p:cNvSpPr>
              <a:spLocks noChangeArrowheads="1"/>
            </p:cNvSpPr>
            <p:nvPr/>
          </p:nvSpPr>
          <p:spPr bwMode="auto">
            <a:xfrm>
              <a:off x="5675313" y="2473325"/>
              <a:ext cx="747712" cy="301625"/>
            </a:xfrm>
            <a:custGeom>
              <a:avLst/>
              <a:gdLst>
                <a:gd name="T0" fmla="*/ 0 w 2079"/>
                <a:gd name="T1" fmla="*/ 837 h 838"/>
                <a:gd name="T2" fmla="*/ 1677 w 2079"/>
                <a:gd name="T3" fmla="*/ 837 h 838"/>
                <a:gd name="T4" fmla="*/ 2078 w 2079"/>
                <a:gd name="T5" fmla="*/ 0 h 838"/>
                <a:gd name="T6" fmla="*/ 401 w 2079"/>
                <a:gd name="T7" fmla="*/ 0 h 838"/>
                <a:gd name="T8" fmla="*/ 0 w 2079"/>
                <a:gd name="T9" fmla="*/ 837 h 838"/>
              </a:gdLst>
              <a:ahLst/>
              <a:cxnLst>
                <a:cxn ang="0">
                  <a:pos x="T0" y="T1"/>
                </a:cxn>
                <a:cxn ang="0">
                  <a:pos x="T2" y="T3"/>
                </a:cxn>
                <a:cxn ang="0">
                  <a:pos x="T4" y="T5"/>
                </a:cxn>
                <a:cxn ang="0">
                  <a:pos x="T6" y="T7"/>
                </a:cxn>
                <a:cxn ang="0">
                  <a:pos x="T8" y="T9"/>
                </a:cxn>
              </a:cxnLst>
              <a:rect l="0" t="0" r="r" b="b"/>
              <a:pathLst>
                <a:path w="2079" h="838">
                  <a:moveTo>
                    <a:pt x="0" y="837"/>
                  </a:moveTo>
                  <a:lnTo>
                    <a:pt x="1677" y="837"/>
                  </a:lnTo>
                  <a:lnTo>
                    <a:pt x="2078" y="0"/>
                  </a:lnTo>
                  <a:lnTo>
                    <a:pt x="401" y="0"/>
                  </a:lnTo>
                  <a:lnTo>
                    <a:pt x="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3" name="Freeform 5">
              <a:extLst>
                <a:ext uri="{FF2B5EF4-FFF2-40B4-BE49-F238E27FC236}">
                  <a16:creationId xmlns:a16="http://schemas.microsoft.com/office/drawing/2014/main" id="{DD14DE66-D3F4-3847-8650-19680D564EC9}"/>
                </a:ext>
              </a:extLst>
            </p:cNvPr>
            <p:cNvSpPr>
              <a:spLocks noChangeArrowheads="1"/>
            </p:cNvSpPr>
            <p:nvPr/>
          </p:nvSpPr>
          <p:spPr bwMode="auto">
            <a:xfrm>
              <a:off x="25400" y="2473325"/>
              <a:ext cx="2717800" cy="301625"/>
            </a:xfrm>
            <a:custGeom>
              <a:avLst/>
              <a:gdLst>
                <a:gd name="T0" fmla="*/ 7547 w 7548"/>
                <a:gd name="T1" fmla="*/ 0 h 838"/>
                <a:gd name="T2" fmla="*/ 0 w 7548"/>
                <a:gd name="T3" fmla="*/ 0 h 838"/>
                <a:gd name="T4" fmla="*/ 0 w 7548"/>
                <a:gd name="T5" fmla="*/ 837 h 838"/>
                <a:gd name="T6" fmla="*/ 7146 w 7548"/>
                <a:gd name="T7" fmla="*/ 837 h 838"/>
                <a:gd name="T8" fmla="*/ 7547 w 7548"/>
                <a:gd name="T9" fmla="*/ 0 h 838"/>
              </a:gdLst>
              <a:ahLst/>
              <a:cxnLst>
                <a:cxn ang="0">
                  <a:pos x="T0" y="T1"/>
                </a:cxn>
                <a:cxn ang="0">
                  <a:pos x="T2" y="T3"/>
                </a:cxn>
                <a:cxn ang="0">
                  <a:pos x="T4" y="T5"/>
                </a:cxn>
                <a:cxn ang="0">
                  <a:pos x="T6" y="T7"/>
                </a:cxn>
                <a:cxn ang="0">
                  <a:pos x="T8" y="T9"/>
                </a:cxn>
              </a:cxnLst>
              <a:rect l="0" t="0" r="r" b="b"/>
              <a:pathLst>
                <a:path w="7548" h="838">
                  <a:moveTo>
                    <a:pt x="7547" y="0"/>
                  </a:moveTo>
                  <a:lnTo>
                    <a:pt x="0" y="0"/>
                  </a:lnTo>
                  <a:lnTo>
                    <a:pt x="0" y="837"/>
                  </a:lnTo>
                  <a:lnTo>
                    <a:pt x="7146" y="837"/>
                  </a:lnTo>
                  <a:lnTo>
                    <a:pt x="7547"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4" name="Freeform 6">
              <a:extLst>
                <a:ext uri="{FF2B5EF4-FFF2-40B4-BE49-F238E27FC236}">
                  <a16:creationId xmlns:a16="http://schemas.microsoft.com/office/drawing/2014/main" id="{25FAB1CE-4133-6F4F-8385-9CF5EC1BDCF5}"/>
                </a:ext>
              </a:extLst>
            </p:cNvPr>
            <p:cNvSpPr>
              <a:spLocks noChangeArrowheads="1"/>
            </p:cNvSpPr>
            <p:nvPr/>
          </p:nvSpPr>
          <p:spPr bwMode="auto">
            <a:xfrm>
              <a:off x="3011488" y="2473325"/>
              <a:ext cx="755650" cy="301625"/>
            </a:xfrm>
            <a:custGeom>
              <a:avLst/>
              <a:gdLst>
                <a:gd name="T0" fmla="*/ 2097 w 2098"/>
                <a:gd name="T1" fmla="*/ 837 h 838"/>
                <a:gd name="T2" fmla="*/ 1695 w 2098"/>
                <a:gd name="T3" fmla="*/ 0 h 838"/>
                <a:gd name="T4" fmla="*/ 0 w 2098"/>
                <a:gd name="T5" fmla="*/ 0 h 838"/>
                <a:gd name="T6" fmla="*/ 420 w 2098"/>
                <a:gd name="T7" fmla="*/ 837 h 838"/>
                <a:gd name="T8" fmla="*/ 2097 w 2098"/>
                <a:gd name="T9" fmla="*/ 837 h 838"/>
              </a:gdLst>
              <a:ahLst/>
              <a:cxnLst>
                <a:cxn ang="0">
                  <a:pos x="T0" y="T1"/>
                </a:cxn>
                <a:cxn ang="0">
                  <a:pos x="T2" y="T3"/>
                </a:cxn>
                <a:cxn ang="0">
                  <a:pos x="T4" y="T5"/>
                </a:cxn>
                <a:cxn ang="0">
                  <a:pos x="T6" y="T7"/>
                </a:cxn>
                <a:cxn ang="0">
                  <a:pos x="T8" y="T9"/>
                </a:cxn>
              </a:cxnLst>
              <a:rect l="0" t="0" r="r" b="b"/>
              <a:pathLst>
                <a:path w="2098" h="838">
                  <a:moveTo>
                    <a:pt x="2097" y="837"/>
                  </a:moveTo>
                  <a:lnTo>
                    <a:pt x="1695" y="0"/>
                  </a:lnTo>
                  <a:lnTo>
                    <a:pt x="0" y="0"/>
                  </a:lnTo>
                  <a:lnTo>
                    <a:pt x="420" y="837"/>
                  </a:lnTo>
                  <a:lnTo>
                    <a:pt x="2097"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7">
              <a:extLst>
                <a:ext uri="{FF2B5EF4-FFF2-40B4-BE49-F238E27FC236}">
                  <a16:creationId xmlns:a16="http://schemas.microsoft.com/office/drawing/2014/main" id="{B5C70671-1767-5A4D-94B5-084F9F9EFE83}"/>
                </a:ext>
              </a:extLst>
            </p:cNvPr>
            <p:cNvSpPr>
              <a:spLocks noChangeArrowheads="1"/>
            </p:cNvSpPr>
            <p:nvPr/>
          </p:nvSpPr>
          <p:spPr bwMode="auto">
            <a:xfrm>
              <a:off x="4008438" y="2473325"/>
              <a:ext cx="1423987" cy="301625"/>
            </a:xfrm>
            <a:custGeom>
              <a:avLst/>
              <a:gdLst>
                <a:gd name="T0" fmla="*/ 0 w 3956"/>
                <a:gd name="T1" fmla="*/ 0 h 838"/>
                <a:gd name="T2" fmla="*/ 383 w 3956"/>
                <a:gd name="T3" fmla="*/ 837 h 838"/>
                <a:gd name="T4" fmla="*/ 3572 w 3956"/>
                <a:gd name="T5" fmla="*/ 837 h 838"/>
                <a:gd name="T6" fmla="*/ 3955 w 3956"/>
                <a:gd name="T7" fmla="*/ 0 h 838"/>
                <a:gd name="T8" fmla="*/ 0 w 3956"/>
                <a:gd name="T9" fmla="*/ 0 h 838"/>
              </a:gdLst>
              <a:ahLst/>
              <a:cxnLst>
                <a:cxn ang="0">
                  <a:pos x="T0" y="T1"/>
                </a:cxn>
                <a:cxn ang="0">
                  <a:pos x="T2" y="T3"/>
                </a:cxn>
                <a:cxn ang="0">
                  <a:pos x="T4" y="T5"/>
                </a:cxn>
                <a:cxn ang="0">
                  <a:pos x="T6" y="T7"/>
                </a:cxn>
                <a:cxn ang="0">
                  <a:pos x="T8" y="T9"/>
                </a:cxn>
              </a:cxnLst>
              <a:rect l="0" t="0" r="r" b="b"/>
              <a:pathLst>
                <a:path w="3956" h="838">
                  <a:moveTo>
                    <a:pt x="0" y="0"/>
                  </a:moveTo>
                  <a:lnTo>
                    <a:pt x="383" y="837"/>
                  </a:lnTo>
                  <a:lnTo>
                    <a:pt x="3572" y="837"/>
                  </a:lnTo>
                  <a:lnTo>
                    <a:pt x="3955" y="0"/>
                  </a:lnTo>
                  <a:lnTo>
                    <a:pt x="0"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41055595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5071AE91-9C97-CC47-B378-3498D7C41C33}"/>
              </a:ext>
            </a:extLst>
          </p:cNvPr>
          <p:cNvSpPr>
            <a:spLocks noChangeArrowheads="1"/>
          </p:cNvSpPr>
          <p:nvPr userDrawn="1"/>
        </p:nvSpPr>
        <p:spPr bwMode="auto">
          <a:xfrm flipH="1">
            <a:off x="0" y="-5887"/>
            <a:ext cx="835931" cy="5726776"/>
          </a:xfrm>
          <a:custGeom>
            <a:avLst/>
            <a:gdLst>
              <a:gd name="connsiteX0" fmla="*/ 69304 w 1114575"/>
              <a:gd name="connsiteY0" fmla="*/ 6624272 h 6872131"/>
              <a:gd name="connsiteX1" fmla="*/ 68695 w 1114575"/>
              <a:gd name="connsiteY1" fmla="*/ 6625398 h 6872131"/>
              <a:gd name="connsiteX2" fmla="*/ 68262 w 1114575"/>
              <a:gd name="connsiteY2" fmla="*/ 6624517 h 6872131"/>
              <a:gd name="connsiteX3" fmla="*/ 10766 w 1114575"/>
              <a:gd name="connsiteY3" fmla="*/ 6730697 h 6872131"/>
              <a:gd name="connsiteX4" fmla="*/ 82499 w 1114575"/>
              <a:gd name="connsiteY4" fmla="*/ 6872131 h 6872131"/>
              <a:gd name="connsiteX5" fmla="*/ 191099 w 1114575"/>
              <a:gd name="connsiteY5" fmla="*/ 6872131 h 6872131"/>
              <a:gd name="connsiteX6" fmla="*/ 174959 w 1114575"/>
              <a:gd name="connsiteY6" fmla="*/ 6407283 h 6872131"/>
              <a:gd name="connsiteX7" fmla="*/ 174651 w 1114575"/>
              <a:gd name="connsiteY7" fmla="*/ 6407898 h 6872131"/>
              <a:gd name="connsiteX8" fmla="*/ 174452 w 1114575"/>
              <a:gd name="connsiteY8" fmla="*/ 6407499 h 6872131"/>
              <a:gd name="connsiteX9" fmla="*/ 125759 w 1114575"/>
              <a:gd name="connsiteY9" fmla="*/ 6504872 h 6872131"/>
              <a:gd name="connsiteX10" fmla="*/ 121098 w 1114575"/>
              <a:gd name="connsiteY10" fmla="*/ 6513678 h 6872131"/>
              <a:gd name="connsiteX11" fmla="*/ 300553 w 1114575"/>
              <a:gd name="connsiteY11" fmla="*/ 6872131 h 6872131"/>
              <a:gd name="connsiteX12" fmla="*/ 407427 w 1114575"/>
              <a:gd name="connsiteY12" fmla="*/ 6872131 h 6872131"/>
              <a:gd name="connsiteX13" fmla="*/ 286358 w 1114575"/>
              <a:gd name="connsiteY13" fmla="*/ 6190294 h 6872131"/>
              <a:gd name="connsiteX14" fmla="*/ 285769 w 1114575"/>
              <a:gd name="connsiteY14" fmla="*/ 6191424 h 6872131"/>
              <a:gd name="connsiteX15" fmla="*/ 285301 w 1114575"/>
              <a:gd name="connsiteY15" fmla="*/ 6190480 h 6872131"/>
              <a:gd name="connsiteX16" fmla="*/ 236608 w 1114575"/>
              <a:gd name="connsiteY16" fmla="*/ 6283710 h 6872131"/>
              <a:gd name="connsiteX17" fmla="*/ 227801 w 1114575"/>
              <a:gd name="connsiteY17" fmla="*/ 6296659 h 6872131"/>
              <a:gd name="connsiteX18" fmla="*/ 517391 w 1114575"/>
              <a:gd name="connsiteY18" fmla="*/ 6872131 h 6872131"/>
              <a:gd name="connsiteX19" fmla="*/ 624709 w 1114575"/>
              <a:gd name="connsiteY19" fmla="*/ 6872131 h 6872131"/>
              <a:gd name="connsiteX20" fmla="*/ 391460 w 1114575"/>
              <a:gd name="connsiteY20" fmla="*/ 5973305 h 6872131"/>
              <a:gd name="connsiteX21" fmla="*/ 347395 w 1114575"/>
              <a:gd name="connsiteY21" fmla="*/ 6061874 h 6872131"/>
              <a:gd name="connsiteX22" fmla="*/ 338582 w 1114575"/>
              <a:gd name="connsiteY22" fmla="*/ 6084147 h 6872131"/>
              <a:gd name="connsiteX23" fmla="*/ 338657 w 1114575"/>
              <a:gd name="connsiteY23" fmla="*/ 6084295 h 6872131"/>
              <a:gd name="connsiteX24" fmla="*/ 338654 w 1114575"/>
              <a:gd name="connsiteY24" fmla="*/ 6084301 h 6872131"/>
              <a:gd name="connsiteX25" fmla="*/ 734489 w 1114575"/>
              <a:gd name="connsiteY25" fmla="*/ 6872131 h 6872131"/>
              <a:gd name="connsiteX26" fmla="*/ 845583 w 1114575"/>
              <a:gd name="connsiteY26" fmla="*/ 6872131 h 6872131"/>
              <a:gd name="connsiteX27" fmla="*/ 1114575 w 1114575"/>
              <a:gd name="connsiteY27" fmla="*/ 5839191 h 6872131"/>
              <a:gd name="connsiteX28" fmla="*/ 1100614 w 1114575"/>
              <a:gd name="connsiteY28" fmla="*/ 5866762 h 6872131"/>
              <a:gd name="connsiteX29" fmla="*/ 1109421 w 1114575"/>
              <a:gd name="connsiteY29" fmla="*/ 5884889 h 6872131"/>
              <a:gd name="connsiteX30" fmla="*/ 1114575 w 1114575"/>
              <a:gd name="connsiteY30" fmla="*/ 5894703 h 6872131"/>
              <a:gd name="connsiteX31" fmla="*/ 503947 w 1114575"/>
              <a:gd name="connsiteY31" fmla="*/ 5756325 h 6872131"/>
              <a:gd name="connsiteX32" fmla="*/ 503108 w 1114575"/>
              <a:gd name="connsiteY32" fmla="*/ 5757986 h 6872131"/>
              <a:gd name="connsiteX33" fmla="*/ 502339 w 1114575"/>
              <a:gd name="connsiteY33" fmla="*/ 5756453 h 6872131"/>
              <a:gd name="connsiteX34" fmla="*/ 457789 w 1114575"/>
              <a:gd name="connsiteY34" fmla="*/ 5845009 h 6872131"/>
              <a:gd name="connsiteX35" fmla="*/ 448986 w 1114575"/>
              <a:gd name="connsiteY35" fmla="*/ 5866762 h 6872131"/>
              <a:gd name="connsiteX36" fmla="*/ 951710 w 1114575"/>
              <a:gd name="connsiteY36" fmla="*/ 6872131 h 6872131"/>
              <a:gd name="connsiteX37" fmla="*/ 1065037 w 1114575"/>
              <a:gd name="connsiteY37" fmla="*/ 6872131 h 6872131"/>
              <a:gd name="connsiteX38" fmla="*/ 608524 w 1114575"/>
              <a:gd name="connsiteY38" fmla="*/ 5543578 h 6872131"/>
              <a:gd name="connsiteX39" fmla="*/ 568642 w 1114575"/>
              <a:gd name="connsiteY39" fmla="*/ 5623340 h 6872131"/>
              <a:gd name="connsiteX40" fmla="*/ 555689 w 1114575"/>
              <a:gd name="connsiteY40" fmla="*/ 5649757 h 6872131"/>
              <a:gd name="connsiteX41" fmla="*/ 555702 w 1114575"/>
              <a:gd name="connsiteY41" fmla="*/ 5649780 h 6872131"/>
              <a:gd name="connsiteX42" fmla="*/ 555571 w 1114575"/>
              <a:gd name="connsiteY42" fmla="*/ 5650045 h 6872131"/>
              <a:gd name="connsiteX43" fmla="*/ 861440 w 1114575"/>
              <a:gd name="connsiteY43" fmla="*/ 6259495 h 6872131"/>
              <a:gd name="connsiteX44" fmla="*/ 1114575 w 1114575"/>
              <a:gd name="connsiteY44" fmla="*/ 6764310 h 6872131"/>
              <a:gd name="connsiteX45" fmla="*/ 1114575 w 1114575"/>
              <a:gd name="connsiteY45" fmla="*/ 6545611 h 6872131"/>
              <a:gd name="connsiteX46" fmla="*/ 905008 w 1114575"/>
              <a:gd name="connsiteY46" fmla="*/ 6130852 h 6872131"/>
              <a:gd name="connsiteX47" fmla="*/ 1114575 w 1114575"/>
              <a:gd name="connsiteY47" fmla="*/ 5413892 h 6872131"/>
              <a:gd name="connsiteX48" fmla="*/ 994429 w 1114575"/>
              <a:gd name="connsiteY48" fmla="*/ 5654417 h 6872131"/>
              <a:gd name="connsiteX49" fmla="*/ 998572 w 1114575"/>
              <a:gd name="connsiteY49" fmla="*/ 5663227 h 6872131"/>
              <a:gd name="connsiteX50" fmla="*/ 1047261 w 1114575"/>
              <a:gd name="connsiteY50" fmla="*/ 5760599 h 6872131"/>
              <a:gd name="connsiteX51" fmla="*/ 1048254 w 1114575"/>
              <a:gd name="connsiteY51" fmla="*/ 5758611 h 6872131"/>
              <a:gd name="connsiteX52" fmla="*/ 1049131 w 1114575"/>
              <a:gd name="connsiteY52" fmla="*/ 5760370 h 6872131"/>
              <a:gd name="connsiteX53" fmla="*/ 1114575 w 1114575"/>
              <a:gd name="connsiteY53" fmla="*/ 5629281 h 6872131"/>
              <a:gd name="connsiteX54" fmla="*/ 486530 w 1114575"/>
              <a:gd name="connsiteY54" fmla="*/ 5167030 h 6872131"/>
              <a:gd name="connsiteX55" fmla="*/ 380351 w 1114575"/>
              <a:gd name="connsiteY55" fmla="*/ 5167030 h 6872131"/>
              <a:gd name="connsiteX56" fmla="*/ 0 w 1114575"/>
              <a:gd name="connsiteY56" fmla="*/ 5916255 h 6872131"/>
              <a:gd name="connsiteX57" fmla="*/ 0 w 1114575"/>
              <a:gd name="connsiteY57" fmla="*/ 6127477 h 6872131"/>
              <a:gd name="connsiteX58" fmla="*/ 689817 w 1114575"/>
              <a:gd name="connsiteY58" fmla="*/ 5167030 h 6872131"/>
              <a:gd name="connsiteX59" fmla="*/ 583654 w 1114575"/>
              <a:gd name="connsiteY59" fmla="*/ 5167030 h 6872131"/>
              <a:gd name="connsiteX60" fmla="*/ 0 w 1114575"/>
              <a:gd name="connsiteY60" fmla="*/ 6328014 h 6872131"/>
              <a:gd name="connsiteX61" fmla="*/ 0 w 1114575"/>
              <a:gd name="connsiteY61" fmla="*/ 6543437 h 6872131"/>
              <a:gd name="connsiteX62" fmla="*/ 910746 w 1114575"/>
              <a:gd name="connsiteY62" fmla="*/ 5167030 h 6872131"/>
              <a:gd name="connsiteX63" fmla="*/ 799988 w 1114575"/>
              <a:gd name="connsiteY63" fmla="*/ 5167030 h 6872131"/>
              <a:gd name="connsiteX64" fmla="*/ 799982 w 1114575"/>
              <a:gd name="connsiteY64" fmla="*/ 5167037 h 6872131"/>
              <a:gd name="connsiteX65" fmla="*/ 799146 w 1114575"/>
              <a:gd name="connsiteY65" fmla="*/ 5167037 h 6872131"/>
              <a:gd name="connsiteX66" fmla="*/ 666541 w 1114575"/>
              <a:gd name="connsiteY66" fmla="*/ 5432725 h 6872131"/>
              <a:gd name="connsiteX67" fmla="*/ 1114575 w 1114575"/>
              <a:gd name="connsiteY67" fmla="*/ 6323848 h 6872131"/>
              <a:gd name="connsiteX68" fmla="*/ 1114575 w 1114575"/>
              <a:gd name="connsiteY68" fmla="*/ 6111406 h 6872131"/>
              <a:gd name="connsiteX69" fmla="*/ 773592 w 1114575"/>
              <a:gd name="connsiteY69" fmla="*/ 5432702 h 6872131"/>
              <a:gd name="connsiteX70" fmla="*/ 269541 w 1114575"/>
              <a:gd name="connsiteY70" fmla="*/ 5167024 h 6872131"/>
              <a:gd name="connsiteX71" fmla="*/ 264878 w 1114575"/>
              <a:gd name="connsiteY71" fmla="*/ 5167024 h 6872131"/>
              <a:gd name="connsiteX72" fmla="*/ 163362 w 1114575"/>
              <a:gd name="connsiteY72" fmla="*/ 5167024 h 6872131"/>
              <a:gd name="connsiteX73" fmla="*/ 0 w 1114575"/>
              <a:gd name="connsiteY73" fmla="*/ 5167024 h 6872131"/>
              <a:gd name="connsiteX74" fmla="*/ 0 w 1114575"/>
              <a:gd name="connsiteY74" fmla="*/ 5260220 h 6872131"/>
              <a:gd name="connsiteX75" fmla="*/ 114155 w 1114575"/>
              <a:gd name="connsiteY75" fmla="*/ 5260220 h 6872131"/>
              <a:gd name="connsiteX76" fmla="*/ 0 w 1114575"/>
              <a:gd name="connsiteY76" fmla="*/ 5487092 h 6872131"/>
              <a:gd name="connsiteX77" fmla="*/ 0 w 1114575"/>
              <a:gd name="connsiteY77" fmla="*/ 5701687 h 6872131"/>
              <a:gd name="connsiteX78" fmla="*/ 1114575 w 1114575"/>
              <a:gd name="connsiteY78" fmla="*/ 5167024 h 6872131"/>
              <a:gd name="connsiteX79" fmla="*/ 1021988 w 1114575"/>
              <a:gd name="connsiteY79" fmla="*/ 5167024 h 6872131"/>
              <a:gd name="connsiteX80" fmla="*/ 1021981 w 1114575"/>
              <a:gd name="connsiteY80" fmla="*/ 5167037 h 6872131"/>
              <a:gd name="connsiteX81" fmla="*/ 1020845 w 1114575"/>
              <a:gd name="connsiteY81" fmla="*/ 5167037 h 6872131"/>
              <a:gd name="connsiteX82" fmla="*/ 883580 w 1114575"/>
              <a:gd name="connsiteY82" fmla="*/ 5437385 h 6872131"/>
              <a:gd name="connsiteX83" fmla="*/ 936412 w 1114575"/>
              <a:gd name="connsiteY83" fmla="*/ 5543578 h 6872131"/>
              <a:gd name="connsiteX84" fmla="*/ 936966 w 1114575"/>
              <a:gd name="connsiteY84" fmla="*/ 5542487 h 6872131"/>
              <a:gd name="connsiteX85" fmla="*/ 937411 w 1114575"/>
              <a:gd name="connsiteY85" fmla="*/ 5543384 h 6872131"/>
              <a:gd name="connsiteX86" fmla="*/ 1114575 w 1114575"/>
              <a:gd name="connsiteY86" fmla="*/ 5194202 h 6872131"/>
              <a:gd name="connsiteX87" fmla="*/ 733214 w 1114575"/>
              <a:gd name="connsiteY87" fmla="*/ 5078458 h 6872131"/>
              <a:gd name="connsiteX88" fmla="*/ 627379 w 1114575"/>
              <a:gd name="connsiteY88" fmla="*/ 5078458 h 6872131"/>
              <a:gd name="connsiteX89" fmla="*/ 582980 w 1114575"/>
              <a:gd name="connsiteY89" fmla="*/ 5167020 h 6872131"/>
              <a:gd name="connsiteX90" fmla="*/ 693462 w 1114575"/>
              <a:gd name="connsiteY90" fmla="*/ 5167020 h 6872131"/>
              <a:gd name="connsiteX91" fmla="*/ 1114575 w 1114575"/>
              <a:gd name="connsiteY91" fmla="*/ 4984720 h 6872131"/>
              <a:gd name="connsiteX92" fmla="*/ 676815 w 1114575"/>
              <a:gd name="connsiteY92" fmla="*/ 4984720 h 6872131"/>
              <a:gd name="connsiteX93" fmla="*/ 676556 w 1114575"/>
              <a:gd name="connsiteY93" fmla="*/ 4985222 h 6872131"/>
              <a:gd name="connsiteX94" fmla="*/ 670684 w 1114575"/>
              <a:gd name="connsiteY94" fmla="*/ 4985222 h 6872131"/>
              <a:gd name="connsiteX95" fmla="*/ 621991 w 1114575"/>
              <a:gd name="connsiteY95" fmla="*/ 5078452 h 6872131"/>
              <a:gd name="connsiteX96" fmla="*/ 1114575 w 1114575"/>
              <a:gd name="connsiteY96" fmla="*/ 5078452 h 6872131"/>
              <a:gd name="connsiteX97" fmla="*/ 0 w 1114575"/>
              <a:gd name="connsiteY97" fmla="*/ 4979081 h 6872131"/>
              <a:gd name="connsiteX98" fmla="*/ 0 w 1114575"/>
              <a:gd name="connsiteY98" fmla="*/ 5075657 h 6872131"/>
              <a:gd name="connsiteX99" fmla="*/ 47984 w 1114575"/>
              <a:gd name="connsiteY99" fmla="*/ 5075657 h 6872131"/>
              <a:gd name="connsiteX100" fmla="*/ 1114575 w 1114575"/>
              <a:gd name="connsiteY100" fmla="*/ 4796328 h 6872131"/>
              <a:gd name="connsiteX101" fmla="*/ 770336 w 1114575"/>
              <a:gd name="connsiteY101" fmla="*/ 4796328 h 6872131"/>
              <a:gd name="connsiteX102" fmla="*/ 721637 w 1114575"/>
              <a:gd name="connsiteY102" fmla="*/ 4889578 h 6872131"/>
              <a:gd name="connsiteX103" fmla="*/ 1114575 w 1114575"/>
              <a:gd name="connsiteY103" fmla="*/ 4889578 h 6872131"/>
              <a:gd name="connsiteX104" fmla="*/ 1114575 w 1114575"/>
              <a:gd name="connsiteY104" fmla="*/ 4599870 h 6872131"/>
              <a:gd name="connsiteX105" fmla="*/ 861303 w 1114575"/>
              <a:gd name="connsiteY105" fmla="*/ 4599870 h 6872131"/>
              <a:gd name="connsiteX106" fmla="*/ 812613 w 1114575"/>
              <a:gd name="connsiteY106" fmla="*/ 4697244 h 6872131"/>
              <a:gd name="connsiteX107" fmla="*/ 814441 w 1114575"/>
              <a:gd name="connsiteY107" fmla="*/ 4697244 h 6872131"/>
              <a:gd name="connsiteX108" fmla="*/ 813674 w 1114575"/>
              <a:gd name="connsiteY108" fmla="*/ 4698783 h 6872131"/>
              <a:gd name="connsiteX109" fmla="*/ 1114575 w 1114575"/>
              <a:gd name="connsiteY109" fmla="*/ 4698783 h 6872131"/>
              <a:gd name="connsiteX110" fmla="*/ 0 w 1114575"/>
              <a:gd name="connsiteY110" fmla="*/ 4544702 h 6872131"/>
              <a:gd name="connsiteX111" fmla="*/ 0 w 1114575"/>
              <a:gd name="connsiteY111" fmla="*/ 4758036 h 6872131"/>
              <a:gd name="connsiteX112" fmla="*/ 158784 w 1114575"/>
              <a:gd name="connsiteY112" fmla="*/ 5075655 h 6872131"/>
              <a:gd name="connsiteX113" fmla="*/ 264973 w 1114575"/>
              <a:gd name="connsiteY113" fmla="*/ 5075655 h 6872131"/>
              <a:gd name="connsiteX114" fmla="*/ 1114575 w 1114575"/>
              <a:gd name="connsiteY114" fmla="*/ 4409219 h 6872131"/>
              <a:gd name="connsiteX115" fmla="*/ 960546 w 1114575"/>
              <a:gd name="connsiteY115" fmla="*/ 4409219 h 6872131"/>
              <a:gd name="connsiteX116" fmla="*/ 960523 w 1114575"/>
              <a:gd name="connsiteY116" fmla="*/ 4409265 h 6872131"/>
              <a:gd name="connsiteX117" fmla="*/ 958685 w 1114575"/>
              <a:gd name="connsiteY117" fmla="*/ 4409265 h 6872131"/>
              <a:gd name="connsiteX118" fmla="*/ 909996 w 1114575"/>
              <a:gd name="connsiteY118" fmla="*/ 4502494 h 6872131"/>
              <a:gd name="connsiteX119" fmla="*/ 1114575 w 1114575"/>
              <a:gd name="connsiteY119" fmla="*/ 4502494 h 6872131"/>
              <a:gd name="connsiteX120" fmla="*/ 1114575 w 1114575"/>
              <a:gd name="connsiteY120" fmla="*/ 4218659 h 6872131"/>
              <a:gd name="connsiteX121" fmla="*/ 1051925 w 1114575"/>
              <a:gd name="connsiteY121" fmla="*/ 4218659 h 6872131"/>
              <a:gd name="connsiteX122" fmla="*/ 1007378 w 1114575"/>
              <a:gd name="connsiteY122" fmla="*/ 4311893 h 6872131"/>
              <a:gd name="connsiteX123" fmla="*/ 1008243 w 1114575"/>
              <a:gd name="connsiteY123" fmla="*/ 4311893 h 6872131"/>
              <a:gd name="connsiteX124" fmla="*/ 1007824 w 1114575"/>
              <a:gd name="connsiteY124" fmla="*/ 4312767 h 6872131"/>
              <a:gd name="connsiteX125" fmla="*/ 1114575 w 1114575"/>
              <a:gd name="connsiteY125" fmla="*/ 4312767 h 6872131"/>
              <a:gd name="connsiteX126" fmla="*/ 0 w 1114575"/>
              <a:gd name="connsiteY126" fmla="*/ 4121228 h 6872131"/>
              <a:gd name="connsiteX127" fmla="*/ 0 w 1114575"/>
              <a:gd name="connsiteY127" fmla="*/ 4344228 h 6872131"/>
              <a:gd name="connsiteX128" fmla="*/ 329330 w 1114575"/>
              <a:gd name="connsiteY128" fmla="*/ 5002832 h 6872131"/>
              <a:gd name="connsiteX129" fmla="*/ 329965 w 1114575"/>
              <a:gd name="connsiteY129" fmla="*/ 5001669 h 6872131"/>
              <a:gd name="connsiteX130" fmla="*/ 330414 w 1114575"/>
              <a:gd name="connsiteY130" fmla="*/ 5002566 h 6872131"/>
              <a:gd name="connsiteX131" fmla="*/ 388408 w 1114575"/>
              <a:gd name="connsiteY131" fmla="*/ 4896427 h 6872131"/>
              <a:gd name="connsiteX132" fmla="*/ 1114575 w 1114575"/>
              <a:gd name="connsiteY132" fmla="*/ 4093369 h 6872131"/>
              <a:gd name="connsiteX133" fmla="*/ 1100614 w 1114575"/>
              <a:gd name="connsiteY133" fmla="*/ 4121287 h 6872131"/>
              <a:gd name="connsiteX134" fmla="*/ 1114575 w 1114575"/>
              <a:gd name="connsiteY134" fmla="*/ 4121287 h 6872131"/>
              <a:gd name="connsiteX135" fmla="*/ 0 w 1114575"/>
              <a:gd name="connsiteY135" fmla="*/ 3688374 h 6872131"/>
              <a:gd name="connsiteX136" fmla="*/ 0 w 1114575"/>
              <a:gd name="connsiteY136" fmla="*/ 3905283 h 6872131"/>
              <a:gd name="connsiteX137" fmla="*/ 440179 w 1114575"/>
              <a:gd name="connsiteY137" fmla="*/ 4785813 h 6872131"/>
              <a:gd name="connsiteX138" fmla="*/ 441299 w 1114575"/>
              <a:gd name="connsiteY138" fmla="*/ 4783585 h 6872131"/>
              <a:gd name="connsiteX139" fmla="*/ 442295 w 1114575"/>
              <a:gd name="connsiteY139" fmla="*/ 4785577 h 6872131"/>
              <a:gd name="connsiteX140" fmla="*/ 495668 w 1114575"/>
              <a:gd name="connsiteY140" fmla="*/ 4679385 h 6872131"/>
              <a:gd name="connsiteX141" fmla="*/ 1114575 w 1114575"/>
              <a:gd name="connsiteY141" fmla="*/ 3663740 h 6872131"/>
              <a:gd name="connsiteX142" fmla="*/ 402500 w 1114575"/>
              <a:gd name="connsiteY142" fmla="*/ 5080223 h 6872131"/>
              <a:gd name="connsiteX143" fmla="*/ 509223 w 1114575"/>
              <a:gd name="connsiteY143" fmla="*/ 5080223 h 6872131"/>
              <a:gd name="connsiteX144" fmla="*/ 1114575 w 1114575"/>
              <a:gd name="connsiteY144" fmla="*/ 3879510 h 6872131"/>
              <a:gd name="connsiteX145" fmla="*/ 0 w 1114575"/>
              <a:gd name="connsiteY145" fmla="*/ 3254256 h 6872131"/>
              <a:gd name="connsiteX146" fmla="*/ 0 w 1114575"/>
              <a:gd name="connsiteY146" fmla="*/ 3469615 h 6872131"/>
              <a:gd name="connsiteX147" fmla="*/ 551028 w 1114575"/>
              <a:gd name="connsiteY147" fmla="*/ 4568794 h 6872131"/>
              <a:gd name="connsiteX148" fmla="*/ 551569 w 1114575"/>
              <a:gd name="connsiteY148" fmla="*/ 4567720 h 6872131"/>
              <a:gd name="connsiteX149" fmla="*/ 552001 w 1114575"/>
              <a:gd name="connsiteY149" fmla="*/ 4568585 h 6872131"/>
              <a:gd name="connsiteX150" fmla="*/ 605305 w 1114575"/>
              <a:gd name="connsiteY150" fmla="*/ 4462389 h 6872131"/>
              <a:gd name="connsiteX151" fmla="*/ 56532 w 1114575"/>
              <a:gd name="connsiteY151" fmla="*/ 2933689 h 6872131"/>
              <a:gd name="connsiteX152" fmla="*/ 0 w 1114575"/>
              <a:gd name="connsiteY152" fmla="*/ 2933689 h 6872131"/>
              <a:gd name="connsiteX153" fmla="*/ 0 w 1114575"/>
              <a:gd name="connsiteY153" fmla="*/ 3036894 h 6872131"/>
              <a:gd name="connsiteX154" fmla="*/ 657735 w 1114575"/>
              <a:gd name="connsiteY154" fmla="*/ 4351773 h 6872131"/>
              <a:gd name="connsiteX155" fmla="*/ 658802 w 1114575"/>
              <a:gd name="connsiteY155" fmla="*/ 4349624 h 6872131"/>
              <a:gd name="connsiteX156" fmla="*/ 659792 w 1114575"/>
              <a:gd name="connsiteY156" fmla="*/ 4351599 h 6872131"/>
              <a:gd name="connsiteX157" fmla="*/ 712657 w 1114575"/>
              <a:gd name="connsiteY157" fmla="*/ 4245396 h 6872131"/>
              <a:gd name="connsiteX158" fmla="*/ 277997 w 1114575"/>
              <a:gd name="connsiteY158" fmla="*/ 2933689 h 6872131"/>
              <a:gd name="connsiteX159" fmla="*/ 167276 w 1114575"/>
              <a:gd name="connsiteY159" fmla="*/ 2933689 h 6872131"/>
              <a:gd name="connsiteX160" fmla="*/ 167508 w 1114575"/>
              <a:gd name="connsiteY160" fmla="*/ 2934154 h 6872131"/>
              <a:gd name="connsiteX161" fmla="*/ 165645 w 1114575"/>
              <a:gd name="connsiteY161" fmla="*/ 2934154 h 6872131"/>
              <a:gd name="connsiteX162" fmla="*/ 768067 w 1114575"/>
              <a:gd name="connsiteY162" fmla="*/ 4134236 h 6872131"/>
              <a:gd name="connsiteX163" fmla="*/ 768443 w 1114575"/>
              <a:gd name="connsiteY163" fmla="*/ 4133490 h 6872131"/>
              <a:gd name="connsiteX164" fmla="*/ 769003 w 1114575"/>
              <a:gd name="connsiteY164" fmla="*/ 4134607 h 6872131"/>
              <a:gd name="connsiteX165" fmla="*/ 822294 w 1114575"/>
              <a:gd name="connsiteY165" fmla="*/ 4028353 h 6872131"/>
              <a:gd name="connsiteX166" fmla="*/ 495206 w 1114575"/>
              <a:gd name="connsiteY166" fmla="*/ 2933689 h 6872131"/>
              <a:gd name="connsiteX167" fmla="*/ 384265 w 1114575"/>
              <a:gd name="connsiteY167" fmla="*/ 2933689 h 6872131"/>
              <a:gd name="connsiteX168" fmla="*/ 384498 w 1114575"/>
              <a:gd name="connsiteY168" fmla="*/ 2934154 h 6872131"/>
              <a:gd name="connsiteX169" fmla="*/ 382683 w 1114575"/>
              <a:gd name="connsiteY169" fmla="*/ 2934154 h 6872131"/>
              <a:gd name="connsiteX170" fmla="*/ 874773 w 1114575"/>
              <a:gd name="connsiteY170" fmla="*/ 3917215 h 6872131"/>
              <a:gd name="connsiteX171" fmla="*/ 875648 w 1114575"/>
              <a:gd name="connsiteY171" fmla="*/ 3915387 h 6872131"/>
              <a:gd name="connsiteX172" fmla="*/ 876764 w 1114575"/>
              <a:gd name="connsiteY172" fmla="*/ 3917617 h 6872131"/>
              <a:gd name="connsiteX173" fmla="*/ 929646 w 1114575"/>
              <a:gd name="connsiteY173" fmla="*/ 3807197 h 6872131"/>
              <a:gd name="connsiteX174" fmla="*/ 711861 w 1114575"/>
              <a:gd name="connsiteY174" fmla="*/ 2933689 h 6872131"/>
              <a:gd name="connsiteX175" fmla="*/ 605823 w 1114575"/>
              <a:gd name="connsiteY175" fmla="*/ 2933689 h 6872131"/>
              <a:gd name="connsiteX176" fmla="*/ 606055 w 1114575"/>
              <a:gd name="connsiteY176" fmla="*/ 2934154 h 6872131"/>
              <a:gd name="connsiteX177" fmla="*/ 604382 w 1114575"/>
              <a:gd name="connsiteY177" fmla="*/ 2934154 h 6872131"/>
              <a:gd name="connsiteX178" fmla="*/ 985105 w 1114575"/>
              <a:gd name="connsiteY178" fmla="*/ 3696054 h 6872131"/>
              <a:gd name="connsiteX179" fmla="*/ 985567 w 1114575"/>
              <a:gd name="connsiteY179" fmla="*/ 3695178 h 6872131"/>
              <a:gd name="connsiteX180" fmla="*/ 986006 w 1114575"/>
              <a:gd name="connsiteY180" fmla="*/ 3696059 h 6872131"/>
              <a:gd name="connsiteX181" fmla="*/ 1035147 w 1114575"/>
              <a:gd name="connsiteY181" fmla="*/ 3602771 h 6872131"/>
              <a:gd name="connsiteX182" fmla="*/ 1039283 w 1114575"/>
              <a:gd name="connsiteY182" fmla="*/ 3589815 h 6872131"/>
              <a:gd name="connsiteX183" fmla="*/ 929161 w 1114575"/>
              <a:gd name="connsiteY183" fmla="*/ 2933689 h 6872131"/>
              <a:gd name="connsiteX184" fmla="*/ 822812 w 1114575"/>
              <a:gd name="connsiteY184" fmla="*/ 2933689 h 6872131"/>
              <a:gd name="connsiteX185" fmla="*/ 823048 w 1114575"/>
              <a:gd name="connsiteY185" fmla="*/ 2934154 h 6872131"/>
              <a:gd name="connsiteX186" fmla="*/ 821420 w 1114575"/>
              <a:gd name="connsiteY186" fmla="*/ 2934154 h 6872131"/>
              <a:gd name="connsiteX187" fmla="*/ 1095954 w 1114575"/>
              <a:gd name="connsiteY187" fmla="*/ 3479034 h 6872131"/>
              <a:gd name="connsiteX188" fmla="*/ 1096845 w 1114575"/>
              <a:gd name="connsiteY188" fmla="*/ 3477243 h 6872131"/>
              <a:gd name="connsiteX189" fmla="*/ 1097768 w 1114575"/>
              <a:gd name="connsiteY189" fmla="*/ 3479074 h 6872131"/>
              <a:gd name="connsiteX190" fmla="*/ 1114575 w 1114575"/>
              <a:gd name="connsiteY190" fmla="*/ 3445304 h 6872131"/>
              <a:gd name="connsiteX191" fmla="*/ 1114575 w 1114575"/>
              <a:gd name="connsiteY191" fmla="*/ 3299928 h 6872131"/>
              <a:gd name="connsiteX192" fmla="*/ 1114575 w 1114575"/>
              <a:gd name="connsiteY192" fmla="*/ 2933689 h 6872131"/>
              <a:gd name="connsiteX193" fmla="*/ 1039801 w 1114575"/>
              <a:gd name="connsiteY193" fmla="*/ 2933689 h 6872131"/>
              <a:gd name="connsiteX194" fmla="*/ 1040033 w 1114575"/>
              <a:gd name="connsiteY194" fmla="*/ 2934154 h 6872131"/>
              <a:gd name="connsiteX195" fmla="*/ 1038458 w 1114575"/>
              <a:gd name="connsiteY195" fmla="*/ 2934154 h 6872131"/>
              <a:gd name="connsiteX196" fmla="*/ 1114575 w 1114575"/>
              <a:gd name="connsiteY196" fmla="*/ 3086375 h 6872131"/>
              <a:gd name="connsiteX197" fmla="*/ 1114575 w 1114575"/>
              <a:gd name="connsiteY197" fmla="*/ 2743549 h 6872131"/>
              <a:gd name="connsiteX198" fmla="*/ 0 w 1114575"/>
              <a:gd name="connsiteY198" fmla="*/ 2743549 h 6872131"/>
              <a:gd name="connsiteX199" fmla="*/ 0 w 1114575"/>
              <a:gd name="connsiteY199" fmla="*/ 2836792 h 6872131"/>
              <a:gd name="connsiteX200" fmla="*/ 1114575 w 1114575"/>
              <a:gd name="connsiteY200" fmla="*/ 2836792 h 6872131"/>
              <a:gd name="connsiteX201" fmla="*/ 1114575 w 1114575"/>
              <a:gd name="connsiteY201" fmla="*/ 2552719 h 6872131"/>
              <a:gd name="connsiteX202" fmla="*/ 0 w 1114575"/>
              <a:gd name="connsiteY202" fmla="*/ 2552719 h 6872131"/>
              <a:gd name="connsiteX203" fmla="*/ 0 w 1114575"/>
              <a:gd name="connsiteY203" fmla="*/ 2645377 h 6872131"/>
              <a:gd name="connsiteX204" fmla="*/ 1114575 w 1114575"/>
              <a:gd name="connsiteY204" fmla="*/ 2645377 h 6872131"/>
              <a:gd name="connsiteX205" fmla="*/ 1084252 w 1114575"/>
              <a:gd name="connsiteY205" fmla="*/ 2362593 h 6872131"/>
              <a:gd name="connsiteX206" fmla="*/ 0 w 1114575"/>
              <a:gd name="connsiteY206" fmla="*/ 2362593 h 6872131"/>
              <a:gd name="connsiteX207" fmla="*/ 0 w 1114575"/>
              <a:gd name="connsiteY207" fmla="*/ 2455797 h 6872131"/>
              <a:gd name="connsiteX208" fmla="*/ 1114575 w 1114575"/>
              <a:gd name="connsiteY208" fmla="*/ 2455797 h 6872131"/>
              <a:gd name="connsiteX209" fmla="*/ 1114575 w 1114575"/>
              <a:gd name="connsiteY209" fmla="*/ 2420654 h 6872131"/>
              <a:gd name="connsiteX210" fmla="*/ 985105 w 1114575"/>
              <a:gd name="connsiteY210" fmla="*/ 2171736 h 6872131"/>
              <a:gd name="connsiteX211" fmla="*/ 0 w 1114575"/>
              <a:gd name="connsiteY211" fmla="*/ 2171736 h 6872131"/>
              <a:gd name="connsiteX212" fmla="*/ 0 w 1114575"/>
              <a:gd name="connsiteY212" fmla="*/ 2266216 h 6872131"/>
              <a:gd name="connsiteX213" fmla="*/ 1034715 w 1114575"/>
              <a:gd name="connsiteY213" fmla="*/ 2266216 h 6872131"/>
              <a:gd name="connsiteX214" fmla="*/ 1034056 w 1114575"/>
              <a:gd name="connsiteY214" fmla="*/ 2264969 h 6872131"/>
              <a:gd name="connsiteX215" fmla="*/ 1034312 w 1114575"/>
              <a:gd name="connsiteY215" fmla="*/ 2264969 h 6872131"/>
              <a:gd name="connsiteX216" fmla="*/ 892396 w 1114575"/>
              <a:gd name="connsiteY216" fmla="*/ 1976653 h 6872131"/>
              <a:gd name="connsiteX217" fmla="*/ 0 w 1114575"/>
              <a:gd name="connsiteY217" fmla="*/ 1976653 h 6872131"/>
              <a:gd name="connsiteX218" fmla="*/ 0 w 1114575"/>
              <a:gd name="connsiteY218" fmla="*/ 2074363 h 6872131"/>
              <a:gd name="connsiteX219" fmla="*/ 941076 w 1114575"/>
              <a:gd name="connsiteY219" fmla="*/ 2074363 h 6872131"/>
              <a:gd name="connsiteX220" fmla="*/ 940427 w 1114575"/>
              <a:gd name="connsiteY220" fmla="*/ 2073066 h 6872131"/>
              <a:gd name="connsiteX221" fmla="*/ 795000 w 1114575"/>
              <a:gd name="connsiteY221" fmla="*/ 1786385 h 6872131"/>
              <a:gd name="connsiteX222" fmla="*/ 0 w 1114575"/>
              <a:gd name="connsiteY222" fmla="*/ 1786385 h 6872131"/>
              <a:gd name="connsiteX223" fmla="*/ 0 w 1114575"/>
              <a:gd name="connsiteY223" fmla="*/ 1884773 h 6872131"/>
              <a:gd name="connsiteX224" fmla="*/ 845134 w 1114575"/>
              <a:gd name="connsiteY224" fmla="*/ 1884773 h 6872131"/>
              <a:gd name="connsiteX225" fmla="*/ 796464 w 1114575"/>
              <a:gd name="connsiteY225" fmla="*/ 1787073 h 6872131"/>
              <a:gd name="connsiteX226" fmla="*/ 795344 w 1114575"/>
              <a:gd name="connsiteY226" fmla="*/ 1787073 h 6872131"/>
              <a:gd name="connsiteX227" fmla="*/ 704626 w 1114575"/>
              <a:gd name="connsiteY227" fmla="*/ 1595209 h 6872131"/>
              <a:gd name="connsiteX228" fmla="*/ 0 w 1114575"/>
              <a:gd name="connsiteY228" fmla="*/ 1595209 h 6872131"/>
              <a:gd name="connsiteX229" fmla="*/ 0 w 1114575"/>
              <a:gd name="connsiteY229" fmla="*/ 1693673 h 6872131"/>
              <a:gd name="connsiteX230" fmla="*/ 746311 w 1114575"/>
              <a:gd name="connsiteY230" fmla="*/ 1693673 h 6872131"/>
              <a:gd name="connsiteX231" fmla="*/ 745964 w 1114575"/>
              <a:gd name="connsiteY231" fmla="*/ 1692910 h 6872131"/>
              <a:gd name="connsiteX232" fmla="*/ 749203 w 1114575"/>
              <a:gd name="connsiteY232" fmla="*/ 1692910 h 6872131"/>
              <a:gd name="connsiteX233" fmla="*/ 597769 w 1114575"/>
              <a:gd name="connsiteY233" fmla="*/ 1391926 h 6872131"/>
              <a:gd name="connsiteX234" fmla="*/ 596636 w 1114575"/>
              <a:gd name="connsiteY234" fmla="*/ 1394186 h 6872131"/>
              <a:gd name="connsiteX235" fmla="*/ 595575 w 1114575"/>
              <a:gd name="connsiteY235" fmla="*/ 1392228 h 6872131"/>
              <a:gd name="connsiteX236" fmla="*/ 542222 w 1114575"/>
              <a:gd name="connsiteY236" fmla="*/ 1498408 h 6872131"/>
              <a:gd name="connsiteX237" fmla="*/ 544328 w 1114575"/>
              <a:gd name="connsiteY237" fmla="*/ 1498408 h 6872131"/>
              <a:gd name="connsiteX238" fmla="*/ 544151 w 1114575"/>
              <a:gd name="connsiteY238" fmla="*/ 1498757 h 6872131"/>
              <a:gd name="connsiteX239" fmla="*/ 655550 w 1114575"/>
              <a:gd name="connsiteY239" fmla="*/ 1498757 h 6872131"/>
              <a:gd name="connsiteX240" fmla="*/ 490421 w 1114575"/>
              <a:gd name="connsiteY240" fmla="*/ 1174937 h 6872131"/>
              <a:gd name="connsiteX241" fmla="*/ 489576 w 1114575"/>
              <a:gd name="connsiteY241" fmla="*/ 1176614 h 6872131"/>
              <a:gd name="connsiteX242" fmla="*/ 488869 w 1114575"/>
              <a:gd name="connsiteY242" fmla="*/ 1175209 h 6872131"/>
              <a:gd name="connsiteX243" fmla="*/ 325184 w 1114575"/>
              <a:gd name="connsiteY243" fmla="*/ 1498408 h 6872131"/>
              <a:gd name="connsiteX244" fmla="*/ 327339 w 1114575"/>
              <a:gd name="connsiteY244" fmla="*/ 1498408 h 6872131"/>
              <a:gd name="connsiteX245" fmla="*/ 327162 w 1114575"/>
              <a:gd name="connsiteY245" fmla="*/ 1498760 h 6872131"/>
              <a:gd name="connsiteX246" fmla="*/ 433072 w 1114575"/>
              <a:gd name="connsiteY246" fmla="*/ 1498760 h 6872131"/>
              <a:gd name="connsiteX247" fmla="*/ 543634 w 1114575"/>
              <a:gd name="connsiteY247" fmla="*/ 1281323 h 6872131"/>
              <a:gd name="connsiteX248" fmla="*/ 381062 w 1114575"/>
              <a:gd name="connsiteY248" fmla="*/ 953380 h 6872131"/>
              <a:gd name="connsiteX249" fmla="*/ 379739 w 1114575"/>
              <a:gd name="connsiteY249" fmla="*/ 956045 h 6872131"/>
              <a:gd name="connsiteX250" fmla="*/ 378537 w 1114575"/>
              <a:gd name="connsiteY250" fmla="*/ 953527 h 6872131"/>
              <a:gd name="connsiteX251" fmla="*/ 108149 w 1114575"/>
              <a:gd name="connsiteY251" fmla="*/ 1498408 h 6872131"/>
              <a:gd name="connsiteX252" fmla="*/ 110350 w 1114575"/>
              <a:gd name="connsiteY252" fmla="*/ 1498408 h 6872131"/>
              <a:gd name="connsiteX253" fmla="*/ 110173 w 1114575"/>
              <a:gd name="connsiteY253" fmla="*/ 1498760 h 6872131"/>
              <a:gd name="connsiteX254" fmla="*/ 216555 w 1114575"/>
              <a:gd name="connsiteY254" fmla="*/ 1498760 h 6872131"/>
              <a:gd name="connsiteX255" fmla="*/ 433996 w 1114575"/>
              <a:gd name="connsiteY255" fmla="*/ 1064324 h 6872131"/>
              <a:gd name="connsiteX256" fmla="*/ 429843 w 1114575"/>
              <a:gd name="connsiteY256" fmla="*/ 1055507 h 6872131"/>
              <a:gd name="connsiteX257" fmla="*/ 266954 w 1114575"/>
              <a:gd name="connsiteY257" fmla="*/ 736391 h 6872131"/>
              <a:gd name="connsiteX258" fmla="*/ 0 w 1114575"/>
              <a:gd name="connsiteY258" fmla="*/ 1271084 h 6872131"/>
              <a:gd name="connsiteX259" fmla="*/ 0 w 1114575"/>
              <a:gd name="connsiteY259" fmla="*/ 1493000 h 6872131"/>
              <a:gd name="connsiteX260" fmla="*/ 325184 w 1114575"/>
              <a:gd name="connsiteY260" fmla="*/ 842688 h 6872131"/>
              <a:gd name="connsiteX261" fmla="*/ 316380 w 1114575"/>
              <a:gd name="connsiteY261" fmla="*/ 829221 h 6872131"/>
              <a:gd name="connsiteX262" fmla="*/ 267688 w 1114575"/>
              <a:gd name="connsiteY262" fmla="*/ 736508 h 6872131"/>
              <a:gd name="connsiteX263" fmla="*/ 267360 w 1114575"/>
              <a:gd name="connsiteY263" fmla="*/ 737163 h 6872131"/>
              <a:gd name="connsiteX264" fmla="*/ 161499 w 1114575"/>
              <a:gd name="connsiteY264" fmla="*/ 514826 h 6872131"/>
              <a:gd name="connsiteX265" fmla="*/ 0 w 1114575"/>
              <a:gd name="connsiteY265" fmla="*/ 837628 h 6872131"/>
              <a:gd name="connsiteX266" fmla="*/ 0 w 1114575"/>
              <a:gd name="connsiteY266" fmla="*/ 1052638 h 6872131"/>
              <a:gd name="connsiteX267" fmla="*/ 214724 w 1114575"/>
              <a:gd name="connsiteY267" fmla="*/ 625712 h 6872131"/>
              <a:gd name="connsiteX268" fmla="*/ 205911 w 1114575"/>
              <a:gd name="connsiteY268" fmla="*/ 608095 h 6872131"/>
              <a:gd name="connsiteX269" fmla="*/ 161843 w 1114575"/>
              <a:gd name="connsiteY269" fmla="*/ 514833 h 6872131"/>
              <a:gd name="connsiteX270" fmla="*/ 161669 w 1114575"/>
              <a:gd name="connsiteY270" fmla="*/ 515183 h 6872131"/>
              <a:gd name="connsiteX271" fmla="*/ 1114575 w 1114575"/>
              <a:gd name="connsiteY271" fmla="*/ 466140 h 6872131"/>
              <a:gd name="connsiteX272" fmla="*/ 1109421 w 1114575"/>
              <a:gd name="connsiteY272" fmla="*/ 466140 h 6872131"/>
              <a:gd name="connsiteX273" fmla="*/ 1114575 w 1114575"/>
              <a:gd name="connsiteY273" fmla="*/ 476447 h 6872131"/>
              <a:gd name="connsiteX274" fmla="*/ 50132 w 1114575"/>
              <a:gd name="connsiteY274" fmla="*/ 297808 h 6872131"/>
              <a:gd name="connsiteX275" fmla="*/ 49818 w 1114575"/>
              <a:gd name="connsiteY275" fmla="*/ 298440 h 6872131"/>
              <a:gd name="connsiteX276" fmla="*/ 49503 w 1114575"/>
              <a:gd name="connsiteY276" fmla="*/ 297844 h 6872131"/>
              <a:gd name="connsiteX277" fmla="*/ 0 w 1114575"/>
              <a:gd name="connsiteY277" fmla="*/ 397398 h 6872131"/>
              <a:gd name="connsiteX278" fmla="*/ 0 w 1114575"/>
              <a:gd name="connsiteY278" fmla="*/ 615600 h 6872131"/>
              <a:gd name="connsiteX279" fmla="*/ 103485 w 1114575"/>
              <a:gd name="connsiteY279" fmla="*/ 408647 h 6872131"/>
              <a:gd name="connsiteX280" fmla="*/ 94679 w 1114575"/>
              <a:gd name="connsiteY280" fmla="*/ 382234 h 6872131"/>
              <a:gd name="connsiteX281" fmla="*/ 1114575 w 1114575"/>
              <a:gd name="connsiteY281" fmla="*/ 275001 h 6872131"/>
              <a:gd name="connsiteX282" fmla="*/ 1012392 w 1114575"/>
              <a:gd name="connsiteY282" fmla="*/ 275001 h 6872131"/>
              <a:gd name="connsiteX283" fmla="*/ 1012671 w 1114575"/>
              <a:gd name="connsiteY283" fmla="*/ 275538 h 6872131"/>
              <a:gd name="connsiteX284" fmla="*/ 1012038 w 1114575"/>
              <a:gd name="connsiteY284" fmla="*/ 275538 h 6872131"/>
              <a:gd name="connsiteX285" fmla="*/ 1060731 w 1114575"/>
              <a:gd name="connsiteY285" fmla="*/ 368767 h 6872131"/>
              <a:gd name="connsiteX286" fmla="*/ 1114575 w 1114575"/>
              <a:gd name="connsiteY286" fmla="*/ 368767 h 6872131"/>
              <a:gd name="connsiteX287" fmla="*/ 1114575 w 1114575"/>
              <a:gd name="connsiteY287" fmla="*/ 84932 h 6872131"/>
              <a:gd name="connsiteX288" fmla="*/ 918802 w 1114575"/>
              <a:gd name="connsiteY288" fmla="*/ 84932 h 6872131"/>
              <a:gd name="connsiteX289" fmla="*/ 919058 w 1114575"/>
              <a:gd name="connsiteY289" fmla="*/ 85423 h 6872131"/>
              <a:gd name="connsiteX290" fmla="*/ 918743 w 1114575"/>
              <a:gd name="connsiteY290" fmla="*/ 85423 h 6872131"/>
              <a:gd name="connsiteX291" fmla="*/ 967462 w 1114575"/>
              <a:gd name="connsiteY291" fmla="*/ 178552 h 6872131"/>
              <a:gd name="connsiteX292" fmla="*/ 1114575 w 1114575"/>
              <a:gd name="connsiteY292" fmla="*/ 178552 h 6872131"/>
              <a:gd name="connsiteX293" fmla="*/ 124240 w 1114575"/>
              <a:gd name="connsiteY293" fmla="*/ 0 h 6872131"/>
              <a:gd name="connsiteX294" fmla="*/ 17294 w 1114575"/>
              <a:gd name="connsiteY294" fmla="*/ 0 h 6872131"/>
              <a:gd name="connsiteX295" fmla="*/ 1114575 w 1114575"/>
              <a:gd name="connsiteY295" fmla="*/ 2202726 h 6872131"/>
              <a:gd name="connsiteX296" fmla="*/ 1114575 w 1114575"/>
              <a:gd name="connsiteY296" fmla="*/ 1985720 h 6872131"/>
              <a:gd name="connsiteX297" fmla="*/ 337881 w 1114575"/>
              <a:gd name="connsiteY297" fmla="*/ 0 h 6872131"/>
              <a:gd name="connsiteX298" fmla="*/ 229005 w 1114575"/>
              <a:gd name="connsiteY298" fmla="*/ 0 h 6872131"/>
              <a:gd name="connsiteX299" fmla="*/ 976197 w 1114575"/>
              <a:gd name="connsiteY299" fmla="*/ 1489302 h 6872131"/>
              <a:gd name="connsiteX300" fmla="*/ 1114575 w 1114575"/>
              <a:gd name="connsiteY300" fmla="*/ 1765940 h 6872131"/>
              <a:gd name="connsiteX301" fmla="*/ 1114575 w 1114575"/>
              <a:gd name="connsiteY301" fmla="*/ 1553214 h 6872131"/>
              <a:gd name="connsiteX302" fmla="*/ 1108684 w 1114575"/>
              <a:gd name="connsiteY302" fmla="*/ 1541473 h 6872131"/>
              <a:gd name="connsiteX303" fmla="*/ 549117 w 1114575"/>
              <a:gd name="connsiteY303" fmla="*/ 0 h 6872131"/>
              <a:gd name="connsiteX304" fmla="*/ 435822 w 1114575"/>
              <a:gd name="connsiteY304" fmla="*/ 0 h 6872131"/>
              <a:gd name="connsiteX305" fmla="*/ 1114575 w 1114575"/>
              <a:gd name="connsiteY305" fmla="*/ 1352362 h 6872131"/>
              <a:gd name="connsiteX306" fmla="*/ 1114575 w 1114575"/>
              <a:gd name="connsiteY306" fmla="*/ 1133115 h 6872131"/>
              <a:gd name="connsiteX307" fmla="*/ 767292 w 1114575"/>
              <a:gd name="connsiteY307" fmla="*/ 0 h 6872131"/>
              <a:gd name="connsiteX308" fmla="*/ 654677 w 1114575"/>
              <a:gd name="connsiteY308" fmla="*/ 0 h 6872131"/>
              <a:gd name="connsiteX309" fmla="*/ 1114575 w 1114575"/>
              <a:gd name="connsiteY309" fmla="*/ 913094 h 6872131"/>
              <a:gd name="connsiteX310" fmla="*/ 1114575 w 1114575"/>
              <a:gd name="connsiteY310" fmla="*/ 692635 h 68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114575" h="6872131">
                <a:moveTo>
                  <a:pt x="69304" y="6624272"/>
                </a:moveTo>
                <a:lnTo>
                  <a:pt x="68695" y="6625398"/>
                </a:lnTo>
                <a:lnTo>
                  <a:pt x="68262" y="6624517"/>
                </a:lnTo>
                <a:lnTo>
                  <a:pt x="10766" y="6730697"/>
                </a:lnTo>
                <a:lnTo>
                  <a:pt x="82499" y="6872131"/>
                </a:lnTo>
                <a:lnTo>
                  <a:pt x="191099" y="6872131"/>
                </a:lnTo>
                <a:close/>
                <a:moveTo>
                  <a:pt x="174959" y="6407283"/>
                </a:moveTo>
                <a:lnTo>
                  <a:pt x="174651" y="6407898"/>
                </a:lnTo>
                <a:lnTo>
                  <a:pt x="174452" y="6407499"/>
                </a:lnTo>
                <a:lnTo>
                  <a:pt x="125759" y="6504872"/>
                </a:lnTo>
                <a:lnTo>
                  <a:pt x="121098" y="6513678"/>
                </a:lnTo>
                <a:lnTo>
                  <a:pt x="300553" y="6872131"/>
                </a:lnTo>
                <a:lnTo>
                  <a:pt x="407427" y="6872131"/>
                </a:lnTo>
                <a:close/>
                <a:moveTo>
                  <a:pt x="286358" y="6190294"/>
                </a:moveTo>
                <a:lnTo>
                  <a:pt x="285769" y="6191424"/>
                </a:lnTo>
                <a:lnTo>
                  <a:pt x="285301" y="6190480"/>
                </a:lnTo>
                <a:lnTo>
                  <a:pt x="236608" y="6283710"/>
                </a:lnTo>
                <a:lnTo>
                  <a:pt x="227801" y="6296659"/>
                </a:lnTo>
                <a:lnTo>
                  <a:pt x="517391" y="6872131"/>
                </a:lnTo>
                <a:lnTo>
                  <a:pt x="624709" y="6872131"/>
                </a:lnTo>
                <a:close/>
                <a:moveTo>
                  <a:pt x="391460" y="5973305"/>
                </a:moveTo>
                <a:lnTo>
                  <a:pt x="347395" y="6061874"/>
                </a:lnTo>
                <a:lnTo>
                  <a:pt x="338582" y="6084147"/>
                </a:lnTo>
                <a:lnTo>
                  <a:pt x="338657" y="6084295"/>
                </a:lnTo>
                <a:lnTo>
                  <a:pt x="338654" y="6084301"/>
                </a:lnTo>
                <a:lnTo>
                  <a:pt x="734489" y="6872131"/>
                </a:lnTo>
                <a:lnTo>
                  <a:pt x="845583" y="6872131"/>
                </a:lnTo>
                <a:close/>
                <a:moveTo>
                  <a:pt x="1114575" y="5839191"/>
                </a:moveTo>
                <a:lnTo>
                  <a:pt x="1100614" y="5866762"/>
                </a:lnTo>
                <a:lnTo>
                  <a:pt x="1109421" y="5884889"/>
                </a:lnTo>
                <a:lnTo>
                  <a:pt x="1114575" y="5894703"/>
                </a:lnTo>
                <a:close/>
                <a:moveTo>
                  <a:pt x="503947" y="5756325"/>
                </a:moveTo>
                <a:lnTo>
                  <a:pt x="503108" y="5757986"/>
                </a:lnTo>
                <a:lnTo>
                  <a:pt x="502339" y="5756453"/>
                </a:lnTo>
                <a:lnTo>
                  <a:pt x="457789" y="5845009"/>
                </a:lnTo>
                <a:lnTo>
                  <a:pt x="448986" y="5866762"/>
                </a:lnTo>
                <a:lnTo>
                  <a:pt x="951710" y="6872131"/>
                </a:lnTo>
                <a:lnTo>
                  <a:pt x="1065037" y="6872131"/>
                </a:lnTo>
                <a:close/>
                <a:moveTo>
                  <a:pt x="608524" y="5543578"/>
                </a:moveTo>
                <a:lnTo>
                  <a:pt x="568642" y="5623340"/>
                </a:lnTo>
                <a:lnTo>
                  <a:pt x="555689" y="5649757"/>
                </a:lnTo>
                <a:lnTo>
                  <a:pt x="555702" y="5649780"/>
                </a:lnTo>
                <a:lnTo>
                  <a:pt x="555571" y="5650045"/>
                </a:lnTo>
                <a:lnTo>
                  <a:pt x="861440" y="6259495"/>
                </a:lnTo>
                <a:lnTo>
                  <a:pt x="1114575" y="6764310"/>
                </a:lnTo>
                <a:lnTo>
                  <a:pt x="1114575" y="6545611"/>
                </a:lnTo>
                <a:lnTo>
                  <a:pt x="905008" y="6130852"/>
                </a:lnTo>
                <a:close/>
                <a:moveTo>
                  <a:pt x="1114575" y="5413892"/>
                </a:moveTo>
                <a:lnTo>
                  <a:pt x="994429" y="5654417"/>
                </a:lnTo>
                <a:lnTo>
                  <a:pt x="998572" y="5663227"/>
                </a:lnTo>
                <a:lnTo>
                  <a:pt x="1047261" y="5760599"/>
                </a:lnTo>
                <a:lnTo>
                  <a:pt x="1048254" y="5758611"/>
                </a:lnTo>
                <a:lnTo>
                  <a:pt x="1049131" y="5760370"/>
                </a:lnTo>
                <a:lnTo>
                  <a:pt x="1114575" y="5629281"/>
                </a:lnTo>
                <a:close/>
                <a:moveTo>
                  <a:pt x="486530" y="5167030"/>
                </a:moveTo>
                <a:lnTo>
                  <a:pt x="380351" y="5167030"/>
                </a:lnTo>
                <a:lnTo>
                  <a:pt x="0" y="5916255"/>
                </a:lnTo>
                <a:lnTo>
                  <a:pt x="0" y="6127477"/>
                </a:lnTo>
                <a:close/>
                <a:moveTo>
                  <a:pt x="689817" y="5167030"/>
                </a:moveTo>
                <a:lnTo>
                  <a:pt x="583654" y="5167030"/>
                </a:lnTo>
                <a:lnTo>
                  <a:pt x="0" y="6328014"/>
                </a:lnTo>
                <a:lnTo>
                  <a:pt x="0" y="6543437"/>
                </a:lnTo>
                <a:close/>
                <a:moveTo>
                  <a:pt x="910746" y="5167030"/>
                </a:moveTo>
                <a:lnTo>
                  <a:pt x="799988" y="5167030"/>
                </a:lnTo>
                <a:lnTo>
                  <a:pt x="799982" y="5167037"/>
                </a:lnTo>
                <a:lnTo>
                  <a:pt x="799146" y="5167037"/>
                </a:lnTo>
                <a:lnTo>
                  <a:pt x="666541" y="5432725"/>
                </a:lnTo>
                <a:lnTo>
                  <a:pt x="1114575" y="6323848"/>
                </a:lnTo>
                <a:lnTo>
                  <a:pt x="1114575" y="6111406"/>
                </a:lnTo>
                <a:lnTo>
                  <a:pt x="773592" y="5432702"/>
                </a:lnTo>
                <a:close/>
                <a:moveTo>
                  <a:pt x="269541" y="5167024"/>
                </a:moveTo>
                <a:lnTo>
                  <a:pt x="264878" y="5167024"/>
                </a:lnTo>
                <a:lnTo>
                  <a:pt x="163362" y="5167024"/>
                </a:lnTo>
                <a:lnTo>
                  <a:pt x="0" y="5167024"/>
                </a:lnTo>
                <a:lnTo>
                  <a:pt x="0" y="5260220"/>
                </a:lnTo>
                <a:lnTo>
                  <a:pt x="114155" y="5260220"/>
                </a:lnTo>
                <a:lnTo>
                  <a:pt x="0" y="5487092"/>
                </a:lnTo>
                <a:lnTo>
                  <a:pt x="0" y="5701687"/>
                </a:lnTo>
                <a:close/>
                <a:moveTo>
                  <a:pt x="1114575" y="5167024"/>
                </a:moveTo>
                <a:lnTo>
                  <a:pt x="1021988" y="5167024"/>
                </a:lnTo>
                <a:lnTo>
                  <a:pt x="1021981" y="5167037"/>
                </a:lnTo>
                <a:lnTo>
                  <a:pt x="1020845" y="5167037"/>
                </a:lnTo>
                <a:lnTo>
                  <a:pt x="883580" y="5437385"/>
                </a:lnTo>
                <a:lnTo>
                  <a:pt x="936412" y="5543578"/>
                </a:lnTo>
                <a:lnTo>
                  <a:pt x="936966" y="5542487"/>
                </a:lnTo>
                <a:lnTo>
                  <a:pt x="937411" y="5543384"/>
                </a:lnTo>
                <a:lnTo>
                  <a:pt x="1114575" y="5194202"/>
                </a:lnTo>
                <a:close/>
                <a:moveTo>
                  <a:pt x="733214" y="5078458"/>
                </a:moveTo>
                <a:lnTo>
                  <a:pt x="627379" y="5078458"/>
                </a:lnTo>
                <a:lnTo>
                  <a:pt x="582980" y="5167020"/>
                </a:lnTo>
                <a:lnTo>
                  <a:pt x="693462" y="5167020"/>
                </a:lnTo>
                <a:close/>
                <a:moveTo>
                  <a:pt x="1114575" y="4984720"/>
                </a:moveTo>
                <a:lnTo>
                  <a:pt x="676815" y="4984720"/>
                </a:lnTo>
                <a:lnTo>
                  <a:pt x="676556" y="4985222"/>
                </a:lnTo>
                <a:lnTo>
                  <a:pt x="670684" y="4985222"/>
                </a:lnTo>
                <a:lnTo>
                  <a:pt x="621991" y="5078452"/>
                </a:lnTo>
                <a:lnTo>
                  <a:pt x="1114575" y="5078452"/>
                </a:lnTo>
                <a:close/>
                <a:moveTo>
                  <a:pt x="0" y="4979081"/>
                </a:moveTo>
                <a:lnTo>
                  <a:pt x="0" y="5075657"/>
                </a:lnTo>
                <a:lnTo>
                  <a:pt x="47984" y="5075657"/>
                </a:lnTo>
                <a:close/>
                <a:moveTo>
                  <a:pt x="1114575" y="4796328"/>
                </a:moveTo>
                <a:lnTo>
                  <a:pt x="770336" y="4796328"/>
                </a:lnTo>
                <a:lnTo>
                  <a:pt x="721637" y="4889578"/>
                </a:lnTo>
                <a:lnTo>
                  <a:pt x="1114575" y="4889578"/>
                </a:lnTo>
                <a:close/>
                <a:moveTo>
                  <a:pt x="1114575" y="4599870"/>
                </a:moveTo>
                <a:lnTo>
                  <a:pt x="861303" y="4599870"/>
                </a:lnTo>
                <a:lnTo>
                  <a:pt x="812613" y="4697244"/>
                </a:lnTo>
                <a:lnTo>
                  <a:pt x="814441" y="4697244"/>
                </a:lnTo>
                <a:lnTo>
                  <a:pt x="813674" y="4698783"/>
                </a:lnTo>
                <a:lnTo>
                  <a:pt x="1114575" y="4698783"/>
                </a:lnTo>
                <a:close/>
                <a:moveTo>
                  <a:pt x="0" y="4544702"/>
                </a:moveTo>
                <a:lnTo>
                  <a:pt x="0" y="4758036"/>
                </a:lnTo>
                <a:lnTo>
                  <a:pt x="158784" y="5075655"/>
                </a:lnTo>
                <a:lnTo>
                  <a:pt x="264973" y="5075655"/>
                </a:lnTo>
                <a:close/>
                <a:moveTo>
                  <a:pt x="1114575" y="4409219"/>
                </a:moveTo>
                <a:lnTo>
                  <a:pt x="960546" y="4409219"/>
                </a:lnTo>
                <a:lnTo>
                  <a:pt x="960523" y="4409265"/>
                </a:lnTo>
                <a:lnTo>
                  <a:pt x="958685" y="4409265"/>
                </a:lnTo>
                <a:lnTo>
                  <a:pt x="909996" y="4502494"/>
                </a:lnTo>
                <a:lnTo>
                  <a:pt x="1114575" y="4502494"/>
                </a:lnTo>
                <a:close/>
                <a:moveTo>
                  <a:pt x="1114575" y="4218659"/>
                </a:moveTo>
                <a:lnTo>
                  <a:pt x="1051925" y="4218659"/>
                </a:lnTo>
                <a:lnTo>
                  <a:pt x="1007378" y="4311893"/>
                </a:lnTo>
                <a:lnTo>
                  <a:pt x="1008243" y="4311893"/>
                </a:lnTo>
                <a:lnTo>
                  <a:pt x="1007824" y="4312767"/>
                </a:lnTo>
                <a:lnTo>
                  <a:pt x="1114575" y="4312767"/>
                </a:lnTo>
                <a:close/>
                <a:moveTo>
                  <a:pt x="0" y="4121228"/>
                </a:moveTo>
                <a:lnTo>
                  <a:pt x="0" y="4344228"/>
                </a:lnTo>
                <a:lnTo>
                  <a:pt x="329330" y="5002832"/>
                </a:lnTo>
                <a:lnTo>
                  <a:pt x="329965" y="5001669"/>
                </a:lnTo>
                <a:lnTo>
                  <a:pt x="330414" y="5002566"/>
                </a:lnTo>
                <a:lnTo>
                  <a:pt x="388408" y="4896427"/>
                </a:lnTo>
                <a:close/>
                <a:moveTo>
                  <a:pt x="1114575" y="4093369"/>
                </a:moveTo>
                <a:lnTo>
                  <a:pt x="1100614" y="4121287"/>
                </a:lnTo>
                <a:lnTo>
                  <a:pt x="1114575" y="4121287"/>
                </a:lnTo>
                <a:close/>
                <a:moveTo>
                  <a:pt x="0" y="3688374"/>
                </a:moveTo>
                <a:lnTo>
                  <a:pt x="0" y="3905283"/>
                </a:lnTo>
                <a:lnTo>
                  <a:pt x="440179" y="4785813"/>
                </a:lnTo>
                <a:lnTo>
                  <a:pt x="441299" y="4783585"/>
                </a:lnTo>
                <a:lnTo>
                  <a:pt x="442295" y="4785577"/>
                </a:lnTo>
                <a:lnTo>
                  <a:pt x="495668" y="4679385"/>
                </a:lnTo>
                <a:close/>
                <a:moveTo>
                  <a:pt x="1114575" y="3663740"/>
                </a:moveTo>
                <a:lnTo>
                  <a:pt x="402500" y="5080223"/>
                </a:lnTo>
                <a:lnTo>
                  <a:pt x="509223" y="5080223"/>
                </a:lnTo>
                <a:lnTo>
                  <a:pt x="1114575" y="3879510"/>
                </a:lnTo>
                <a:close/>
                <a:moveTo>
                  <a:pt x="0" y="3254256"/>
                </a:moveTo>
                <a:lnTo>
                  <a:pt x="0" y="3469615"/>
                </a:lnTo>
                <a:lnTo>
                  <a:pt x="551028" y="4568794"/>
                </a:lnTo>
                <a:lnTo>
                  <a:pt x="551569" y="4567720"/>
                </a:lnTo>
                <a:lnTo>
                  <a:pt x="552001" y="4568585"/>
                </a:lnTo>
                <a:lnTo>
                  <a:pt x="605305" y="4462389"/>
                </a:lnTo>
                <a:close/>
                <a:moveTo>
                  <a:pt x="56532" y="2933689"/>
                </a:moveTo>
                <a:lnTo>
                  <a:pt x="0" y="2933689"/>
                </a:lnTo>
                <a:lnTo>
                  <a:pt x="0" y="3036894"/>
                </a:lnTo>
                <a:lnTo>
                  <a:pt x="657735" y="4351773"/>
                </a:lnTo>
                <a:lnTo>
                  <a:pt x="658802" y="4349624"/>
                </a:lnTo>
                <a:lnTo>
                  <a:pt x="659792" y="4351599"/>
                </a:lnTo>
                <a:lnTo>
                  <a:pt x="712657" y="4245396"/>
                </a:lnTo>
                <a:close/>
                <a:moveTo>
                  <a:pt x="277997" y="2933689"/>
                </a:moveTo>
                <a:lnTo>
                  <a:pt x="167276" y="2933689"/>
                </a:lnTo>
                <a:lnTo>
                  <a:pt x="167508" y="2934154"/>
                </a:lnTo>
                <a:lnTo>
                  <a:pt x="165645" y="2934154"/>
                </a:lnTo>
                <a:lnTo>
                  <a:pt x="768067" y="4134236"/>
                </a:lnTo>
                <a:lnTo>
                  <a:pt x="768443" y="4133490"/>
                </a:lnTo>
                <a:lnTo>
                  <a:pt x="769003" y="4134607"/>
                </a:lnTo>
                <a:lnTo>
                  <a:pt x="822294" y="4028353"/>
                </a:lnTo>
                <a:close/>
                <a:moveTo>
                  <a:pt x="495206" y="2933689"/>
                </a:moveTo>
                <a:lnTo>
                  <a:pt x="384265" y="2933689"/>
                </a:lnTo>
                <a:lnTo>
                  <a:pt x="384498" y="2934154"/>
                </a:lnTo>
                <a:lnTo>
                  <a:pt x="382683" y="2934154"/>
                </a:lnTo>
                <a:lnTo>
                  <a:pt x="874773" y="3917215"/>
                </a:lnTo>
                <a:lnTo>
                  <a:pt x="875648" y="3915387"/>
                </a:lnTo>
                <a:lnTo>
                  <a:pt x="876764" y="3917617"/>
                </a:lnTo>
                <a:lnTo>
                  <a:pt x="929646" y="3807197"/>
                </a:lnTo>
                <a:close/>
                <a:moveTo>
                  <a:pt x="711861" y="2933689"/>
                </a:moveTo>
                <a:lnTo>
                  <a:pt x="605823" y="2933689"/>
                </a:lnTo>
                <a:lnTo>
                  <a:pt x="606055" y="2934154"/>
                </a:lnTo>
                <a:lnTo>
                  <a:pt x="604382" y="2934154"/>
                </a:lnTo>
                <a:lnTo>
                  <a:pt x="985105" y="3696054"/>
                </a:lnTo>
                <a:lnTo>
                  <a:pt x="985567" y="3695178"/>
                </a:lnTo>
                <a:lnTo>
                  <a:pt x="986006" y="3696059"/>
                </a:lnTo>
                <a:lnTo>
                  <a:pt x="1035147" y="3602771"/>
                </a:lnTo>
                <a:lnTo>
                  <a:pt x="1039283" y="3589815"/>
                </a:lnTo>
                <a:close/>
                <a:moveTo>
                  <a:pt x="929161" y="2933689"/>
                </a:moveTo>
                <a:lnTo>
                  <a:pt x="822812" y="2933689"/>
                </a:lnTo>
                <a:lnTo>
                  <a:pt x="823048" y="2934154"/>
                </a:lnTo>
                <a:lnTo>
                  <a:pt x="821420" y="2934154"/>
                </a:lnTo>
                <a:lnTo>
                  <a:pt x="1095954" y="3479034"/>
                </a:lnTo>
                <a:lnTo>
                  <a:pt x="1096845" y="3477243"/>
                </a:lnTo>
                <a:lnTo>
                  <a:pt x="1097768" y="3479074"/>
                </a:lnTo>
                <a:lnTo>
                  <a:pt x="1114575" y="3445304"/>
                </a:lnTo>
                <a:lnTo>
                  <a:pt x="1114575" y="3299928"/>
                </a:lnTo>
                <a:close/>
                <a:moveTo>
                  <a:pt x="1114575" y="2933689"/>
                </a:moveTo>
                <a:lnTo>
                  <a:pt x="1039801" y="2933689"/>
                </a:lnTo>
                <a:lnTo>
                  <a:pt x="1040033" y="2934154"/>
                </a:lnTo>
                <a:lnTo>
                  <a:pt x="1038458" y="2934154"/>
                </a:lnTo>
                <a:lnTo>
                  <a:pt x="1114575" y="3086375"/>
                </a:lnTo>
                <a:close/>
                <a:moveTo>
                  <a:pt x="1114575" y="2743549"/>
                </a:moveTo>
                <a:lnTo>
                  <a:pt x="0" y="2743549"/>
                </a:lnTo>
                <a:lnTo>
                  <a:pt x="0" y="2836792"/>
                </a:lnTo>
                <a:lnTo>
                  <a:pt x="1114575" y="2836792"/>
                </a:lnTo>
                <a:close/>
                <a:moveTo>
                  <a:pt x="1114575" y="2552719"/>
                </a:moveTo>
                <a:lnTo>
                  <a:pt x="0" y="2552719"/>
                </a:lnTo>
                <a:lnTo>
                  <a:pt x="0" y="2645377"/>
                </a:lnTo>
                <a:lnTo>
                  <a:pt x="1114575" y="2645377"/>
                </a:lnTo>
                <a:close/>
                <a:moveTo>
                  <a:pt x="1084252" y="2362593"/>
                </a:moveTo>
                <a:lnTo>
                  <a:pt x="0" y="2362593"/>
                </a:lnTo>
                <a:lnTo>
                  <a:pt x="0" y="2455797"/>
                </a:lnTo>
                <a:lnTo>
                  <a:pt x="1114575" y="2455797"/>
                </a:lnTo>
                <a:lnTo>
                  <a:pt x="1114575" y="2420654"/>
                </a:lnTo>
                <a:close/>
                <a:moveTo>
                  <a:pt x="985105" y="2171736"/>
                </a:moveTo>
                <a:lnTo>
                  <a:pt x="0" y="2171736"/>
                </a:lnTo>
                <a:lnTo>
                  <a:pt x="0" y="2266216"/>
                </a:lnTo>
                <a:lnTo>
                  <a:pt x="1034715" y="2266216"/>
                </a:lnTo>
                <a:lnTo>
                  <a:pt x="1034056" y="2264969"/>
                </a:lnTo>
                <a:lnTo>
                  <a:pt x="1034312" y="2264969"/>
                </a:lnTo>
                <a:close/>
                <a:moveTo>
                  <a:pt x="892396" y="1976653"/>
                </a:moveTo>
                <a:lnTo>
                  <a:pt x="0" y="1976653"/>
                </a:lnTo>
                <a:lnTo>
                  <a:pt x="0" y="2074363"/>
                </a:lnTo>
                <a:lnTo>
                  <a:pt x="941076" y="2074363"/>
                </a:lnTo>
                <a:lnTo>
                  <a:pt x="940427" y="2073066"/>
                </a:lnTo>
                <a:close/>
                <a:moveTo>
                  <a:pt x="795000" y="1786385"/>
                </a:moveTo>
                <a:lnTo>
                  <a:pt x="0" y="1786385"/>
                </a:lnTo>
                <a:lnTo>
                  <a:pt x="0" y="1884773"/>
                </a:lnTo>
                <a:lnTo>
                  <a:pt x="845134" y="1884773"/>
                </a:lnTo>
                <a:lnTo>
                  <a:pt x="796464" y="1787073"/>
                </a:lnTo>
                <a:lnTo>
                  <a:pt x="795344" y="1787073"/>
                </a:lnTo>
                <a:close/>
                <a:moveTo>
                  <a:pt x="704626" y="1595209"/>
                </a:moveTo>
                <a:lnTo>
                  <a:pt x="0" y="1595209"/>
                </a:lnTo>
                <a:lnTo>
                  <a:pt x="0" y="1693673"/>
                </a:lnTo>
                <a:lnTo>
                  <a:pt x="746311" y="1693673"/>
                </a:lnTo>
                <a:lnTo>
                  <a:pt x="745964" y="1692910"/>
                </a:lnTo>
                <a:lnTo>
                  <a:pt x="749203" y="1692910"/>
                </a:lnTo>
                <a:close/>
                <a:moveTo>
                  <a:pt x="597769" y="1391926"/>
                </a:moveTo>
                <a:lnTo>
                  <a:pt x="596636" y="1394186"/>
                </a:lnTo>
                <a:lnTo>
                  <a:pt x="595575" y="1392228"/>
                </a:lnTo>
                <a:lnTo>
                  <a:pt x="542222" y="1498408"/>
                </a:lnTo>
                <a:lnTo>
                  <a:pt x="544328" y="1498408"/>
                </a:lnTo>
                <a:lnTo>
                  <a:pt x="544151" y="1498757"/>
                </a:lnTo>
                <a:lnTo>
                  <a:pt x="655550" y="1498757"/>
                </a:lnTo>
                <a:close/>
                <a:moveTo>
                  <a:pt x="490421" y="1174937"/>
                </a:moveTo>
                <a:lnTo>
                  <a:pt x="489576" y="1176614"/>
                </a:lnTo>
                <a:lnTo>
                  <a:pt x="488869" y="1175209"/>
                </a:lnTo>
                <a:lnTo>
                  <a:pt x="325184" y="1498408"/>
                </a:lnTo>
                <a:lnTo>
                  <a:pt x="327339" y="1498408"/>
                </a:lnTo>
                <a:lnTo>
                  <a:pt x="327162" y="1498760"/>
                </a:lnTo>
                <a:lnTo>
                  <a:pt x="433072" y="1498760"/>
                </a:lnTo>
                <a:lnTo>
                  <a:pt x="543634" y="1281323"/>
                </a:lnTo>
                <a:close/>
                <a:moveTo>
                  <a:pt x="381062" y="953380"/>
                </a:moveTo>
                <a:lnTo>
                  <a:pt x="379739" y="956045"/>
                </a:lnTo>
                <a:lnTo>
                  <a:pt x="378537" y="953527"/>
                </a:lnTo>
                <a:lnTo>
                  <a:pt x="108149" y="1498408"/>
                </a:lnTo>
                <a:lnTo>
                  <a:pt x="110350" y="1498408"/>
                </a:lnTo>
                <a:lnTo>
                  <a:pt x="110173" y="1498760"/>
                </a:lnTo>
                <a:lnTo>
                  <a:pt x="216555" y="1498760"/>
                </a:lnTo>
                <a:lnTo>
                  <a:pt x="433996" y="1064324"/>
                </a:lnTo>
                <a:lnTo>
                  <a:pt x="429843" y="1055507"/>
                </a:lnTo>
                <a:close/>
                <a:moveTo>
                  <a:pt x="266954" y="736391"/>
                </a:moveTo>
                <a:lnTo>
                  <a:pt x="0" y="1271084"/>
                </a:lnTo>
                <a:lnTo>
                  <a:pt x="0" y="1493000"/>
                </a:lnTo>
                <a:lnTo>
                  <a:pt x="325184" y="842688"/>
                </a:lnTo>
                <a:lnTo>
                  <a:pt x="316380" y="829221"/>
                </a:lnTo>
                <a:lnTo>
                  <a:pt x="267688" y="736508"/>
                </a:lnTo>
                <a:lnTo>
                  <a:pt x="267360" y="737163"/>
                </a:lnTo>
                <a:close/>
                <a:moveTo>
                  <a:pt x="161499" y="514826"/>
                </a:moveTo>
                <a:lnTo>
                  <a:pt x="0" y="837628"/>
                </a:lnTo>
                <a:lnTo>
                  <a:pt x="0" y="1052638"/>
                </a:lnTo>
                <a:lnTo>
                  <a:pt x="214724" y="625712"/>
                </a:lnTo>
                <a:lnTo>
                  <a:pt x="205911" y="608095"/>
                </a:lnTo>
                <a:lnTo>
                  <a:pt x="161843" y="514833"/>
                </a:lnTo>
                <a:lnTo>
                  <a:pt x="161669" y="515183"/>
                </a:lnTo>
                <a:close/>
                <a:moveTo>
                  <a:pt x="1114575" y="466140"/>
                </a:moveTo>
                <a:lnTo>
                  <a:pt x="1109421" y="466140"/>
                </a:lnTo>
                <a:lnTo>
                  <a:pt x="1114575" y="476447"/>
                </a:lnTo>
                <a:close/>
                <a:moveTo>
                  <a:pt x="50132" y="297808"/>
                </a:moveTo>
                <a:lnTo>
                  <a:pt x="49818" y="298440"/>
                </a:lnTo>
                <a:lnTo>
                  <a:pt x="49503" y="297844"/>
                </a:lnTo>
                <a:lnTo>
                  <a:pt x="0" y="397398"/>
                </a:lnTo>
                <a:lnTo>
                  <a:pt x="0" y="615600"/>
                </a:lnTo>
                <a:lnTo>
                  <a:pt x="103485" y="408647"/>
                </a:lnTo>
                <a:lnTo>
                  <a:pt x="94679" y="382234"/>
                </a:lnTo>
                <a:close/>
                <a:moveTo>
                  <a:pt x="1114575" y="275001"/>
                </a:moveTo>
                <a:lnTo>
                  <a:pt x="1012392" y="275001"/>
                </a:lnTo>
                <a:lnTo>
                  <a:pt x="1012671" y="275538"/>
                </a:lnTo>
                <a:lnTo>
                  <a:pt x="1012038" y="275538"/>
                </a:lnTo>
                <a:lnTo>
                  <a:pt x="1060731" y="368767"/>
                </a:lnTo>
                <a:lnTo>
                  <a:pt x="1114575" y="368767"/>
                </a:lnTo>
                <a:close/>
                <a:moveTo>
                  <a:pt x="1114575" y="84932"/>
                </a:moveTo>
                <a:lnTo>
                  <a:pt x="918802" y="84932"/>
                </a:lnTo>
                <a:lnTo>
                  <a:pt x="919058" y="85423"/>
                </a:lnTo>
                <a:lnTo>
                  <a:pt x="918743" y="85423"/>
                </a:lnTo>
                <a:lnTo>
                  <a:pt x="967462" y="178552"/>
                </a:lnTo>
                <a:lnTo>
                  <a:pt x="1114575" y="178552"/>
                </a:lnTo>
                <a:close/>
                <a:moveTo>
                  <a:pt x="124240" y="0"/>
                </a:moveTo>
                <a:lnTo>
                  <a:pt x="17294" y="0"/>
                </a:lnTo>
                <a:lnTo>
                  <a:pt x="1114575" y="2202726"/>
                </a:lnTo>
                <a:lnTo>
                  <a:pt x="1114575" y="1985720"/>
                </a:lnTo>
                <a:close/>
                <a:moveTo>
                  <a:pt x="337881" y="0"/>
                </a:moveTo>
                <a:lnTo>
                  <a:pt x="229005" y="0"/>
                </a:lnTo>
                <a:lnTo>
                  <a:pt x="976197" y="1489302"/>
                </a:lnTo>
                <a:lnTo>
                  <a:pt x="1114575" y="1765940"/>
                </a:lnTo>
                <a:lnTo>
                  <a:pt x="1114575" y="1553214"/>
                </a:lnTo>
                <a:lnTo>
                  <a:pt x="1108684" y="1541473"/>
                </a:lnTo>
                <a:close/>
                <a:moveTo>
                  <a:pt x="549117" y="0"/>
                </a:moveTo>
                <a:lnTo>
                  <a:pt x="435822" y="0"/>
                </a:lnTo>
                <a:lnTo>
                  <a:pt x="1114575" y="1352362"/>
                </a:lnTo>
                <a:lnTo>
                  <a:pt x="1114575" y="1133115"/>
                </a:lnTo>
                <a:close/>
                <a:moveTo>
                  <a:pt x="767292" y="0"/>
                </a:moveTo>
                <a:lnTo>
                  <a:pt x="654677" y="0"/>
                </a:lnTo>
                <a:lnTo>
                  <a:pt x="1114575" y="913094"/>
                </a:lnTo>
                <a:lnTo>
                  <a:pt x="1114575" y="692635"/>
                </a:lnTo>
                <a:close/>
              </a:path>
            </a:pathLst>
          </a:custGeom>
          <a:solidFill>
            <a:schemeClr val="tx1"/>
          </a:solidFill>
          <a:ln>
            <a:noFill/>
          </a:ln>
          <a:effectLst/>
        </p:spPr>
        <p:txBody>
          <a:bodyPr wrap="square" anchor="ctr">
            <a:noAutofit/>
          </a:bodyPr>
          <a:lstStyle/>
          <a:p>
            <a:endParaRPr lang="en-US" dirty="0"/>
          </a:p>
        </p:txBody>
      </p:sp>
      <p:pic>
        <p:nvPicPr>
          <p:cNvPr id="22" name="Picture 21">
            <a:extLst>
              <a:ext uri="{FF2B5EF4-FFF2-40B4-BE49-F238E27FC236}">
                <a16:creationId xmlns:a16="http://schemas.microsoft.com/office/drawing/2014/main" id="{8669FE33-025F-444B-B175-6CA85240C7B7}"/>
              </a:ext>
            </a:extLst>
          </p:cNvPr>
          <p:cNvPicPr>
            <a:picLocks noChangeAspect="1"/>
          </p:cNvPicPr>
          <p:nvPr userDrawn="1"/>
        </p:nvPicPr>
        <p:blipFill>
          <a:blip r:embed="rId2"/>
          <a:srcRect/>
          <a:stretch/>
        </p:blipFill>
        <p:spPr>
          <a:xfrm>
            <a:off x="7716877" y="5389898"/>
            <a:ext cx="1083302" cy="272965"/>
          </a:xfrm>
          <a:prstGeom prst="rect">
            <a:avLst/>
          </a:prstGeom>
        </p:spPr>
      </p:pic>
      <p:sp>
        <p:nvSpPr>
          <p:cNvPr id="20" name="Title 1">
            <a:extLst>
              <a:ext uri="{FF2B5EF4-FFF2-40B4-BE49-F238E27FC236}">
                <a16:creationId xmlns:a16="http://schemas.microsoft.com/office/drawing/2014/main" id="{7A5382B0-8A9A-9249-A9A9-CCBDB6535E63}"/>
              </a:ext>
            </a:extLst>
          </p:cNvPr>
          <p:cNvSpPr>
            <a:spLocks noGrp="1"/>
          </p:cNvSpPr>
          <p:nvPr>
            <p:ph type="title"/>
          </p:nvPr>
        </p:nvSpPr>
        <p:spPr>
          <a:xfrm>
            <a:off x="1823470" y="234411"/>
            <a:ext cx="6492280" cy="656098"/>
          </a:xfrm>
        </p:spPr>
        <p:txBody>
          <a:bodyPr/>
          <a:lstStyle>
            <a:lvl1pPr algn="ctr">
              <a:defRPr>
                <a:solidFill>
                  <a:schemeClr val="tx1"/>
                </a:solidFill>
              </a:defRPr>
            </a:lvl1pPr>
          </a:lstStyle>
          <a:p>
            <a:r>
              <a:rPr lang="en-US" dirty="0"/>
              <a:t>Sample Line Chart</a:t>
            </a:r>
          </a:p>
        </p:txBody>
      </p:sp>
      <p:grpSp>
        <p:nvGrpSpPr>
          <p:cNvPr id="23" name="Group 22">
            <a:extLst>
              <a:ext uri="{FF2B5EF4-FFF2-40B4-BE49-F238E27FC236}">
                <a16:creationId xmlns:a16="http://schemas.microsoft.com/office/drawing/2014/main" id="{512F8D58-101B-5246-9EC7-A1A59A4B9D90}"/>
              </a:ext>
            </a:extLst>
          </p:cNvPr>
          <p:cNvGrpSpPr/>
          <p:nvPr userDrawn="1"/>
        </p:nvGrpSpPr>
        <p:grpSpPr>
          <a:xfrm>
            <a:off x="4068285" y="1036315"/>
            <a:ext cx="2002649" cy="66580"/>
            <a:chOff x="25400" y="2473325"/>
            <a:chExt cx="10080625" cy="301625"/>
          </a:xfrm>
        </p:grpSpPr>
        <p:sp>
          <p:nvSpPr>
            <p:cNvPr id="24" name="Freeform 1">
              <a:extLst>
                <a:ext uri="{FF2B5EF4-FFF2-40B4-BE49-F238E27FC236}">
                  <a16:creationId xmlns:a16="http://schemas.microsoft.com/office/drawing/2014/main" id="{0CB0B60A-6571-294F-8691-4504E261504F}"/>
                </a:ext>
              </a:extLst>
            </p:cNvPr>
            <p:cNvSpPr>
              <a:spLocks noChangeArrowheads="1"/>
            </p:cNvSpPr>
            <p:nvPr/>
          </p:nvSpPr>
          <p:spPr bwMode="auto">
            <a:xfrm>
              <a:off x="6692900" y="2473325"/>
              <a:ext cx="781050" cy="301625"/>
            </a:xfrm>
            <a:custGeom>
              <a:avLst/>
              <a:gdLst>
                <a:gd name="T0" fmla="*/ 2170 w 2171"/>
                <a:gd name="T1" fmla="*/ 837 h 838"/>
                <a:gd name="T2" fmla="*/ 1787 w 2171"/>
                <a:gd name="T3" fmla="*/ 0 h 838"/>
                <a:gd name="T4" fmla="*/ 0 w 2171"/>
                <a:gd name="T5" fmla="*/ 0 h 838"/>
                <a:gd name="T6" fmla="*/ 420 w 2171"/>
                <a:gd name="T7" fmla="*/ 837 h 838"/>
                <a:gd name="T8" fmla="*/ 2170 w 2171"/>
                <a:gd name="T9" fmla="*/ 837 h 838"/>
              </a:gdLst>
              <a:ahLst/>
              <a:cxnLst>
                <a:cxn ang="0">
                  <a:pos x="T0" y="T1"/>
                </a:cxn>
                <a:cxn ang="0">
                  <a:pos x="T2" y="T3"/>
                </a:cxn>
                <a:cxn ang="0">
                  <a:pos x="T4" y="T5"/>
                </a:cxn>
                <a:cxn ang="0">
                  <a:pos x="T6" y="T7"/>
                </a:cxn>
                <a:cxn ang="0">
                  <a:pos x="T8" y="T9"/>
                </a:cxn>
              </a:cxnLst>
              <a:rect l="0" t="0" r="r" b="b"/>
              <a:pathLst>
                <a:path w="2171" h="838">
                  <a:moveTo>
                    <a:pt x="2170" y="837"/>
                  </a:moveTo>
                  <a:lnTo>
                    <a:pt x="1787" y="0"/>
                  </a:lnTo>
                  <a:lnTo>
                    <a:pt x="0" y="0"/>
                  </a:lnTo>
                  <a:lnTo>
                    <a:pt x="420" y="837"/>
                  </a:lnTo>
                  <a:lnTo>
                    <a:pt x="217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E096AEE3-56E7-0B41-8FCA-056C33AFEA68}"/>
                </a:ext>
              </a:extLst>
            </p:cNvPr>
            <p:cNvSpPr>
              <a:spLocks noChangeArrowheads="1"/>
            </p:cNvSpPr>
            <p:nvPr/>
          </p:nvSpPr>
          <p:spPr bwMode="auto">
            <a:xfrm>
              <a:off x="7729538" y="2473325"/>
              <a:ext cx="1417637" cy="301625"/>
            </a:xfrm>
            <a:custGeom>
              <a:avLst/>
              <a:gdLst>
                <a:gd name="T0" fmla="*/ 3937 w 3938"/>
                <a:gd name="T1" fmla="*/ 0 h 838"/>
                <a:gd name="T2" fmla="*/ 0 w 3938"/>
                <a:gd name="T3" fmla="*/ 0 h 838"/>
                <a:gd name="T4" fmla="*/ 346 w 3938"/>
                <a:gd name="T5" fmla="*/ 837 h 838"/>
                <a:gd name="T6" fmla="*/ 3555 w 3938"/>
                <a:gd name="T7" fmla="*/ 837 h 838"/>
                <a:gd name="T8" fmla="*/ 3937 w 3938"/>
                <a:gd name="T9" fmla="*/ 0 h 838"/>
              </a:gdLst>
              <a:ahLst/>
              <a:cxnLst>
                <a:cxn ang="0">
                  <a:pos x="T0" y="T1"/>
                </a:cxn>
                <a:cxn ang="0">
                  <a:pos x="T2" y="T3"/>
                </a:cxn>
                <a:cxn ang="0">
                  <a:pos x="T4" y="T5"/>
                </a:cxn>
                <a:cxn ang="0">
                  <a:pos x="T6" y="T7"/>
                </a:cxn>
                <a:cxn ang="0">
                  <a:pos x="T8" y="T9"/>
                </a:cxn>
              </a:cxnLst>
              <a:rect l="0" t="0" r="r" b="b"/>
              <a:pathLst>
                <a:path w="3938" h="838">
                  <a:moveTo>
                    <a:pt x="3937" y="0"/>
                  </a:moveTo>
                  <a:lnTo>
                    <a:pt x="0" y="0"/>
                  </a:lnTo>
                  <a:lnTo>
                    <a:pt x="346" y="837"/>
                  </a:lnTo>
                  <a:lnTo>
                    <a:pt x="3555" y="837"/>
                  </a:lnTo>
                  <a:lnTo>
                    <a:pt x="3937"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3">
              <a:extLst>
                <a:ext uri="{FF2B5EF4-FFF2-40B4-BE49-F238E27FC236}">
                  <a16:creationId xmlns:a16="http://schemas.microsoft.com/office/drawing/2014/main" id="{6C8A12B9-2E91-DD4A-A42D-FE966A88B08D}"/>
                </a:ext>
              </a:extLst>
            </p:cNvPr>
            <p:cNvSpPr>
              <a:spLocks noChangeArrowheads="1"/>
            </p:cNvSpPr>
            <p:nvPr/>
          </p:nvSpPr>
          <p:spPr bwMode="auto">
            <a:xfrm>
              <a:off x="9390063" y="2473325"/>
              <a:ext cx="715962" cy="301625"/>
            </a:xfrm>
            <a:custGeom>
              <a:avLst/>
              <a:gdLst>
                <a:gd name="T0" fmla="*/ 0 w 1987"/>
                <a:gd name="T1" fmla="*/ 837 h 838"/>
                <a:gd name="T2" fmla="*/ 1586 w 1987"/>
                <a:gd name="T3" fmla="*/ 837 h 838"/>
                <a:gd name="T4" fmla="*/ 1986 w 1987"/>
                <a:gd name="T5" fmla="*/ 0 h 838"/>
                <a:gd name="T6" fmla="*/ 419 w 1987"/>
                <a:gd name="T7" fmla="*/ 0 h 838"/>
                <a:gd name="T8" fmla="*/ 0 w 1987"/>
                <a:gd name="T9" fmla="*/ 837 h 838"/>
              </a:gdLst>
              <a:ahLst/>
              <a:cxnLst>
                <a:cxn ang="0">
                  <a:pos x="T0" y="T1"/>
                </a:cxn>
                <a:cxn ang="0">
                  <a:pos x="T2" y="T3"/>
                </a:cxn>
                <a:cxn ang="0">
                  <a:pos x="T4" y="T5"/>
                </a:cxn>
                <a:cxn ang="0">
                  <a:pos x="T6" y="T7"/>
                </a:cxn>
                <a:cxn ang="0">
                  <a:pos x="T8" y="T9"/>
                </a:cxn>
              </a:cxnLst>
              <a:rect l="0" t="0" r="r" b="b"/>
              <a:pathLst>
                <a:path w="1987" h="838">
                  <a:moveTo>
                    <a:pt x="0" y="837"/>
                  </a:moveTo>
                  <a:lnTo>
                    <a:pt x="1586" y="837"/>
                  </a:lnTo>
                  <a:lnTo>
                    <a:pt x="1986" y="0"/>
                  </a:lnTo>
                  <a:lnTo>
                    <a:pt x="419" y="0"/>
                  </a:lnTo>
                  <a:lnTo>
                    <a:pt x="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4">
              <a:extLst>
                <a:ext uri="{FF2B5EF4-FFF2-40B4-BE49-F238E27FC236}">
                  <a16:creationId xmlns:a16="http://schemas.microsoft.com/office/drawing/2014/main" id="{E1DE610E-385F-0647-8432-C34523AABF08}"/>
                </a:ext>
              </a:extLst>
            </p:cNvPr>
            <p:cNvSpPr>
              <a:spLocks noChangeArrowheads="1"/>
            </p:cNvSpPr>
            <p:nvPr/>
          </p:nvSpPr>
          <p:spPr bwMode="auto">
            <a:xfrm>
              <a:off x="5675313" y="2473325"/>
              <a:ext cx="747712" cy="301625"/>
            </a:xfrm>
            <a:custGeom>
              <a:avLst/>
              <a:gdLst>
                <a:gd name="T0" fmla="*/ 0 w 2079"/>
                <a:gd name="T1" fmla="*/ 837 h 838"/>
                <a:gd name="T2" fmla="*/ 1677 w 2079"/>
                <a:gd name="T3" fmla="*/ 837 h 838"/>
                <a:gd name="T4" fmla="*/ 2078 w 2079"/>
                <a:gd name="T5" fmla="*/ 0 h 838"/>
                <a:gd name="T6" fmla="*/ 401 w 2079"/>
                <a:gd name="T7" fmla="*/ 0 h 838"/>
                <a:gd name="T8" fmla="*/ 0 w 2079"/>
                <a:gd name="T9" fmla="*/ 837 h 838"/>
              </a:gdLst>
              <a:ahLst/>
              <a:cxnLst>
                <a:cxn ang="0">
                  <a:pos x="T0" y="T1"/>
                </a:cxn>
                <a:cxn ang="0">
                  <a:pos x="T2" y="T3"/>
                </a:cxn>
                <a:cxn ang="0">
                  <a:pos x="T4" y="T5"/>
                </a:cxn>
                <a:cxn ang="0">
                  <a:pos x="T6" y="T7"/>
                </a:cxn>
                <a:cxn ang="0">
                  <a:pos x="T8" y="T9"/>
                </a:cxn>
              </a:cxnLst>
              <a:rect l="0" t="0" r="r" b="b"/>
              <a:pathLst>
                <a:path w="2079" h="838">
                  <a:moveTo>
                    <a:pt x="0" y="837"/>
                  </a:moveTo>
                  <a:lnTo>
                    <a:pt x="1677" y="837"/>
                  </a:lnTo>
                  <a:lnTo>
                    <a:pt x="2078" y="0"/>
                  </a:lnTo>
                  <a:lnTo>
                    <a:pt x="401" y="0"/>
                  </a:lnTo>
                  <a:lnTo>
                    <a:pt x="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5">
              <a:extLst>
                <a:ext uri="{FF2B5EF4-FFF2-40B4-BE49-F238E27FC236}">
                  <a16:creationId xmlns:a16="http://schemas.microsoft.com/office/drawing/2014/main" id="{B0339CE8-FC8E-A64C-A2C3-AF9DF7DE2D76}"/>
                </a:ext>
              </a:extLst>
            </p:cNvPr>
            <p:cNvSpPr>
              <a:spLocks noChangeArrowheads="1"/>
            </p:cNvSpPr>
            <p:nvPr/>
          </p:nvSpPr>
          <p:spPr bwMode="auto">
            <a:xfrm>
              <a:off x="25400" y="2473325"/>
              <a:ext cx="2717800" cy="301625"/>
            </a:xfrm>
            <a:custGeom>
              <a:avLst/>
              <a:gdLst>
                <a:gd name="T0" fmla="*/ 7547 w 7548"/>
                <a:gd name="T1" fmla="*/ 0 h 838"/>
                <a:gd name="T2" fmla="*/ 0 w 7548"/>
                <a:gd name="T3" fmla="*/ 0 h 838"/>
                <a:gd name="T4" fmla="*/ 0 w 7548"/>
                <a:gd name="T5" fmla="*/ 837 h 838"/>
                <a:gd name="T6" fmla="*/ 7146 w 7548"/>
                <a:gd name="T7" fmla="*/ 837 h 838"/>
                <a:gd name="T8" fmla="*/ 7547 w 7548"/>
                <a:gd name="T9" fmla="*/ 0 h 838"/>
              </a:gdLst>
              <a:ahLst/>
              <a:cxnLst>
                <a:cxn ang="0">
                  <a:pos x="T0" y="T1"/>
                </a:cxn>
                <a:cxn ang="0">
                  <a:pos x="T2" y="T3"/>
                </a:cxn>
                <a:cxn ang="0">
                  <a:pos x="T4" y="T5"/>
                </a:cxn>
                <a:cxn ang="0">
                  <a:pos x="T6" y="T7"/>
                </a:cxn>
                <a:cxn ang="0">
                  <a:pos x="T8" y="T9"/>
                </a:cxn>
              </a:cxnLst>
              <a:rect l="0" t="0" r="r" b="b"/>
              <a:pathLst>
                <a:path w="7548" h="838">
                  <a:moveTo>
                    <a:pt x="7547" y="0"/>
                  </a:moveTo>
                  <a:lnTo>
                    <a:pt x="0" y="0"/>
                  </a:lnTo>
                  <a:lnTo>
                    <a:pt x="0" y="837"/>
                  </a:lnTo>
                  <a:lnTo>
                    <a:pt x="7146" y="837"/>
                  </a:lnTo>
                  <a:lnTo>
                    <a:pt x="7547"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6">
              <a:extLst>
                <a:ext uri="{FF2B5EF4-FFF2-40B4-BE49-F238E27FC236}">
                  <a16:creationId xmlns:a16="http://schemas.microsoft.com/office/drawing/2014/main" id="{AFCC97AA-70AD-2140-9EB8-01CD9FDDD8DD}"/>
                </a:ext>
              </a:extLst>
            </p:cNvPr>
            <p:cNvSpPr>
              <a:spLocks noChangeArrowheads="1"/>
            </p:cNvSpPr>
            <p:nvPr/>
          </p:nvSpPr>
          <p:spPr bwMode="auto">
            <a:xfrm>
              <a:off x="3011488" y="2473325"/>
              <a:ext cx="755650" cy="301625"/>
            </a:xfrm>
            <a:custGeom>
              <a:avLst/>
              <a:gdLst>
                <a:gd name="T0" fmla="*/ 2097 w 2098"/>
                <a:gd name="T1" fmla="*/ 837 h 838"/>
                <a:gd name="T2" fmla="*/ 1695 w 2098"/>
                <a:gd name="T3" fmla="*/ 0 h 838"/>
                <a:gd name="T4" fmla="*/ 0 w 2098"/>
                <a:gd name="T5" fmla="*/ 0 h 838"/>
                <a:gd name="T6" fmla="*/ 420 w 2098"/>
                <a:gd name="T7" fmla="*/ 837 h 838"/>
                <a:gd name="T8" fmla="*/ 2097 w 2098"/>
                <a:gd name="T9" fmla="*/ 837 h 838"/>
              </a:gdLst>
              <a:ahLst/>
              <a:cxnLst>
                <a:cxn ang="0">
                  <a:pos x="T0" y="T1"/>
                </a:cxn>
                <a:cxn ang="0">
                  <a:pos x="T2" y="T3"/>
                </a:cxn>
                <a:cxn ang="0">
                  <a:pos x="T4" y="T5"/>
                </a:cxn>
                <a:cxn ang="0">
                  <a:pos x="T6" y="T7"/>
                </a:cxn>
                <a:cxn ang="0">
                  <a:pos x="T8" y="T9"/>
                </a:cxn>
              </a:cxnLst>
              <a:rect l="0" t="0" r="r" b="b"/>
              <a:pathLst>
                <a:path w="2098" h="838">
                  <a:moveTo>
                    <a:pt x="2097" y="837"/>
                  </a:moveTo>
                  <a:lnTo>
                    <a:pt x="1695" y="0"/>
                  </a:lnTo>
                  <a:lnTo>
                    <a:pt x="0" y="0"/>
                  </a:lnTo>
                  <a:lnTo>
                    <a:pt x="420" y="837"/>
                  </a:lnTo>
                  <a:lnTo>
                    <a:pt x="2097"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7">
              <a:extLst>
                <a:ext uri="{FF2B5EF4-FFF2-40B4-BE49-F238E27FC236}">
                  <a16:creationId xmlns:a16="http://schemas.microsoft.com/office/drawing/2014/main" id="{0A3D0ECE-D4AA-F345-8334-93A1264EBE1B}"/>
                </a:ext>
              </a:extLst>
            </p:cNvPr>
            <p:cNvSpPr>
              <a:spLocks noChangeArrowheads="1"/>
            </p:cNvSpPr>
            <p:nvPr/>
          </p:nvSpPr>
          <p:spPr bwMode="auto">
            <a:xfrm>
              <a:off x="4008438" y="2473325"/>
              <a:ext cx="1423987" cy="301625"/>
            </a:xfrm>
            <a:custGeom>
              <a:avLst/>
              <a:gdLst>
                <a:gd name="T0" fmla="*/ 0 w 3956"/>
                <a:gd name="T1" fmla="*/ 0 h 838"/>
                <a:gd name="T2" fmla="*/ 383 w 3956"/>
                <a:gd name="T3" fmla="*/ 837 h 838"/>
                <a:gd name="T4" fmla="*/ 3572 w 3956"/>
                <a:gd name="T5" fmla="*/ 837 h 838"/>
                <a:gd name="T6" fmla="*/ 3955 w 3956"/>
                <a:gd name="T7" fmla="*/ 0 h 838"/>
                <a:gd name="T8" fmla="*/ 0 w 3956"/>
                <a:gd name="T9" fmla="*/ 0 h 838"/>
              </a:gdLst>
              <a:ahLst/>
              <a:cxnLst>
                <a:cxn ang="0">
                  <a:pos x="T0" y="T1"/>
                </a:cxn>
                <a:cxn ang="0">
                  <a:pos x="T2" y="T3"/>
                </a:cxn>
                <a:cxn ang="0">
                  <a:pos x="T4" y="T5"/>
                </a:cxn>
                <a:cxn ang="0">
                  <a:pos x="T6" y="T7"/>
                </a:cxn>
                <a:cxn ang="0">
                  <a:pos x="T8" y="T9"/>
                </a:cxn>
              </a:cxnLst>
              <a:rect l="0" t="0" r="r" b="b"/>
              <a:pathLst>
                <a:path w="3956" h="838">
                  <a:moveTo>
                    <a:pt x="0" y="0"/>
                  </a:moveTo>
                  <a:lnTo>
                    <a:pt x="383" y="837"/>
                  </a:lnTo>
                  <a:lnTo>
                    <a:pt x="3572" y="837"/>
                  </a:lnTo>
                  <a:lnTo>
                    <a:pt x="3955" y="0"/>
                  </a:lnTo>
                  <a:lnTo>
                    <a:pt x="0"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4153210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hite Background_Red Pattern">
    <p:bg>
      <p:bgPr>
        <a:solidFill>
          <a:schemeClr val="bg1"/>
        </a:solidFill>
        <a:effectLst/>
      </p:bgPr>
    </p:bg>
    <p:spTree>
      <p:nvGrpSpPr>
        <p:cNvPr id="1" name=""/>
        <p:cNvGrpSpPr/>
        <p:nvPr/>
      </p:nvGrpSpPr>
      <p:grpSpPr>
        <a:xfrm>
          <a:off x="0" y="0"/>
          <a:ext cx="0" cy="0"/>
          <a:chOff x="0" y="0"/>
          <a:chExt cx="0" cy="0"/>
        </a:xfrm>
      </p:grpSpPr>
      <p:sp>
        <p:nvSpPr>
          <p:cNvPr id="32" name="Freeform 31">
            <a:extLst>
              <a:ext uri="{FF2B5EF4-FFF2-40B4-BE49-F238E27FC236}">
                <a16:creationId xmlns:a16="http://schemas.microsoft.com/office/drawing/2014/main" id="{5051483A-0C44-C146-BACD-3A36187313DB}"/>
              </a:ext>
            </a:extLst>
          </p:cNvPr>
          <p:cNvSpPr>
            <a:spLocks noChangeArrowheads="1"/>
          </p:cNvSpPr>
          <p:nvPr userDrawn="1"/>
        </p:nvSpPr>
        <p:spPr bwMode="auto">
          <a:xfrm flipH="1">
            <a:off x="0" y="-5887"/>
            <a:ext cx="835931" cy="5726776"/>
          </a:xfrm>
          <a:custGeom>
            <a:avLst/>
            <a:gdLst>
              <a:gd name="connsiteX0" fmla="*/ 69304 w 1114575"/>
              <a:gd name="connsiteY0" fmla="*/ 6624272 h 6872131"/>
              <a:gd name="connsiteX1" fmla="*/ 68695 w 1114575"/>
              <a:gd name="connsiteY1" fmla="*/ 6625398 h 6872131"/>
              <a:gd name="connsiteX2" fmla="*/ 68262 w 1114575"/>
              <a:gd name="connsiteY2" fmla="*/ 6624517 h 6872131"/>
              <a:gd name="connsiteX3" fmla="*/ 10766 w 1114575"/>
              <a:gd name="connsiteY3" fmla="*/ 6730697 h 6872131"/>
              <a:gd name="connsiteX4" fmla="*/ 82499 w 1114575"/>
              <a:gd name="connsiteY4" fmla="*/ 6872131 h 6872131"/>
              <a:gd name="connsiteX5" fmla="*/ 191099 w 1114575"/>
              <a:gd name="connsiteY5" fmla="*/ 6872131 h 6872131"/>
              <a:gd name="connsiteX6" fmla="*/ 174959 w 1114575"/>
              <a:gd name="connsiteY6" fmla="*/ 6407283 h 6872131"/>
              <a:gd name="connsiteX7" fmla="*/ 174651 w 1114575"/>
              <a:gd name="connsiteY7" fmla="*/ 6407898 h 6872131"/>
              <a:gd name="connsiteX8" fmla="*/ 174452 w 1114575"/>
              <a:gd name="connsiteY8" fmla="*/ 6407499 h 6872131"/>
              <a:gd name="connsiteX9" fmla="*/ 125759 w 1114575"/>
              <a:gd name="connsiteY9" fmla="*/ 6504872 h 6872131"/>
              <a:gd name="connsiteX10" fmla="*/ 121098 w 1114575"/>
              <a:gd name="connsiteY10" fmla="*/ 6513678 h 6872131"/>
              <a:gd name="connsiteX11" fmla="*/ 300553 w 1114575"/>
              <a:gd name="connsiteY11" fmla="*/ 6872131 h 6872131"/>
              <a:gd name="connsiteX12" fmla="*/ 407427 w 1114575"/>
              <a:gd name="connsiteY12" fmla="*/ 6872131 h 6872131"/>
              <a:gd name="connsiteX13" fmla="*/ 286358 w 1114575"/>
              <a:gd name="connsiteY13" fmla="*/ 6190294 h 6872131"/>
              <a:gd name="connsiteX14" fmla="*/ 285769 w 1114575"/>
              <a:gd name="connsiteY14" fmla="*/ 6191424 h 6872131"/>
              <a:gd name="connsiteX15" fmla="*/ 285301 w 1114575"/>
              <a:gd name="connsiteY15" fmla="*/ 6190480 h 6872131"/>
              <a:gd name="connsiteX16" fmla="*/ 236608 w 1114575"/>
              <a:gd name="connsiteY16" fmla="*/ 6283710 h 6872131"/>
              <a:gd name="connsiteX17" fmla="*/ 227801 w 1114575"/>
              <a:gd name="connsiteY17" fmla="*/ 6296659 h 6872131"/>
              <a:gd name="connsiteX18" fmla="*/ 517391 w 1114575"/>
              <a:gd name="connsiteY18" fmla="*/ 6872131 h 6872131"/>
              <a:gd name="connsiteX19" fmla="*/ 624709 w 1114575"/>
              <a:gd name="connsiteY19" fmla="*/ 6872131 h 6872131"/>
              <a:gd name="connsiteX20" fmla="*/ 391460 w 1114575"/>
              <a:gd name="connsiteY20" fmla="*/ 5973305 h 6872131"/>
              <a:gd name="connsiteX21" fmla="*/ 347395 w 1114575"/>
              <a:gd name="connsiteY21" fmla="*/ 6061874 h 6872131"/>
              <a:gd name="connsiteX22" fmla="*/ 338582 w 1114575"/>
              <a:gd name="connsiteY22" fmla="*/ 6084147 h 6872131"/>
              <a:gd name="connsiteX23" fmla="*/ 338657 w 1114575"/>
              <a:gd name="connsiteY23" fmla="*/ 6084295 h 6872131"/>
              <a:gd name="connsiteX24" fmla="*/ 338654 w 1114575"/>
              <a:gd name="connsiteY24" fmla="*/ 6084301 h 6872131"/>
              <a:gd name="connsiteX25" fmla="*/ 734489 w 1114575"/>
              <a:gd name="connsiteY25" fmla="*/ 6872131 h 6872131"/>
              <a:gd name="connsiteX26" fmla="*/ 845583 w 1114575"/>
              <a:gd name="connsiteY26" fmla="*/ 6872131 h 6872131"/>
              <a:gd name="connsiteX27" fmla="*/ 1114575 w 1114575"/>
              <a:gd name="connsiteY27" fmla="*/ 5839191 h 6872131"/>
              <a:gd name="connsiteX28" fmla="*/ 1100614 w 1114575"/>
              <a:gd name="connsiteY28" fmla="*/ 5866762 h 6872131"/>
              <a:gd name="connsiteX29" fmla="*/ 1109421 w 1114575"/>
              <a:gd name="connsiteY29" fmla="*/ 5884889 h 6872131"/>
              <a:gd name="connsiteX30" fmla="*/ 1114575 w 1114575"/>
              <a:gd name="connsiteY30" fmla="*/ 5894703 h 6872131"/>
              <a:gd name="connsiteX31" fmla="*/ 503947 w 1114575"/>
              <a:gd name="connsiteY31" fmla="*/ 5756325 h 6872131"/>
              <a:gd name="connsiteX32" fmla="*/ 503108 w 1114575"/>
              <a:gd name="connsiteY32" fmla="*/ 5757986 h 6872131"/>
              <a:gd name="connsiteX33" fmla="*/ 502339 w 1114575"/>
              <a:gd name="connsiteY33" fmla="*/ 5756453 h 6872131"/>
              <a:gd name="connsiteX34" fmla="*/ 457789 w 1114575"/>
              <a:gd name="connsiteY34" fmla="*/ 5845009 h 6872131"/>
              <a:gd name="connsiteX35" fmla="*/ 448986 w 1114575"/>
              <a:gd name="connsiteY35" fmla="*/ 5866762 h 6872131"/>
              <a:gd name="connsiteX36" fmla="*/ 951710 w 1114575"/>
              <a:gd name="connsiteY36" fmla="*/ 6872131 h 6872131"/>
              <a:gd name="connsiteX37" fmla="*/ 1065037 w 1114575"/>
              <a:gd name="connsiteY37" fmla="*/ 6872131 h 6872131"/>
              <a:gd name="connsiteX38" fmla="*/ 608524 w 1114575"/>
              <a:gd name="connsiteY38" fmla="*/ 5543578 h 6872131"/>
              <a:gd name="connsiteX39" fmla="*/ 568642 w 1114575"/>
              <a:gd name="connsiteY39" fmla="*/ 5623340 h 6872131"/>
              <a:gd name="connsiteX40" fmla="*/ 555689 w 1114575"/>
              <a:gd name="connsiteY40" fmla="*/ 5649757 h 6872131"/>
              <a:gd name="connsiteX41" fmla="*/ 555702 w 1114575"/>
              <a:gd name="connsiteY41" fmla="*/ 5649780 h 6872131"/>
              <a:gd name="connsiteX42" fmla="*/ 555571 w 1114575"/>
              <a:gd name="connsiteY42" fmla="*/ 5650045 h 6872131"/>
              <a:gd name="connsiteX43" fmla="*/ 861440 w 1114575"/>
              <a:gd name="connsiteY43" fmla="*/ 6259495 h 6872131"/>
              <a:gd name="connsiteX44" fmla="*/ 1114575 w 1114575"/>
              <a:gd name="connsiteY44" fmla="*/ 6764310 h 6872131"/>
              <a:gd name="connsiteX45" fmla="*/ 1114575 w 1114575"/>
              <a:gd name="connsiteY45" fmla="*/ 6545611 h 6872131"/>
              <a:gd name="connsiteX46" fmla="*/ 905008 w 1114575"/>
              <a:gd name="connsiteY46" fmla="*/ 6130852 h 6872131"/>
              <a:gd name="connsiteX47" fmla="*/ 1114575 w 1114575"/>
              <a:gd name="connsiteY47" fmla="*/ 5413892 h 6872131"/>
              <a:gd name="connsiteX48" fmla="*/ 994429 w 1114575"/>
              <a:gd name="connsiteY48" fmla="*/ 5654417 h 6872131"/>
              <a:gd name="connsiteX49" fmla="*/ 998572 w 1114575"/>
              <a:gd name="connsiteY49" fmla="*/ 5663227 h 6872131"/>
              <a:gd name="connsiteX50" fmla="*/ 1047261 w 1114575"/>
              <a:gd name="connsiteY50" fmla="*/ 5760599 h 6872131"/>
              <a:gd name="connsiteX51" fmla="*/ 1048254 w 1114575"/>
              <a:gd name="connsiteY51" fmla="*/ 5758611 h 6872131"/>
              <a:gd name="connsiteX52" fmla="*/ 1049131 w 1114575"/>
              <a:gd name="connsiteY52" fmla="*/ 5760370 h 6872131"/>
              <a:gd name="connsiteX53" fmla="*/ 1114575 w 1114575"/>
              <a:gd name="connsiteY53" fmla="*/ 5629281 h 6872131"/>
              <a:gd name="connsiteX54" fmla="*/ 486530 w 1114575"/>
              <a:gd name="connsiteY54" fmla="*/ 5167030 h 6872131"/>
              <a:gd name="connsiteX55" fmla="*/ 380351 w 1114575"/>
              <a:gd name="connsiteY55" fmla="*/ 5167030 h 6872131"/>
              <a:gd name="connsiteX56" fmla="*/ 0 w 1114575"/>
              <a:gd name="connsiteY56" fmla="*/ 5916255 h 6872131"/>
              <a:gd name="connsiteX57" fmla="*/ 0 w 1114575"/>
              <a:gd name="connsiteY57" fmla="*/ 6127477 h 6872131"/>
              <a:gd name="connsiteX58" fmla="*/ 689817 w 1114575"/>
              <a:gd name="connsiteY58" fmla="*/ 5167030 h 6872131"/>
              <a:gd name="connsiteX59" fmla="*/ 583654 w 1114575"/>
              <a:gd name="connsiteY59" fmla="*/ 5167030 h 6872131"/>
              <a:gd name="connsiteX60" fmla="*/ 0 w 1114575"/>
              <a:gd name="connsiteY60" fmla="*/ 6328014 h 6872131"/>
              <a:gd name="connsiteX61" fmla="*/ 0 w 1114575"/>
              <a:gd name="connsiteY61" fmla="*/ 6543437 h 6872131"/>
              <a:gd name="connsiteX62" fmla="*/ 910746 w 1114575"/>
              <a:gd name="connsiteY62" fmla="*/ 5167030 h 6872131"/>
              <a:gd name="connsiteX63" fmla="*/ 799988 w 1114575"/>
              <a:gd name="connsiteY63" fmla="*/ 5167030 h 6872131"/>
              <a:gd name="connsiteX64" fmla="*/ 799982 w 1114575"/>
              <a:gd name="connsiteY64" fmla="*/ 5167037 h 6872131"/>
              <a:gd name="connsiteX65" fmla="*/ 799146 w 1114575"/>
              <a:gd name="connsiteY65" fmla="*/ 5167037 h 6872131"/>
              <a:gd name="connsiteX66" fmla="*/ 666541 w 1114575"/>
              <a:gd name="connsiteY66" fmla="*/ 5432725 h 6872131"/>
              <a:gd name="connsiteX67" fmla="*/ 1114575 w 1114575"/>
              <a:gd name="connsiteY67" fmla="*/ 6323848 h 6872131"/>
              <a:gd name="connsiteX68" fmla="*/ 1114575 w 1114575"/>
              <a:gd name="connsiteY68" fmla="*/ 6111406 h 6872131"/>
              <a:gd name="connsiteX69" fmla="*/ 773592 w 1114575"/>
              <a:gd name="connsiteY69" fmla="*/ 5432702 h 6872131"/>
              <a:gd name="connsiteX70" fmla="*/ 269541 w 1114575"/>
              <a:gd name="connsiteY70" fmla="*/ 5167024 h 6872131"/>
              <a:gd name="connsiteX71" fmla="*/ 264878 w 1114575"/>
              <a:gd name="connsiteY71" fmla="*/ 5167024 h 6872131"/>
              <a:gd name="connsiteX72" fmla="*/ 163362 w 1114575"/>
              <a:gd name="connsiteY72" fmla="*/ 5167024 h 6872131"/>
              <a:gd name="connsiteX73" fmla="*/ 0 w 1114575"/>
              <a:gd name="connsiteY73" fmla="*/ 5167024 h 6872131"/>
              <a:gd name="connsiteX74" fmla="*/ 0 w 1114575"/>
              <a:gd name="connsiteY74" fmla="*/ 5260220 h 6872131"/>
              <a:gd name="connsiteX75" fmla="*/ 114155 w 1114575"/>
              <a:gd name="connsiteY75" fmla="*/ 5260220 h 6872131"/>
              <a:gd name="connsiteX76" fmla="*/ 0 w 1114575"/>
              <a:gd name="connsiteY76" fmla="*/ 5487092 h 6872131"/>
              <a:gd name="connsiteX77" fmla="*/ 0 w 1114575"/>
              <a:gd name="connsiteY77" fmla="*/ 5701687 h 6872131"/>
              <a:gd name="connsiteX78" fmla="*/ 1114575 w 1114575"/>
              <a:gd name="connsiteY78" fmla="*/ 5167024 h 6872131"/>
              <a:gd name="connsiteX79" fmla="*/ 1021988 w 1114575"/>
              <a:gd name="connsiteY79" fmla="*/ 5167024 h 6872131"/>
              <a:gd name="connsiteX80" fmla="*/ 1021981 w 1114575"/>
              <a:gd name="connsiteY80" fmla="*/ 5167037 h 6872131"/>
              <a:gd name="connsiteX81" fmla="*/ 1020845 w 1114575"/>
              <a:gd name="connsiteY81" fmla="*/ 5167037 h 6872131"/>
              <a:gd name="connsiteX82" fmla="*/ 883580 w 1114575"/>
              <a:gd name="connsiteY82" fmla="*/ 5437385 h 6872131"/>
              <a:gd name="connsiteX83" fmla="*/ 936412 w 1114575"/>
              <a:gd name="connsiteY83" fmla="*/ 5543578 h 6872131"/>
              <a:gd name="connsiteX84" fmla="*/ 936966 w 1114575"/>
              <a:gd name="connsiteY84" fmla="*/ 5542487 h 6872131"/>
              <a:gd name="connsiteX85" fmla="*/ 937411 w 1114575"/>
              <a:gd name="connsiteY85" fmla="*/ 5543384 h 6872131"/>
              <a:gd name="connsiteX86" fmla="*/ 1114575 w 1114575"/>
              <a:gd name="connsiteY86" fmla="*/ 5194202 h 6872131"/>
              <a:gd name="connsiteX87" fmla="*/ 733214 w 1114575"/>
              <a:gd name="connsiteY87" fmla="*/ 5078458 h 6872131"/>
              <a:gd name="connsiteX88" fmla="*/ 627379 w 1114575"/>
              <a:gd name="connsiteY88" fmla="*/ 5078458 h 6872131"/>
              <a:gd name="connsiteX89" fmla="*/ 582980 w 1114575"/>
              <a:gd name="connsiteY89" fmla="*/ 5167020 h 6872131"/>
              <a:gd name="connsiteX90" fmla="*/ 693462 w 1114575"/>
              <a:gd name="connsiteY90" fmla="*/ 5167020 h 6872131"/>
              <a:gd name="connsiteX91" fmla="*/ 1114575 w 1114575"/>
              <a:gd name="connsiteY91" fmla="*/ 4984720 h 6872131"/>
              <a:gd name="connsiteX92" fmla="*/ 676815 w 1114575"/>
              <a:gd name="connsiteY92" fmla="*/ 4984720 h 6872131"/>
              <a:gd name="connsiteX93" fmla="*/ 676556 w 1114575"/>
              <a:gd name="connsiteY93" fmla="*/ 4985222 h 6872131"/>
              <a:gd name="connsiteX94" fmla="*/ 670684 w 1114575"/>
              <a:gd name="connsiteY94" fmla="*/ 4985222 h 6872131"/>
              <a:gd name="connsiteX95" fmla="*/ 621991 w 1114575"/>
              <a:gd name="connsiteY95" fmla="*/ 5078452 h 6872131"/>
              <a:gd name="connsiteX96" fmla="*/ 1114575 w 1114575"/>
              <a:gd name="connsiteY96" fmla="*/ 5078452 h 6872131"/>
              <a:gd name="connsiteX97" fmla="*/ 0 w 1114575"/>
              <a:gd name="connsiteY97" fmla="*/ 4979081 h 6872131"/>
              <a:gd name="connsiteX98" fmla="*/ 0 w 1114575"/>
              <a:gd name="connsiteY98" fmla="*/ 5075657 h 6872131"/>
              <a:gd name="connsiteX99" fmla="*/ 47984 w 1114575"/>
              <a:gd name="connsiteY99" fmla="*/ 5075657 h 6872131"/>
              <a:gd name="connsiteX100" fmla="*/ 1114575 w 1114575"/>
              <a:gd name="connsiteY100" fmla="*/ 4796328 h 6872131"/>
              <a:gd name="connsiteX101" fmla="*/ 770336 w 1114575"/>
              <a:gd name="connsiteY101" fmla="*/ 4796328 h 6872131"/>
              <a:gd name="connsiteX102" fmla="*/ 721637 w 1114575"/>
              <a:gd name="connsiteY102" fmla="*/ 4889578 h 6872131"/>
              <a:gd name="connsiteX103" fmla="*/ 1114575 w 1114575"/>
              <a:gd name="connsiteY103" fmla="*/ 4889578 h 6872131"/>
              <a:gd name="connsiteX104" fmla="*/ 1114575 w 1114575"/>
              <a:gd name="connsiteY104" fmla="*/ 4599870 h 6872131"/>
              <a:gd name="connsiteX105" fmla="*/ 861303 w 1114575"/>
              <a:gd name="connsiteY105" fmla="*/ 4599870 h 6872131"/>
              <a:gd name="connsiteX106" fmla="*/ 812613 w 1114575"/>
              <a:gd name="connsiteY106" fmla="*/ 4697244 h 6872131"/>
              <a:gd name="connsiteX107" fmla="*/ 814441 w 1114575"/>
              <a:gd name="connsiteY107" fmla="*/ 4697244 h 6872131"/>
              <a:gd name="connsiteX108" fmla="*/ 813674 w 1114575"/>
              <a:gd name="connsiteY108" fmla="*/ 4698783 h 6872131"/>
              <a:gd name="connsiteX109" fmla="*/ 1114575 w 1114575"/>
              <a:gd name="connsiteY109" fmla="*/ 4698783 h 6872131"/>
              <a:gd name="connsiteX110" fmla="*/ 0 w 1114575"/>
              <a:gd name="connsiteY110" fmla="*/ 4544702 h 6872131"/>
              <a:gd name="connsiteX111" fmla="*/ 0 w 1114575"/>
              <a:gd name="connsiteY111" fmla="*/ 4758036 h 6872131"/>
              <a:gd name="connsiteX112" fmla="*/ 158784 w 1114575"/>
              <a:gd name="connsiteY112" fmla="*/ 5075655 h 6872131"/>
              <a:gd name="connsiteX113" fmla="*/ 264973 w 1114575"/>
              <a:gd name="connsiteY113" fmla="*/ 5075655 h 6872131"/>
              <a:gd name="connsiteX114" fmla="*/ 1114575 w 1114575"/>
              <a:gd name="connsiteY114" fmla="*/ 4409219 h 6872131"/>
              <a:gd name="connsiteX115" fmla="*/ 960546 w 1114575"/>
              <a:gd name="connsiteY115" fmla="*/ 4409219 h 6872131"/>
              <a:gd name="connsiteX116" fmla="*/ 960523 w 1114575"/>
              <a:gd name="connsiteY116" fmla="*/ 4409265 h 6872131"/>
              <a:gd name="connsiteX117" fmla="*/ 958685 w 1114575"/>
              <a:gd name="connsiteY117" fmla="*/ 4409265 h 6872131"/>
              <a:gd name="connsiteX118" fmla="*/ 909996 w 1114575"/>
              <a:gd name="connsiteY118" fmla="*/ 4502494 h 6872131"/>
              <a:gd name="connsiteX119" fmla="*/ 1114575 w 1114575"/>
              <a:gd name="connsiteY119" fmla="*/ 4502494 h 6872131"/>
              <a:gd name="connsiteX120" fmla="*/ 1114575 w 1114575"/>
              <a:gd name="connsiteY120" fmla="*/ 4218659 h 6872131"/>
              <a:gd name="connsiteX121" fmla="*/ 1051925 w 1114575"/>
              <a:gd name="connsiteY121" fmla="*/ 4218659 h 6872131"/>
              <a:gd name="connsiteX122" fmla="*/ 1007378 w 1114575"/>
              <a:gd name="connsiteY122" fmla="*/ 4311893 h 6872131"/>
              <a:gd name="connsiteX123" fmla="*/ 1008243 w 1114575"/>
              <a:gd name="connsiteY123" fmla="*/ 4311893 h 6872131"/>
              <a:gd name="connsiteX124" fmla="*/ 1007824 w 1114575"/>
              <a:gd name="connsiteY124" fmla="*/ 4312767 h 6872131"/>
              <a:gd name="connsiteX125" fmla="*/ 1114575 w 1114575"/>
              <a:gd name="connsiteY125" fmla="*/ 4312767 h 6872131"/>
              <a:gd name="connsiteX126" fmla="*/ 0 w 1114575"/>
              <a:gd name="connsiteY126" fmla="*/ 4121228 h 6872131"/>
              <a:gd name="connsiteX127" fmla="*/ 0 w 1114575"/>
              <a:gd name="connsiteY127" fmla="*/ 4344228 h 6872131"/>
              <a:gd name="connsiteX128" fmla="*/ 329330 w 1114575"/>
              <a:gd name="connsiteY128" fmla="*/ 5002832 h 6872131"/>
              <a:gd name="connsiteX129" fmla="*/ 329965 w 1114575"/>
              <a:gd name="connsiteY129" fmla="*/ 5001669 h 6872131"/>
              <a:gd name="connsiteX130" fmla="*/ 330414 w 1114575"/>
              <a:gd name="connsiteY130" fmla="*/ 5002566 h 6872131"/>
              <a:gd name="connsiteX131" fmla="*/ 388408 w 1114575"/>
              <a:gd name="connsiteY131" fmla="*/ 4896427 h 6872131"/>
              <a:gd name="connsiteX132" fmla="*/ 1114575 w 1114575"/>
              <a:gd name="connsiteY132" fmla="*/ 4093369 h 6872131"/>
              <a:gd name="connsiteX133" fmla="*/ 1100614 w 1114575"/>
              <a:gd name="connsiteY133" fmla="*/ 4121287 h 6872131"/>
              <a:gd name="connsiteX134" fmla="*/ 1114575 w 1114575"/>
              <a:gd name="connsiteY134" fmla="*/ 4121287 h 6872131"/>
              <a:gd name="connsiteX135" fmla="*/ 0 w 1114575"/>
              <a:gd name="connsiteY135" fmla="*/ 3688374 h 6872131"/>
              <a:gd name="connsiteX136" fmla="*/ 0 w 1114575"/>
              <a:gd name="connsiteY136" fmla="*/ 3905283 h 6872131"/>
              <a:gd name="connsiteX137" fmla="*/ 440179 w 1114575"/>
              <a:gd name="connsiteY137" fmla="*/ 4785813 h 6872131"/>
              <a:gd name="connsiteX138" fmla="*/ 441299 w 1114575"/>
              <a:gd name="connsiteY138" fmla="*/ 4783585 h 6872131"/>
              <a:gd name="connsiteX139" fmla="*/ 442295 w 1114575"/>
              <a:gd name="connsiteY139" fmla="*/ 4785577 h 6872131"/>
              <a:gd name="connsiteX140" fmla="*/ 495668 w 1114575"/>
              <a:gd name="connsiteY140" fmla="*/ 4679385 h 6872131"/>
              <a:gd name="connsiteX141" fmla="*/ 1114575 w 1114575"/>
              <a:gd name="connsiteY141" fmla="*/ 3663740 h 6872131"/>
              <a:gd name="connsiteX142" fmla="*/ 402500 w 1114575"/>
              <a:gd name="connsiteY142" fmla="*/ 5080223 h 6872131"/>
              <a:gd name="connsiteX143" fmla="*/ 509223 w 1114575"/>
              <a:gd name="connsiteY143" fmla="*/ 5080223 h 6872131"/>
              <a:gd name="connsiteX144" fmla="*/ 1114575 w 1114575"/>
              <a:gd name="connsiteY144" fmla="*/ 3879510 h 6872131"/>
              <a:gd name="connsiteX145" fmla="*/ 0 w 1114575"/>
              <a:gd name="connsiteY145" fmla="*/ 3254256 h 6872131"/>
              <a:gd name="connsiteX146" fmla="*/ 0 w 1114575"/>
              <a:gd name="connsiteY146" fmla="*/ 3469615 h 6872131"/>
              <a:gd name="connsiteX147" fmla="*/ 551028 w 1114575"/>
              <a:gd name="connsiteY147" fmla="*/ 4568794 h 6872131"/>
              <a:gd name="connsiteX148" fmla="*/ 551569 w 1114575"/>
              <a:gd name="connsiteY148" fmla="*/ 4567720 h 6872131"/>
              <a:gd name="connsiteX149" fmla="*/ 552001 w 1114575"/>
              <a:gd name="connsiteY149" fmla="*/ 4568585 h 6872131"/>
              <a:gd name="connsiteX150" fmla="*/ 605305 w 1114575"/>
              <a:gd name="connsiteY150" fmla="*/ 4462389 h 6872131"/>
              <a:gd name="connsiteX151" fmla="*/ 56532 w 1114575"/>
              <a:gd name="connsiteY151" fmla="*/ 2933689 h 6872131"/>
              <a:gd name="connsiteX152" fmla="*/ 0 w 1114575"/>
              <a:gd name="connsiteY152" fmla="*/ 2933689 h 6872131"/>
              <a:gd name="connsiteX153" fmla="*/ 0 w 1114575"/>
              <a:gd name="connsiteY153" fmla="*/ 3036894 h 6872131"/>
              <a:gd name="connsiteX154" fmla="*/ 657735 w 1114575"/>
              <a:gd name="connsiteY154" fmla="*/ 4351773 h 6872131"/>
              <a:gd name="connsiteX155" fmla="*/ 658802 w 1114575"/>
              <a:gd name="connsiteY155" fmla="*/ 4349624 h 6872131"/>
              <a:gd name="connsiteX156" fmla="*/ 659792 w 1114575"/>
              <a:gd name="connsiteY156" fmla="*/ 4351599 h 6872131"/>
              <a:gd name="connsiteX157" fmla="*/ 712657 w 1114575"/>
              <a:gd name="connsiteY157" fmla="*/ 4245396 h 6872131"/>
              <a:gd name="connsiteX158" fmla="*/ 277997 w 1114575"/>
              <a:gd name="connsiteY158" fmla="*/ 2933689 h 6872131"/>
              <a:gd name="connsiteX159" fmla="*/ 167276 w 1114575"/>
              <a:gd name="connsiteY159" fmla="*/ 2933689 h 6872131"/>
              <a:gd name="connsiteX160" fmla="*/ 167508 w 1114575"/>
              <a:gd name="connsiteY160" fmla="*/ 2934154 h 6872131"/>
              <a:gd name="connsiteX161" fmla="*/ 165645 w 1114575"/>
              <a:gd name="connsiteY161" fmla="*/ 2934154 h 6872131"/>
              <a:gd name="connsiteX162" fmla="*/ 768067 w 1114575"/>
              <a:gd name="connsiteY162" fmla="*/ 4134236 h 6872131"/>
              <a:gd name="connsiteX163" fmla="*/ 768443 w 1114575"/>
              <a:gd name="connsiteY163" fmla="*/ 4133490 h 6872131"/>
              <a:gd name="connsiteX164" fmla="*/ 769003 w 1114575"/>
              <a:gd name="connsiteY164" fmla="*/ 4134607 h 6872131"/>
              <a:gd name="connsiteX165" fmla="*/ 822294 w 1114575"/>
              <a:gd name="connsiteY165" fmla="*/ 4028353 h 6872131"/>
              <a:gd name="connsiteX166" fmla="*/ 495206 w 1114575"/>
              <a:gd name="connsiteY166" fmla="*/ 2933689 h 6872131"/>
              <a:gd name="connsiteX167" fmla="*/ 384265 w 1114575"/>
              <a:gd name="connsiteY167" fmla="*/ 2933689 h 6872131"/>
              <a:gd name="connsiteX168" fmla="*/ 384498 w 1114575"/>
              <a:gd name="connsiteY168" fmla="*/ 2934154 h 6872131"/>
              <a:gd name="connsiteX169" fmla="*/ 382683 w 1114575"/>
              <a:gd name="connsiteY169" fmla="*/ 2934154 h 6872131"/>
              <a:gd name="connsiteX170" fmla="*/ 874773 w 1114575"/>
              <a:gd name="connsiteY170" fmla="*/ 3917215 h 6872131"/>
              <a:gd name="connsiteX171" fmla="*/ 875648 w 1114575"/>
              <a:gd name="connsiteY171" fmla="*/ 3915387 h 6872131"/>
              <a:gd name="connsiteX172" fmla="*/ 876764 w 1114575"/>
              <a:gd name="connsiteY172" fmla="*/ 3917617 h 6872131"/>
              <a:gd name="connsiteX173" fmla="*/ 929646 w 1114575"/>
              <a:gd name="connsiteY173" fmla="*/ 3807197 h 6872131"/>
              <a:gd name="connsiteX174" fmla="*/ 711861 w 1114575"/>
              <a:gd name="connsiteY174" fmla="*/ 2933689 h 6872131"/>
              <a:gd name="connsiteX175" fmla="*/ 605823 w 1114575"/>
              <a:gd name="connsiteY175" fmla="*/ 2933689 h 6872131"/>
              <a:gd name="connsiteX176" fmla="*/ 606055 w 1114575"/>
              <a:gd name="connsiteY176" fmla="*/ 2934154 h 6872131"/>
              <a:gd name="connsiteX177" fmla="*/ 604382 w 1114575"/>
              <a:gd name="connsiteY177" fmla="*/ 2934154 h 6872131"/>
              <a:gd name="connsiteX178" fmla="*/ 985105 w 1114575"/>
              <a:gd name="connsiteY178" fmla="*/ 3696054 h 6872131"/>
              <a:gd name="connsiteX179" fmla="*/ 985567 w 1114575"/>
              <a:gd name="connsiteY179" fmla="*/ 3695178 h 6872131"/>
              <a:gd name="connsiteX180" fmla="*/ 986006 w 1114575"/>
              <a:gd name="connsiteY180" fmla="*/ 3696059 h 6872131"/>
              <a:gd name="connsiteX181" fmla="*/ 1035147 w 1114575"/>
              <a:gd name="connsiteY181" fmla="*/ 3602771 h 6872131"/>
              <a:gd name="connsiteX182" fmla="*/ 1039283 w 1114575"/>
              <a:gd name="connsiteY182" fmla="*/ 3589815 h 6872131"/>
              <a:gd name="connsiteX183" fmla="*/ 929161 w 1114575"/>
              <a:gd name="connsiteY183" fmla="*/ 2933689 h 6872131"/>
              <a:gd name="connsiteX184" fmla="*/ 822812 w 1114575"/>
              <a:gd name="connsiteY184" fmla="*/ 2933689 h 6872131"/>
              <a:gd name="connsiteX185" fmla="*/ 823048 w 1114575"/>
              <a:gd name="connsiteY185" fmla="*/ 2934154 h 6872131"/>
              <a:gd name="connsiteX186" fmla="*/ 821420 w 1114575"/>
              <a:gd name="connsiteY186" fmla="*/ 2934154 h 6872131"/>
              <a:gd name="connsiteX187" fmla="*/ 1095954 w 1114575"/>
              <a:gd name="connsiteY187" fmla="*/ 3479034 h 6872131"/>
              <a:gd name="connsiteX188" fmla="*/ 1096845 w 1114575"/>
              <a:gd name="connsiteY188" fmla="*/ 3477243 h 6872131"/>
              <a:gd name="connsiteX189" fmla="*/ 1097768 w 1114575"/>
              <a:gd name="connsiteY189" fmla="*/ 3479074 h 6872131"/>
              <a:gd name="connsiteX190" fmla="*/ 1114575 w 1114575"/>
              <a:gd name="connsiteY190" fmla="*/ 3445304 h 6872131"/>
              <a:gd name="connsiteX191" fmla="*/ 1114575 w 1114575"/>
              <a:gd name="connsiteY191" fmla="*/ 3299928 h 6872131"/>
              <a:gd name="connsiteX192" fmla="*/ 1114575 w 1114575"/>
              <a:gd name="connsiteY192" fmla="*/ 2933689 h 6872131"/>
              <a:gd name="connsiteX193" fmla="*/ 1039801 w 1114575"/>
              <a:gd name="connsiteY193" fmla="*/ 2933689 h 6872131"/>
              <a:gd name="connsiteX194" fmla="*/ 1040033 w 1114575"/>
              <a:gd name="connsiteY194" fmla="*/ 2934154 h 6872131"/>
              <a:gd name="connsiteX195" fmla="*/ 1038458 w 1114575"/>
              <a:gd name="connsiteY195" fmla="*/ 2934154 h 6872131"/>
              <a:gd name="connsiteX196" fmla="*/ 1114575 w 1114575"/>
              <a:gd name="connsiteY196" fmla="*/ 3086375 h 6872131"/>
              <a:gd name="connsiteX197" fmla="*/ 1114575 w 1114575"/>
              <a:gd name="connsiteY197" fmla="*/ 2743549 h 6872131"/>
              <a:gd name="connsiteX198" fmla="*/ 0 w 1114575"/>
              <a:gd name="connsiteY198" fmla="*/ 2743549 h 6872131"/>
              <a:gd name="connsiteX199" fmla="*/ 0 w 1114575"/>
              <a:gd name="connsiteY199" fmla="*/ 2836792 h 6872131"/>
              <a:gd name="connsiteX200" fmla="*/ 1114575 w 1114575"/>
              <a:gd name="connsiteY200" fmla="*/ 2836792 h 6872131"/>
              <a:gd name="connsiteX201" fmla="*/ 1114575 w 1114575"/>
              <a:gd name="connsiteY201" fmla="*/ 2552719 h 6872131"/>
              <a:gd name="connsiteX202" fmla="*/ 0 w 1114575"/>
              <a:gd name="connsiteY202" fmla="*/ 2552719 h 6872131"/>
              <a:gd name="connsiteX203" fmla="*/ 0 w 1114575"/>
              <a:gd name="connsiteY203" fmla="*/ 2645377 h 6872131"/>
              <a:gd name="connsiteX204" fmla="*/ 1114575 w 1114575"/>
              <a:gd name="connsiteY204" fmla="*/ 2645377 h 6872131"/>
              <a:gd name="connsiteX205" fmla="*/ 1084252 w 1114575"/>
              <a:gd name="connsiteY205" fmla="*/ 2362593 h 6872131"/>
              <a:gd name="connsiteX206" fmla="*/ 0 w 1114575"/>
              <a:gd name="connsiteY206" fmla="*/ 2362593 h 6872131"/>
              <a:gd name="connsiteX207" fmla="*/ 0 w 1114575"/>
              <a:gd name="connsiteY207" fmla="*/ 2455797 h 6872131"/>
              <a:gd name="connsiteX208" fmla="*/ 1114575 w 1114575"/>
              <a:gd name="connsiteY208" fmla="*/ 2455797 h 6872131"/>
              <a:gd name="connsiteX209" fmla="*/ 1114575 w 1114575"/>
              <a:gd name="connsiteY209" fmla="*/ 2420654 h 6872131"/>
              <a:gd name="connsiteX210" fmla="*/ 985105 w 1114575"/>
              <a:gd name="connsiteY210" fmla="*/ 2171736 h 6872131"/>
              <a:gd name="connsiteX211" fmla="*/ 0 w 1114575"/>
              <a:gd name="connsiteY211" fmla="*/ 2171736 h 6872131"/>
              <a:gd name="connsiteX212" fmla="*/ 0 w 1114575"/>
              <a:gd name="connsiteY212" fmla="*/ 2266216 h 6872131"/>
              <a:gd name="connsiteX213" fmla="*/ 1034715 w 1114575"/>
              <a:gd name="connsiteY213" fmla="*/ 2266216 h 6872131"/>
              <a:gd name="connsiteX214" fmla="*/ 1034056 w 1114575"/>
              <a:gd name="connsiteY214" fmla="*/ 2264969 h 6872131"/>
              <a:gd name="connsiteX215" fmla="*/ 1034312 w 1114575"/>
              <a:gd name="connsiteY215" fmla="*/ 2264969 h 6872131"/>
              <a:gd name="connsiteX216" fmla="*/ 892396 w 1114575"/>
              <a:gd name="connsiteY216" fmla="*/ 1976653 h 6872131"/>
              <a:gd name="connsiteX217" fmla="*/ 0 w 1114575"/>
              <a:gd name="connsiteY217" fmla="*/ 1976653 h 6872131"/>
              <a:gd name="connsiteX218" fmla="*/ 0 w 1114575"/>
              <a:gd name="connsiteY218" fmla="*/ 2074363 h 6872131"/>
              <a:gd name="connsiteX219" fmla="*/ 941076 w 1114575"/>
              <a:gd name="connsiteY219" fmla="*/ 2074363 h 6872131"/>
              <a:gd name="connsiteX220" fmla="*/ 940427 w 1114575"/>
              <a:gd name="connsiteY220" fmla="*/ 2073066 h 6872131"/>
              <a:gd name="connsiteX221" fmla="*/ 795000 w 1114575"/>
              <a:gd name="connsiteY221" fmla="*/ 1786385 h 6872131"/>
              <a:gd name="connsiteX222" fmla="*/ 0 w 1114575"/>
              <a:gd name="connsiteY222" fmla="*/ 1786385 h 6872131"/>
              <a:gd name="connsiteX223" fmla="*/ 0 w 1114575"/>
              <a:gd name="connsiteY223" fmla="*/ 1884773 h 6872131"/>
              <a:gd name="connsiteX224" fmla="*/ 845134 w 1114575"/>
              <a:gd name="connsiteY224" fmla="*/ 1884773 h 6872131"/>
              <a:gd name="connsiteX225" fmla="*/ 796464 w 1114575"/>
              <a:gd name="connsiteY225" fmla="*/ 1787073 h 6872131"/>
              <a:gd name="connsiteX226" fmla="*/ 795344 w 1114575"/>
              <a:gd name="connsiteY226" fmla="*/ 1787073 h 6872131"/>
              <a:gd name="connsiteX227" fmla="*/ 704626 w 1114575"/>
              <a:gd name="connsiteY227" fmla="*/ 1595209 h 6872131"/>
              <a:gd name="connsiteX228" fmla="*/ 0 w 1114575"/>
              <a:gd name="connsiteY228" fmla="*/ 1595209 h 6872131"/>
              <a:gd name="connsiteX229" fmla="*/ 0 w 1114575"/>
              <a:gd name="connsiteY229" fmla="*/ 1693673 h 6872131"/>
              <a:gd name="connsiteX230" fmla="*/ 746311 w 1114575"/>
              <a:gd name="connsiteY230" fmla="*/ 1693673 h 6872131"/>
              <a:gd name="connsiteX231" fmla="*/ 745964 w 1114575"/>
              <a:gd name="connsiteY231" fmla="*/ 1692910 h 6872131"/>
              <a:gd name="connsiteX232" fmla="*/ 749203 w 1114575"/>
              <a:gd name="connsiteY232" fmla="*/ 1692910 h 6872131"/>
              <a:gd name="connsiteX233" fmla="*/ 597769 w 1114575"/>
              <a:gd name="connsiteY233" fmla="*/ 1391926 h 6872131"/>
              <a:gd name="connsiteX234" fmla="*/ 596636 w 1114575"/>
              <a:gd name="connsiteY234" fmla="*/ 1394186 h 6872131"/>
              <a:gd name="connsiteX235" fmla="*/ 595575 w 1114575"/>
              <a:gd name="connsiteY235" fmla="*/ 1392228 h 6872131"/>
              <a:gd name="connsiteX236" fmla="*/ 542222 w 1114575"/>
              <a:gd name="connsiteY236" fmla="*/ 1498408 h 6872131"/>
              <a:gd name="connsiteX237" fmla="*/ 544328 w 1114575"/>
              <a:gd name="connsiteY237" fmla="*/ 1498408 h 6872131"/>
              <a:gd name="connsiteX238" fmla="*/ 544151 w 1114575"/>
              <a:gd name="connsiteY238" fmla="*/ 1498757 h 6872131"/>
              <a:gd name="connsiteX239" fmla="*/ 655550 w 1114575"/>
              <a:gd name="connsiteY239" fmla="*/ 1498757 h 6872131"/>
              <a:gd name="connsiteX240" fmla="*/ 490421 w 1114575"/>
              <a:gd name="connsiteY240" fmla="*/ 1174937 h 6872131"/>
              <a:gd name="connsiteX241" fmla="*/ 489576 w 1114575"/>
              <a:gd name="connsiteY241" fmla="*/ 1176614 h 6872131"/>
              <a:gd name="connsiteX242" fmla="*/ 488869 w 1114575"/>
              <a:gd name="connsiteY242" fmla="*/ 1175209 h 6872131"/>
              <a:gd name="connsiteX243" fmla="*/ 325184 w 1114575"/>
              <a:gd name="connsiteY243" fmla="*/ 1498408 h 6872131"/>
              <a:gd name="connsiteX244" fmla="*/ 327339 w 1114575"/>
              <a:gd name="connsiteY244" fmla="*/ 1498408 h 6872131"/>
              <a:gd name="connsiteX245" fmla="*/ 327162 w 1114575"/>
              <a:gd name="connsiteY245" fmla="*/ 1498760 h 6872131"/>
              <a:gd name="connsiteX246" fmla="*/ 433072 w 1114575"/>
              <a:gd name="connsiteY246" fmla="*/ 1498760 h 6872131"/>
              <a:gd name="connsiteX247" fmla="*/ 543634 w 1114575"/>
              <a:gd name="connsiteY247" fmla="*/ 1281323 h 6872131"/>
              <a:gd name="connsiteX248" fmla="*/ 381062 w 1114575"/>
              <a:gd name="connsiteY248" fmla="*/ 953380 h 6872131"/>
              <a:gd name="connsiteX249" fmla="*/ 379739 w 1114575"/>
              <a:gd name="connsiteY249" fmla="*/ 956045 h 6872131"/>
              <a:gd name="connsiteX250" fmla="*/ 378537 w 1114575"/>
              <a:gd name="connsiteY250" fmla="*/ 953527 h 6872131"/>
              <a:gd name="connsiteX251" fmla="*/ 108149 w 1114575"/>
              <a:gd name="connsiteY251" fmla="*/ 1498408 h 6872131"/>
              <a:gd name="connsiteX252" fmla="*/ 110350 w 1114575"/>
              <a:gd name="connsiteY252" fmla="*/ 1498408 h 6872131"/>
              <a:gd name="connsiteX253" fmla="*/ 110173 w 1114575"/>
              <a:gd name="connsiteY253" fmla="*/ 1498760 h 6872131"/>
              <a:gd name="connsiteX254" fmla="*/ 216555 w 1114575"/>
              <a:gd name="connsiteY254" fmla="*/ 1498760 h 6872131"/>
              <a:gd name="connsiteX255" fmla="*/ 433996 w 1114575"/>
              <a:gd name="connsiteY255" fmla="*/ 1064324 h 6872131"/>
              <a:gd name="connsiteX256" fmla="*/ 429843 w 1114575"/>
              <a:gd name="connsiteY256" fmla="*/ 1055507 h 6872131"/>
              <a:gd name="connsiteX257" fmla="*/ 266954 w 1114575"/>
              <a:gd name="connsiteY257" fmla="*/ 736391 h 6872131"/>
              <a:gd name="connsiteX258" fmla="*/ 0 w 1114575"/>
              <a:gd name="connsiteY258" fmla="*/ 1271084 h 6872131"/>
              <a:gd name="connsiteX259" fmla="*/ 0 w 1114575"/>
              <a:gd name="connsiteY259" fmla="*/ 1493000 h 6872131"/>
              <a:gd name="connsiteX260" fmla="*/ 325184 w 1114575"/>
              <a:gd name="connsiteY260" fmla="*/ 842688 h 6872131"/>
              <a:gd name="connsiteX261" fmla="*/ 316380 w 1114575"/>
              <a:gd name="connsiteY261" fmla="*/ 829221 h 6872131"/>
              <a:gd name="connsiteX262" fmla="*/ 267688 w 1114575"/>
              <a:gd name="connsiteY262" fmla="*/ 736508 h 6872131"/>
              <a:gd name="connsiteX263" fmla="*/ 267360 w 1114575"/>
              <a:gd name="connsiteY263" fmla="*/ 737163 h 6872131"/>
              <a:gd name="connsiteX264" fmla="*/ 161499 w 1114575"/>
              <a:gd name="connsiteY264" fmla="*/ 514826 h 6872131"/>
              <a:gd name="connsiteX265" fmla="*/ 0 w 1114575"/>
              <a:gd name="connsiteY265" fmla="*/ 837628 h 6872131"/>
              <a:gd name="connsiteX266" fmla="*/ 0 w 1114575"/>
              <a:gd name="connsiteY266" fmla="*/ 1052638 h 6872131"/>
              <a:gd name="connsiteX267" fmla="*/ 214724 w 1114575"/>
              <a:gd name="connsiteY267" fmla="*/ 625712 h 6872131"/>
              <a:gd name="connsiteX268" fmla="*/ 205911 w 1114575"/>
              <a:gd name="connsiteY268" fmla="*/ 608095 h 6872131"/>
              <a:gd name="connsiteX269" fmla="*/ 161843 w 1114575"/>
              <a:gd name="connsiteY269" fmla="*/ 514833 h 6872131"/>
              <a:gd name="connsiteX270" fmla="*/ 161669 w 1114575"/>
              <a:gd name="connsiteY270" fmla="*/ 515183 h 6872131"/>
              <a:gd name="connsiteX271" fmla="*/ 1114575 w 1114575"/>
              <a:gd name="connsiteY271" fmla="*/ 466140 h 6872131"/>
              <a:gd name="connsiteX272" fmla="*/ 1109421 w 1114575"/>
              <a:gd name="connsiteY272" fmla="*/ 466140 h 6872131"/>
              <a:gd name="connsiteX273" fmla="*/ 1114575 w 1114575"/>
              <a:gd name="connsiteY273" fmla="*/ 476447 h 6872131"/>
              <a:gd name="connsiteX274" fmla="*/ 50132 w 1114575"/>
              <a:gd name="connsiteY274" fmla="*/ 297808 h 6872131"/>
              <a:gd name="connsiteX275" fmla="*/ 49818 w 1114575"/>
              <a:gd name="connsiteY275" fmla="*/ 298440 h 6872131"/>
              <a:gd name="connsiteX276" fmla="*/ 49503 w 1114575"/>
              <a:gd name="connsiteY276" fmla="*/ 297844 h 6872131"/>
              <a:gd name="connsiteX277" fmla="*/ 0 w 1114575"/>
              <a:gd name="connsiteY277" fmla="*/ 397398 h 6872131"/>
              <a:gd name="connsiteX278" fmla="*/ 0 w 1114575"/>
              <a:gd name="connsiteY278" fmla="*/ 615600 h 6872131"/>
              <a:gd name="connsiteX279" fmla="*/ 103485 w 1114575"/>
              <a:gd name="connsiteY279" fmla="*/ 408647 h 6872131"/>
              <a:gd name="connsiteX280" fmla="*/ 94679 w 1114575"/>
              <a:gd name="connsiteY280" fmla="*/ 382234 h 6872131"/>
              <a:gd name="connsiteX281" fmla="*/ 1114575 w 1114575"/>
              <a:gd name="connsiteY281" fmla="*/ 275001 h 6872131"/>
              <a:gd name="connsiteX282" fmla="*/ 1012392 w 1114575"/>
              <a:gd name="connsiteY282" fmla="*/ 275001 h 6872131"/>
              <a:gd name="connsiteX283" fmla="*/ 1012671 w 1114575"/>
              <a:gd name="connsiteY283" fmla="*/ 275538 h 6872131"/>
              <a:gd name="connsiteX284" fmla="*/ 1012038 w 1114575"/>
              <a:gd name="connsiteY284" fmla="*/ 275538 h 6872131"/>
              <a:gd name="connsiteX285" fmla="*/ 1060731 w 1114575"/>
              <a:gd name="connsiteY285" fmla="*/ 368767 h 6872131"/>
              <a:gd name="connsiteX286" fmla="*/ 1114575 w 1114575"/>
              <a:gd name="connsiteY286" fmla="*/ 368767 h 6872131"/>
              <a:gd name="connsiteX287" fmla="*/ 1114575 w 1114575"/>
              <a:gd name="connsiteY287" fmla="*/ 84932 h 6872131"/>
              <a:gd name="connsiteX288" fmla="*/ 918802 w 1114575"/>
              <a:gd name="connsiteY288" fmla="*/ 84932 h 6872131"/>
              <a:gd name="connsiteX289" fmla="*/ 919058 w 1114575"/>
              <a:gd name="connsiteY289" fmla="*/ 85423 h 6872131"/>
              <a:gd name="connsiteX290" fmla="*/ 918743 w 1114575"/>
              <a:gd name="connsiteY290" fmla="*/ 85423 h 6872131"/>
              <a:gd name="connsiteX291" fmla="*/ 967462 w 1114575"/>
              <a:gd name="connsiteY291" fmla="*/ 178552 h 6872131"/>
              <a:gd name="connsiteX292" fmla="*/ 1114575 w 1114575"/>
              <a:gd name="connsiteY292" fmla="*/ 178552 h 6872131"/>
              <a:gd name="connsiteX293" fmla="*/ 124240 w 1114575"/>
              <a:gd name="connsiteY293" fmla="*/ 0 h 6872131"/>
              <a:gd name="connsiteX294" fmla="*/ 17294 w 1114575"/>
              <a:gd name="connsiteY294" fmla="*/ 0 h 6872131"/>
              <a:gd name="connsiteX295" fmla="*/ 1114575 w 1114575"/>
              <a:gd name="connsiteY295" fmla="*/ 2202726 h 6872131"/>
              <a:gd name="connsiteX296" fmla="*/ 1114575 w 1114575"/>
              <a:gd name="connsiteY296" fmla="*/ 1985720 h 6872131"/>
              <a:gd name="connsiteX297" fmla="*/ 337881 w 1114575"/>
              <a:gd name="connsiteY297" fmla="*/ 0 h 6872131"/>
              <a:gd name="connsiteX298" fmla="*/ 229005 w 1114575"/>
              <a:gd name="connsiteY298" fmla="*/ 0 h 6872131"/>
              <a:gd name="connsiteX299" fmla="*/ 976197 w 1114575"/>
              <a:gd name="connsiteY299" fmla="*/ 1489302 h 6872131"/>
              <a:gd name="connsiteX300" fmla="*/ 1114575 w 1114575"/>
              <a:gd name="connsiteY300" fmla="*/ 1765940 h 6872131"/>
              <a:gd name="connsiteX301" fmla="*/ 1114575 w 1114575"/>
              <a:gd name="connsiteY301" fmla="*/ 1553214 h 6872131"/>
              <a:gd name="connsiteX302" fmla="*/ 1108684 w 1114575"/>
              <a:gd name="connsiteY302" fmla="*/ 1541473 h 6872131"/>
              <a:gd name="connsiteX303" fmla="*/ 549117 w 1114575"/>
              <a:gd name="connsiteY303" fmla="*/ 0 h 6872131"/>
              <a:gd name="connsiteX304" fmla="*/ 435822 w 1114575"/>
              <a:gd name="connsiteY304" fmla="*/ 0 h 6872131"/>
              <a:gd name="connsiteX305" fmla="*/ 1114575 w 1114575"/>
              <a:gd name="connsiteY305" fmla="*/ 1352362 h 6872131"/>
              <a:gd name="connsiteX306" fmla="*/ 1114575 w 1114575"/>
              <a:gd name="connsiteY306" fmla="*/ 1133115 h 6872131"/>
              <a:gd name="connsiteX307" fmla="*/ 767292 w 1114575"/>
              <a:gd name="connsiteY307" fmla="*/ 0 h 6872131"/>
              <a:gd name="connsiteX308" fmla="*/ 654677 w 1114575"/>
              <a:gd name="connsiteY308" fmla="*/ 0 h 6872131"/>
              <a:gd name="connsiteX309" fmla="*/ 1114575 w 1114575"/>
              <a:gd name="connsiteY309" fmla="*/ 913094 h 6872131"/>
              <a:gd name="connsiteX310" fmla="*/ 1114575 w 1114575"/>
              <a:gd name="connsiteY310" fmla="*/ 692635 h 68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114575" h="6872131">
                <a:moveTo>
                  <a:pt x="69304" y="6624272"/>
                </a:moveTo>
                <a:lnTo>
                  <a:pt x="68695" y="6625398"/>
                </a:lnTo>
                <a:lnTo>
                  <a:pt x="68262" y="6624517"/>
                </a:lnTo>
                <a:lnTo>
                  <a:pt x="10766" y="6730697"/>
                </a:lnTo>
                <a:lnTo>
                  <a:pt x="82499" y="6872131"/>
                </a:lnTo>
                <a:lnTo>
                  <a:pt x="191099" y="6872131"/>
                </a:lnTo>
                <a:close/>
                <a:moveTo>
                  <a:pt x="174959" y="6407283"/>
                </a:moveTo>
                <a:lnTo>
                  <a:pt x="174651" y="6407898"/>
                </a:lnTo>
                <a:lnTo>
                  <a:pt x="174452" y="6407499"/>
                </a:lnTo>
                <a:lnTo>
                  <a:pt x="125759" y="6504872"/>
                </a:lnTo>
                <a:lnTo>
                  <a:pt x="121098" y="6513678"/>
                </a:lnTo>
                <a:lnTo>
                  <a:pt x="300553" y="6872131"/>
                </a:lnTo>
                <a:lnTo>
                  <a:pt x="407427" y="6872131"/>
                </a:lnTo>
                <a:close/>
                <a:moveTo>
                  <a:pt x="286358" y="6190294"/>
                </a:moveTo>
                <a:lnTo>
                  <a:pt x="285769" y="6191424"/>
                </a:lnTo>
                <a:lnTo>
                  <a:pt x="285301" y="6190480"/>
                </a:lnTo>
                <a:lnTo>
                  <a:pt x="236608" y="6283710"/>
                </a:lnTo>
                <a:lnTo>
                  <a:pt x="227801" y="6296659"/>
                </a:lnTo>
                <a:lnTo>
                  <a:pt x="517391" y="6872131"/>
                </a:lnTo>
                <a:lnTo>
                  <a:pt x="624709" y="6872131"/>
                </a:lnTo>
                <a:close/>
                <a:moveTo>
                  <a:pt x="391460" y="5973305"/>
                </a:moveTo>
                <a:lnTo>
                  <a:pt x="347395" y="6061874"/>
                </a:lnTo>
                <a:lnTo>
                  <a:pt x="338582" y="6084147"/>
                </a:lnTo>
                <a:lnTo>
                  <a:pt x="338657" y="6084295"/>
                </a:lnTo>
                <a:lnTo>
                  <a:pt x="338654" y="6084301"/>
                </a:lnTo>
                <a:lnTo>
                  <a:pt x="734489" y="6872131"/>
                </a:lnTo>
                <a:lnTo>
                  <a:pt x="845583" y="6872131"/>
                </a:lnTo>
                <a:close/>
                <a:moveTo>
                  <a:pt x="1114575" y="5839191"/>
                </a:moveTo>
                <a:lnTo>
                  <a:pt x="1100614" y="5866762"/>
                </a:lnTo>
                <a:lnTo>
                  <a:pt x="1109421" y="5884889"/>
                </a:lnTo>
                <a:lnTo>
                  <a:pt x="1114575" y="5894703"/>
                </a:lnTo>
                <a:close/>
                <a:moveTo>
                  <a:pt x="503947" y="5756325"/>
                </a:moveTo>
                <a:lnTo>
                  <a:pt x="503108" y="5757986"/>
                </a:lnTo>
                <a:lnTo>
                  <a:pt x="502339" y="5756453"/>
                </a:lnTo>
                <a:lnTo>
                  <a:pt x="457789" y="5845009"/>
                </a:lnTo>
                <a:lnTo>
                  <a:pt x="448986" y="5866762"/>
                </a:lnTo>
                <a:lnTo>
                  <a:pt x="951710" y="6872131"/>
                </a:lnTo>
                <a:lnTo>
                  <a:pt x="1065037" y="6872131"/>
                </a:lnTo>
                <a:close/>
                <a:moveTo>
                  <a:pt x="608524" y="5543578"/>
                </a:moveTo>
                <a:lnTo>
                  <a:pt x="568642" y="5623340"/>
                </a:lnTo>
                <a:lnTo>
                  <a:pt x="555689" y="5649757"/>
                </a:lnTo>
                <a:lnTo>
                  <a:pt x="555702" y="5649780"/>
                </a:lnTo>
                <a:lnTo>
                  <a:pt x="555571" y="5650045"/>
                </a:lnTo>
                <a:lnTo>
                  <a:pt x="861440" y="6259495"/>
                </a:lnTo>
                <a:lnTo>
                  <a:pt x="1114575" y="6764310"/>
                </a:lnTo>
                <a:lnTo>
                  <a:pt x="1114575" y="6545611"/>
                </a:lnTo>
                <a:lnTo>
                  <a:pt x="905008" y="6130852"/>
                </a:lnTo>
                <a:close/>
                <a:moveTo>
                  <a:pt x="1114575" y="5413892"/>
                </a:moveTo>
                <a:lnTo>
                  <a:pt x="994429" y="5654417"/>
                </a:lnTo>
                <a:lnTo>
                  <a:pt x="998572" y="5663227"/>
                </a:lnTo>
                <a:lnTo>
                  <a:pt x="1047261" y="5760599"/>
                </a:lnTo>
                <a:lnTo>
                  <a:pt x="1048254" y="5758611"/>
                </a:lnTo>
                <a:lnTo>
                  <a:pt x="1049131" y="5760370"/>
                </a:lnTo>
                <a:lnTo>
                  <a:pt x="1114575" y="5629281"/>
                </a:lnTo>
                <a:close/>
                <a:moveTo>
                  <a:pt x="486530" y="5167030"/>
                </a:moveTo>
                <a:lnTo>
                  <a:pt x="380351" y="5167030"/>
                </a:lnTo>
                <a:lnTo>
                  <a:pt x="0" y="5916255"/>
                </a:lnTo>
                <a:lnTo>
                  <a:pt x="0" y="6127477"/>
                </a:lnTo>
                <a:close/>
                <a:moveTo>
                  <a:pt x="689817" y="5167030"/>
                </a:moveTo>
                <a:lnTo>
                  <a:pt x="583654" y="5167030"/>
                </a:lnTo>
                <a:lnTo>
                  <a:pt x="0" y="6328014"/>
                </a:lnTo>
                <a:lnTo>
                  <a:pt x="0" y="6543437"/>
                </a:lnTo>
                <a:close/>
                <a:moveTo>
                  <a:pt x="910746" y="5167030"/>
                </a:moveTo>
                <a:lnTo>
                  <a:pt x="799988" y="5167030"/>
                </a:lnTo>
                <a:lnTo>
                  <a:pt x="799982" y="5167037"/>
                </a:lnTo>
                <a:lnTo>
                  <a:pt x="799146" y="5167037"/>
                </a:lnTo>
                <a:lnTo>
                  <a:pt x="666541" y="5432725"/>
                </a:lnTo>
                <a:lnTo>
                  <a:pt x="1114575" y="6323848"/>
                </a:lnTo>
                <a:lnTo>
                  <a:pt x="1114575" y="6111406"/>
                </a:lnTo>
                <a:lnTo>
                  <a:pt x="773592" y="5432702"/>
                </a:lnTo>
                <a:close/>
                <a:moveTo>
                  <a:pt x="269541" y="5167024"/>
                </a:moveTo>
                <a:lnTo>
                  <a:pt x="264878" y="5167024"/>
                </a:lnTo>
                <a:lnTo>
                  <a:pt x="163362" y="5167024"/>
                </a:lnTo>
                <a:lnTo>
                  <a:pt x="0" y="5167024"/>
                </a:lnTo>
                <a:lnTo>
                  <a:pt x="0" y="5260220"/>
                </a:lnTo>
                <a:lnTo>
                  <a:pt x="114155" y="5260220"/>
                </a:lnTo>
                <a:lnTo>
                  <a:pt x="0" y="5487092"/>
                </a:lnTo>
                <a:lnTo>
                  <a:pt x="0" y="5701687"/>
                </a:lnTo>
                <a:close/>
                <a:moveTo>
                  <a:pt x="1114575" y="5167024"/>
                </a:moveTo>
                <a:lnTo>
                  <a:pt x="1021988" y="5167024"/>
                </a:lnTo>
                <a:lnTo>
                  <a:pt x="1021981" y="5167037"/>
                </a:lnTo>
                <a:lnTo>
                  <a:pt x="1020845" y="5167037"/>
                </a:lnTo>
                <a:lnTo>
                  <a:pt x="883580" y="5437385"/>
                </a:lnTo>
                <a:lnTo>
                  <a:pt x="936412" y="5543578"/>
                </a:lnTo>
                <a:lnTo>
                  <a:pt x="936966" y="5542487"/>
                </a:lnTo>
                <a:lnTo>
                  <a:pt x="937411" y="5543384"/>
                </a:lnTo>
                <a:lnTo>
                  <a:pt x="1114575" y="5194202"/>
                </a:lnTo>
                <a:close/>
                <a:moveTo>
                  <a:pt x="733214" y="5078458"/>
                </a:moveTo>
                <a:lnTo>
                  <a:pt x="627379" y="5078458"/>
                </a:lnTo>
                <a:lnTo>
                  <a:pt x="582980" y="5167020"/>
                </a:lnTo>
                <a:lnTo>
                  <a:pt x="693462" y="5167020"/>
                </a:lnTo>
                <a:close/>
                <a:moveTo>
                  <a:pt x="1114575" y="4984720"/>
                </a:moveTo>
                <a:lnTo>
                  <a:pt x="676815" y="4984720"/>
                </a:lnTo>
                <a:lnTo>
                  <a:pt x="676556" y="4985222"/>
                </a:lnTo>
                <a:lnTo>
                  <a:pt x="670684" y="4985222"/>
                </a:lnTo>
                <a:lnTo>
                  <a:pt x="621991" y="5078452"/>
                </a:lnTo>
                <a:lnTo>
                  <a:pt x="1114575" y="5078452"/>
                </a:lnTo>
                <a:close/>
                <a:moveTo>
                  <a:pt x="0" y="4979081"/>
                </a:moveTo>
                <a:lnTo>
                  <a:pt x="0" y="5075657"/>
                </a:lnTo>
                <a:lnTo>
                  <a:pt x="47984" y="5075657"/>
                </a:lnTo>
                <a:close/>
                <a:moveTo>
                  <a:pt x="1114575" y="4796328"/>
                </a:moveTo>
                <a:lnTo>
                  <a:pt x="770336" y="4796328"/>
                </a:lnTo>
                <a:lnTo>
                  <a:pt x="721637" y="4889578"/>
                </a:lnTo>
                <a:lnTo>
                  <a:pt x="1114575" y="4889578"/>
                </a:lnTo>
                <a:close/>
                <a:moveTo>
                  <a:pt x="1114575" y="4599870"/>
                </a:moveTo>
                <a:lnTo>
                  <a:pt x="861303" y="4599870"/>
                </a:lnTo>
                <a:lnTo>
                  <a:pt x="812613" y="4697244"/>
                </a:lnTo>
                <a:lnTo>
                  <a:pt x="814441" y="4697244"/>
                </a:lnTo>
                <a:lnTo>
                  <a:pt x="813674" y="4698783"/>
                </a:lnTo>
                <a:lnTo>
                  <a:pt x="1114575" y="4698783"/>
                </a:lnTo>
                <a:close/>
                <a:moveTo>
                  <a:pt x="0" y="4544702"/>
                </a:moveTo>
                <a:lnTo>
                  <a:pt x="0" y="4758036"/>
                </a:lnTo>
                <a:lnTo>
                  <a:pt x="158784" y="5075655"/>
                </a:lnTo>
                <a:lnTo>
                  <a:pt x="264973" y="5075655"/>
                </a:lnTo>
                <a:close/>
                <a:moveTo>
                  <a:pt x="1114575" y="4409219"/>
                </a:moveTo>
                <a:lnTo>
                  <a:pt x="960546" y="4409219"/>
                </a:lnTo>
                <a:lnTo>
                  <a:pt x="960523" y="4409265"/>
                </a:lnTo>
                <a:lnTo>
                  <a:pt x="958685" y="4409265"/>
                </a:lnTo>
                <a:lnTo>
                  <a:pt x="909996" y="4502494"/>
                </a:lnTo>
                <a:lnTo>
                  <a:pt x="1114575" y="4502494"/>
                </a:lnTo>
                <a:close/>
                <a:moveTo>
                  <a:pt x="1114575" y="4218659"/>
                </a:moveTo>
                <a:lnTo>
                  <a:pt x="1051925" y="4218659"/>
                </a:lnTo>
                <a:lnTo>
                  <a:pt x="1007378" y="4311893"/>
                </a:lnTo>
                <a:lnTo>
                  <a:pt x="1008243" y="4311893"/>
                </a:lnTo>
                <a:lnTo>
                  <a:pt x="1007824" y="4312767"/>
                </a:lnTo>
                <a:lnTo>
                  <a:pt x="1114575" y="4312767"/>
                </a:lnTo>
                <a:close/>
                <a:moveTo>
                  <a:pt x="0" y="4121228"/>
                </a:moveTo>
                <a:lnTo>
                  <a:pt x="0" y="4344228"/>
                </a:lnTo>
                <a:lnTo>
                  <a:pt x="329330" y="5002832"/>
                </a:lnTo>
                <a:lnTo>
                  <a:pt x="329965" y="5001669"/>
                </a:lnTo>
                <a:lnTo>
                  <a:pt x="330414" y="5002566"/>
                </a:lnTo>
                <a:lnTo>
                  <a:pt x="388408" y="4896427"/>
                </a:lnTo>
                <a:close/>
                <a:moveTo>
                  <a:pt x="1114575" y="4093369"/>
                </a:moveTo>
                <a:lnTo>
                  <a:pt x="1100614" y="4121287"/>
                </a:lnTo>
                <a:lnTo>
                  <a:pt x="1114575" y="4121287"/>
                </a:lnTo>
                <a:close/>
                <a:moveTo>
                  <a:pt x="0" y="3688374"/>
                </a:moveTo>
                <a:lnTo>
                  <a:pt x="0" y="3905283"/>
                </a:lnTo>
                <a:lnTo>
                  <a:pt x="440179" y="4785813"/>
                </a:lnTo>
                <a:lnTo>
                  <a:pt x="441299" y="4783585"/>
                </a:lnTo>
                <a:lnTo>
                  <a:pt x="442295" y="4785577"/>
                </a:lnTo>
                <a:lnTo>
                  <a:pt x="495668" y="4679385"/>
                </a:lnTo>
                <a:close/>
                <a:moveTo>
                  <a:pt x="1114575" y="3663740"/>
                </a:moveTo>
                <a:lnTo>
                  <a:pt x="402500" y="5080223"/>
                </a:lnTo>
                <a:lnTo>
                  <a:pt x="509223" y="5080223"/>
                </a:lnTo>
                <a:lnTo>
                  <a:pt x="1114575" y="3879510"/>
                </a:lnTo>
                <a:close/>
                <a:moveTo>
                  <a:pt x="0" y="3254256"/>
                </a:moveTo>
                <a:lnTo>
                  <a:pt x="0" y="3469615"/>
                </a:lnTo>
                <a:lnTo>
                  <a:pt x="551028" y="4568794"/>
                </a:lnTo>
                <a:lnTo>
                  <a:pt x="551569" y="4567720"/>
                </a:lnTo>
                <a:lnTo>
                  <a:pt x="552001" y="4568585"/>
                </a:lnTo>
                <a:lnTo>
                  <a:pt x="605305" y="4462389"/>
                </a:lnTo>
                <a:close/>
                <a:moveTo>
                  <a:pt x="56532" y="2933689"/>
                </a:moveTo>
                <a:lnTo>
                  <a:pt x="0" y="2933689"/>
                </a:lnTo>
                <a:lnTo>
                  <a:pt x="0" y="3036894"/>
                </a:lnTo>
                <a:lnTo>
                  <a:pt x="657735" y="4351773"/>
                </a:lnTo>
                <a:lnTo>
                  <a:pt x="658802" y="4349624"/>
                </a:lnTo>
                <a:lnTo>
                  <a:pt x="659792" y="4351599"/>
                </a:lnTo>
                <a:lnTo>
                  <a:pt x="712657" y="4245396"/>
                </a:lnTo>
                <a:close/>
                <a:moveTo>
                  <a:pt x="277997" y="2933689"/>
                </a:moveTo>
                <a:lnTo>
                  <a:pt x="167276" y="2933689"/>
                </a:lnTo>
                <a:lnTo>
                  <a:pt x="167508" y="2934154"/>
                </a:lnTo>
                <a:lnTo>
                  <a:pt x="165645" y="2934154"/>
                </a:lnTo>
                <a:lnTo>
                  <a:pt x="768067" y="4134236"/>
                </a:lnTo>
                <a:lnTo>
                  <a:pt x="768443" y="4133490"/>
                </a:lnTo>
                <a:lnTo>
                  <a:pt x="769003" y="4134607"/>
                </a:lnTo>
                <a:lnTo>
                  <a:pt x="822294" y="4028353"/>
                </a:lnTo>
                <a:close/>
                <a:moveTo>
                  <a:pt x="495206" y="2933689"/>
                </a:moveTo>
                <a:lnTo>
                  <a:pt x="384265" y="2933689"/>
                </a:lnTo>
                <a:lnTo>
                  <a:pt x="384498" y="2934154"/>
                </a:lnTo>
                <a:lnTo>
                  <a:pt x="382683" y="2934154"/>
                </a:lnTo>
                <a:lnTo>
                  <a:pt x="874773" y="3917215"/>
                </a:lnTo>
                <a:lnTo>
                  <a:pt x="875648" y="3915387"/>
                </a:lnTo>
                <a:lnTo>
                  <a:pt x="876764" y="3917617"/>
                </a:lnTo>
                <a:lnTo>
                  <a:pt x="929646" y="3807197"/>
                </a:lnTo>
                <a:close/>
                <a:moveTo>
                  <a:pt x="711861" y="2933689"/>
                </a:moveTo>
                <a:lnTo>
                  <a:pt x="605823" y="2933689"/>
                </a:lnTo>
                <a:lnTo>
                  <a:pt x="606055" y="2934154"/>
                </a:lnTo>
                <a:lnTo>
                  <a:pt x="604382" y="2934154"/>
                </a:lnTo>
                <a:lnTo>
                  <a:pt x="985105" y="3696054"/>
                </a:lnTo>
                <a:lnTo>
                  <a:pt x="985567" y="3695178"/>
                </a:lnTo>
                <a:lnTo>
                  <a:pt x="986006" y="3696059"/>
                </a:lnTo>
                <a:lnTo>
                  <a:pt x="1035147" y="3602771"/>
                </a:lnTo>
                <a:lnTo>
                  <a:pt x="1039283" y="3589815"/>
                </a:lnTo>
                <a:close/>
                <a:moveTo>
                  <a:pt x="929161" y="2933689"/>
                </a:moveTo>
                <a:lnTo>
                  <a:pt x="822812" y="2933689"/>
                </a:lnTo>
                <a:lnTo>
                  <a:pt x="823048" y="2934154"/>
                </a:lnTo>
                <a:lnTo>
                  <a:pt x="821420" y="2934154"/>
                </a:lnTo>
                <a:lnTo>
                  <a:pt x="1095954" y="3479034"/>
                </a:lnTo>
                <a:lnTo>
                  <a:pt x="1096845" y="3477243"/>
                </a:lnTo>
                <a:lnTo>
                  <a:pt x="1097768" y="3479074"/>
                </a:lnTo>
                <a:lnTo>
                  <a:pt x="1114575" y="3445304"/>
                </a:lnTo>
                <a:lnTo>
                  <a:pt x="1114575" y="3299928"/>
                </a:lnTo>
                <a:close/>
                <a:moveTo>
                  <a:pt x="1114575" y="2933689"/>
                </a:moveTo>
                <a:lnTo>
                  <a:pt x="1039801" y="2933689"/>
                </a:lnTo>
                <a:lnTo>
                  <a:pt x="1040033" y="2934154"/>
                </a:lnTo>
                <a:lnTo>
                  <a:pt x="1038458" y="2934154"/>
                </a:lnTo>
                <a:lnTo>
                  <a:pt x="1114575" y="3086375"/>
                </a:lnTo>
                <a:close/>
                <a:moveTo>
                  <a:pt x="1114575" y="2743549"/>
                </a:moveTo>
                <a:lnTo>
                  <a:pt x="0" y="2743549"/>
                </a:lnTo>
                <a:lnTo>
                  <a:pt x="0" y="2836792"/>
                </a:lnTo>
                <a:lnTo>
                  <a:pt x="1114575" y="2836792"/>
                </a:lnTo>
                <a:close/>
                <a:moveTo>
                  <a:pt x="1114575" y="2552719"/>
                </a:moveTo>
                <a:lnTo>
                  <a:pt x="0" y="2552719"/>
                </a:lnTo>
                <a:lnTo>
                  <a:pt x="0" y="2645377"/>
                </a:lnTo>
                <a:lnTo>
                  <a:pt x="1114575" y="2645377"/>
                </a:lnTo>
                <a:close/>
                <a:moveTo>
                  <a:pt x="1084252" y="2362593"/>
                </a:moveTo>
                <a:lnTo>
                  <a:pt x="0" y="2362593"/>
                </a:lnTo>
                <a:lnTo>
                  <a:pt x="0" y="2455797"/>
                </a:lnTo>
                <a:lnTo>
                  <a:pt x="1114575" y="2455797"/>
                </a:lnTo>
                <a:lnTo>
                  <a:pt x="1114575" y="2420654"/>
                </a:lnTo>
                <a:close/>
                <a:moveTo>
                  <a:pt x="985105" y="2171736"/>
                </a:moveTo>
                <a:lnTo>
                  <a:pt x="0" y="2171736"/>
                </a:lnTo>
                <a:lnTo>
                  <a:pt x="0" y="2266216"/>
                </a:lnTo>
                <a:lnTo>
                  <a:pt x="1034715" y="2266216"/>
                </a:lnTo>
                <a:lnTo>
                  <a:pt x="1034056" y="2264969"/>
                </a:lnTo>
                <a:lnTo>
                  <a:pt x="1034312" y="2264969"/>
                </a:lnTo>
                <a:close/>
                <a:moveTo>
                  <a:pt x="892396" y="1976653"/>
                </a:moveTo>
                <a:lnTo>
                  <a:pt x="0" y="1976653"/>
                </a:lnTo>
                <a:lnTo>
                  <a:pt x="0" y="2074363"/>
                </a:lnTo>
                <a:lnTo>
                  <a:pt x="941076" y="2074363"/>
                </a:lnTo>
                <a:lnTo>
                  <a:pt x="940427" y="2073066"/>
                </a:lnTo>
                <a:close/>
                <a:moveTo>
                  <a:pt x="795000" y="1786385"/>
                </a:moveTo>
                <a:lnTo>
                  <a:pt x="0" y="1786385"/>
                </a:lnTo>
                <a:lnTo>
                  <a:pt x="0" y="1884773"/>
                </a:lnTo>
                <a:lnTo>
                  <a:pt x="845134" y="1884773"/>
                </a:lnTo>
                <a:lnTo>
                  <a:pt x="796464" y="1787073"/>
                </a:lnTo>
                <a:lnTo>
                  <a:pt x="795344" y="1787073"/>
                </a:lnTo>
                <a:close/>
                <a:moveTo>
                  <a:pt x="704626" y="1595209"/>
                </a:moveTo>
                <a:lnTo>
                  <a:pt x="0" y="1595209"/>
                </a:lnTo>
                <a:lnTo>
                  <a:pt x="0" y="1693673"/>
                </a:lnTo>
                <a:lnTo>
                  <a:pt x="746311" y="1693673"/>
                </a:lnTo>
                <a:lnTo>
                  <a:pt x="745964" y="1692910"/>
                </a:lnTo>
                <a:lnTo>
                  <a:pt x="749203" y="1692910"/>
                </a:lnTo>
                <a:close/>
                <a:moveTo>
                  <a:pt x="597769" y="1391926"/>
                </a:moveTo>
                <a:lnTo>
                  <a:pt x="596636" y="1394186"/>
                </a:lnTo>
                <a:lnTo>
                  <a:pt x="595575" y="1392228"/>
                </a:lnTo>
                <a:lnTo>
                  <a:pt x="542222" y="1498408"/>
                </a:lnTo>
                <a:lnTo>
                  <a:pt x="544328" y="1498408"/>
                </a:lnTo>
                <a:lnTo>
                  <a:pt x="544151" y="1498757"/>
                </a:lnTo>
                <a:lnTo>
                  <a:pt x="655550" y="1498757"/>
                </a:lnTo>
                <a:close/>
                <a:moveTo>
                  <a:pt x="490421" y="1174937"/>
                </a:moveTo>
                <a:lnTo>
                  <a:pt x="489576" y="1176614"/>
                </a:lnTo>
                <a:lnTo>
                  <a:pt x="488869" y="1175209"/>
                </a:lnTo>
                <a:lnTo>
                  <a:pt x="325184" y="1498408"/>
                </a:lnTo>
                <a:lnTo>
                  <a:pt x="327339" y="1498408"/>
                </a:lnTo>
                <a:lnTo>
                  <a:pt x="327162" y="1498760"/>
                </a:lnTo>
                <a:lnTo>
                  <a:pt x="433072" y="1498760"/>
                </a:lnTo>
                <a:lnTo>
                  <a:pt x="543634" y="1281323"/>
                </a:lnTo>
                <a:close/>
                <a:moveTo>
                  <a:pt x="381062" y="953380"/>
                </a:moveTo>
                <a:lnTo>
                  <a:pt x="379739" y="956045"/>
                </a:lnTo>
                <a:lnTo>
                  <a:pt x="378537" y="953527"/>
                </a:lnTo>
                <a:lnTo>
                  <a:pt x="108149" y="1498408"/>
                </a:lnTo>
                <a:lnTo>
                  <a:pt x="110350" y="1498408"/>
                </a:lnTo>
                <a:lnTo>
                  <a:pt x="110173" y="1498760"/>
                </a:lnTo>
                <a:lnTo>
                  <a:pt x="216555" y="1498760"/>
                </a:lnTo>
                <a:lnTo>
                  <a:pt x="433996" y="1064324"/>
                </a:lnTo>
                <a:lnTo>
                  <a:pt x="429843" y="1055507"/>
                </a:lnTo>
                <a:close/>
                <a:moveTo>
                  <a:pt x="266954" y="736391"/>
                </a:moveTo>
                <a:lnTo>
                  <a:pt x="0" y="1271084"/>
                </a:lnTo>
                <a:lnTo>
                  <a:pt x="0" y="1493000"/>
                </a:lnTo>
                <a:lnTo>
                  <a:pt x="325184" y="842688"/>
                </a:lnTo>
                <a:lnTo>
                  <a:pt x="316380" y="829221"/>
                </a:lnTo>
                <a:lnTo>
                  <a:pt x="267688" y="736508"/>
                </a:lnTo>
                <a:lnTo>
                  <a:pt x="267360" y="737163"/>
                </a:lnTo>
                <a:close/>
                <a:moveTo>
                  <a:pt x="161499" y="514826"/>
                </a:moveTo>
                <a:lnTo>
                  <a:pt x="0" y="837628"/>
                </a:lnTo>
                <a:lnTo>
                  <a:pt x="0" y="1052638"/>
                </a:lnTo>
                <a:lnTo>
                  <a:pt x="214724" y="625712"/>
                </a:lnTo>
                <a:lnTo>
                  <a:pt x="205911" y="608095"/>
                </a:lnTo>
                <a:lnTo>
                  <a:pt x="161843" y="514833"/>
                </a:lnTo>
                <a:lnTo>
                  <a:pt x="161669" y="515183"/>
                </a:lnTo>
                <a:close/>
                <a:moveTo>
                  <a:pt x="1114575" y="466140"/>
                </a:moveTo>
                <a:lnTo>
                  <a:pt x="1109421" y="466140"/>
                </a:lnTo>
                <a:lnTo>
                  <a:pt x="1114575" y="476447"/>
                </a:lnTo>
                <a:close/>
                <a:moveTo>
                  <a:pt x="50132" y="297808"/>
                </a:moveTo>
                <a:lnTo>
                  <a:pt x="49818" y="298440"/>
                </a:lnTo>
                <a:lnTo>
                  <a:pt x="49503" y="297844"/>
                </a:lnTo>
                <a:lnTo>
                  <a:pt x="0" y="397398"/>
                </a:lnTo>
                <a:lnTo>
                  <a:pt x="0" y="615600"/>
                </a:lnTo>
                <a:lnTo>
                  <a:pt x="103485" y="408647"/>
                </a:lnTo>
                <a:lnTo>
                  <a:pt x="94679" y="382234"/>
                </a:lnTo>
                <a:close/>
                <a:moveTo>
                  <a:pt x="1114575" y="275001"/>
                </a:moveTo>
                <a:lnTo>
                  <a:pt x="1012392" y="275001"/>
                </a:lnTo>
                <a:lnTo>
                  <a:pt x="1012671" y="275538"/>
                </a:lnTo>
                <a:lnTo>
                  <a:pt x="1012038" y="275538"/>
                </a:lnTo>
                <a:lnTo>
                  <a:pt x="1060731" y="368767"/>
                </a:lnTo>
                <a:lnTo>
                  <a:pt x="1114575" y="368767"/>
                </a:lnTo>
                <a:close/>
                <a:moveTo>
                  <a:pt x="1114575" y="84932"/>
                </a:moveTo>
                <a:lnTo>
                  <a:pt x="918802" y="84932"/>
                </a:lnTo>
                <a:lnTo>
                  <a:pt x="919058" y="85423"/>
                </a:lnTo>
                <a:lnTo>
                  <a:pt x="918743" y="85423"/>
                </a:lnTo>
                <a:lnTo>
                  <a:pt x="967462" y="178552"/>
                </a:lnTo>
                <a:lnTo>
                  <a:pt x="1114575" y="178552"/>
                </a:lnTo>
                <a:close/>
                <a:moveTo>
                  <a:pt x="124240" y="0"/>
                </a:moveTo>
                <a:lnTo>
                  <a:pt x="17294" y="0"/>
                </a:lnTo>
                <a:lnTo>
                  <a:pt x="1114575" y="2202726"/>
                </a:lnTo>
                <a:lnTo>
                  <a:pt x="1114575" y="1985720"/>
                </a:lnTo>
                <a:close/>
                <a:moveTo>
                  <a:pt x="337881" y="0"/>
                </a:moveTo>
                <a:lnTo>
                  <a:pt x="229005" y="0"/>
                </a:lnTo>
                <a:lnTo>
                  <a:pt x="976197" y="1489302"/>
                </a:lnTo>
                <a:lnTo>
                  <a:pt x="1114575" y="1765940"/>
                </a:lnTo>
                <a:lnTo>
                  <a:pt x="1114575" y="1553214"/>
                </a:lnTo>
                <a:lnTo>
                  <a:pt x="1108684" y="1541473"/>
                </a:lnTo>
                <a:close/>
                <a:moveTo>
                  <a:pt x="549117" y="0"/>
                </a:moveTo>
                <a:lnTo>
                  <a:pt x="435822" y="0"/>
                </a:lnTo>
                <a:lnTo>
                  <a:pt x="1114575" y="1352362"/>
                </a:lnTo>
                <a:lnTo>
                  <a:pt x="1114575" y="1133115"/>
                </a:lnTo>
                <a:close/>
                <a:moveTo>
                  <a:pt x="767292" y="0"/>
                </a:moveTo>
                <a:lnTo>
                  <a:pt x="654677" y="0"/>
                </a:lnTo>
                <a:lnTo>
                  <a:pt x="1114575" y="913094"/>
                </a:lnTo>
                <a:lnTo>
                  <a:pt x="1114575" y="692635"/>
                </a:lnTo>
                <a:close/>
              </a:path>
            </a:pathLst>
          </a:custGeom>
          <a:solidFill>
            <a:srgbClr val="DA291C"/>
          </a:solidFill>
          <a:ln>
            <a:noFill/>
          </a:ln>
          <a:effectLst/>
        </p:spPr>
        <p:txBody>
          <a:bodyPr wrap="square" anchor="ctr">
            <a:noAutofit/>
          </a:bodyPr>
          <a:lstStyle/>
          <a:p>
            <a:endParaRPr lang="en-US" dirty="0"/>
          </a:p>
        </p:txBody>
      </p:sp>
      <p:pic>
        <p:nvPicPr>
          <p:cNvPr id="33" name="Picture 32">
            <a:extLst>
              <a:ext uri="{FF2B5EF4-FFF2-40B4-BE49-F238E27FC236}">
                <a16:creationId xmlns:a16="http://schemas.microsoft.com/office/drawing/2014/main" id="{97B10266-8FA1-694E-99B6-24F8DC8551C1}"/>
              </a:ext>
            </a:extLst>
          </p:cNvPr>
          <p:cNvPicPr>
            <a:picLocks noChangeAspect="1"/>
          </p:cNvPicPr>
          <p:nvPr userDrawn="1"/>
        </p:nvPicPr>
        <p:blipFill>
          <a:blip r:embed="rId2"/>
          <a:srcRect/>
          <a:stretch/>
        </p:blipFill>
        <p:spPr>
          <a:xfrm>
            <a:off x="7716877" y="5389898"/>
            <a:ext cx="1083302" cy="272965"/>
          </a:xfrm>
          <a:prstGeom prst="rect">
            <a:avLst/>
          </a:prstGeom>
        </p:spPr>
      </p:pic>
      <p:sp>
        <p:nvSpPr>
          <p:cNvPr id="22" name="Title 1">
            <a:extLst>
              <a:ext uri="{FF2B5EF4-FFF2-40B4-BE49-F238E27FC236}">
                <a16:creationId xmlns:a16="http://schemas.microsoft.com/office/drawing/2014/main" id="{FF2E0BB1-DE62-E640-B2AC-91017AE6916B}"/>
              </a:ext>
            </a:extLst>
          </p:cNvPr>
          <p:cNvSpPr>
            <a:spLocks noGrp="1"/>
          </p:cNvSpPr>
          <p:nvPr>
            <p:ph type="title"/>
          </p:nvPr>
        </p:nvSpPr>
        <p:spPr>
          <a:xfrm>
            <a:off x="1823470" y="234411"/>
            <a:ext cx="6492280" cy="656098"/>
          </a:xfrm>
        </p:spPr>
        <p:txBody>
          <a:bodyPr/>
          <a:lstStyle>
            <a:lvl1pPr algn="ctr">
              <a:defRPr>
                <a:solidFill>
                  <a:schemeClr val="tx1"/>
                </a:solidFill>
              </a:defRPr>
            </a:lvl1pPr>
          </a:lstStyle>
          <a:p>
            <a:r>
              <a:rPr lang="en-US" dirty="0"/>
              <a:t>Sample Line Chart</a:t>
            </a:r>
          </a:p>
        </p:txBody>
      </p:sp>
      <p:grpSp>
        <p:nvGrpSpPr>
          <p:cNvPr id="23" name="Group 22">
            <a:extLst>
              <a:ext uri="{FF2B5EF4-FFF2-40B4-BE49-F238E27FC236}">
                <a16:creationId xmlns:a16="http://schemas.microsoft.com/office/drawing/2014/main" id="{8908655C-5492-7D45-80AF-9981483495AA}"/>
              </a:ext>
            </a:extLst>
          </p:cNvPr>
          <p:cNvGrpSpPr/>
          <p:nvPr userDrawn="1"/>
        </p:nvGrpSpPr>
        <p:grpSpPr>
          <a:xfrm>
            <a:off x="4068285" y="1036315"/>
            <a:ext cx="2002649" cy="66580"/>
            <a:chOff x="25400" y="2473325"/>
            <a:chExt cx="10080625" cy="301625"/>
          </a:xfrm>
        </p:grpSpPr>
        <p:sp>
          <p:nvSpPr>
            <p:cNvPr id="24" name="Freeform 1">
              <a:extLst>
                <a:ext uri="{FF2B5EF4-FFF2-40B4-BE49-F238E27FC236}">
                  <a16:creationId xmlns:a16="http://schemas.microsoft.com/office/drawing/2014/main" id="{628AB8AB-6FD9-484A-B1CB-4B4621EF0557}"/>
                </a:ext>
              </a:extLst>
            </p:cNvPr>
            <p:cNvSpPr>
              <a:spLocks noChangeArrowheads="1"/>
            </p:cNvSpPr>
            <p:nvPr/>
          </p:nvSpPr>
          <p:spPr bwMode="auto">
            <a:xfrm>
              <a:off x="6692900" y="2473325"/>
              <a:ext cx="781050" cy="301625"/>
            </a:xfrm>
            <a:custGeom>
              <a:avLst/>
              <a:gdLst>
                <a:gd name="T0" fmla="*/ 2170 w 2171"/>
                <a:gd name="T1" fmla="*/ 837 h 838"/>
                <a:gd name="T2" fmla="*/ 1787 w 2171"/>
                <a:gd name="T3" fmla="*/ 0 h 838"/>
                <a:gd name="T4" fmla="*/ 0 w 2171"/>
                <a:gd name="T5" fmla="*/ 0 h 838"/>
                <a:gd name="T6" fmla="*/ 420 w 2171"/>
                <a:gd name="T7" fmla="*/ 837 h 838"/>
                <a:gd name="T8" fmla="*/ 2170 w 2171"/>
                <a:gd name="T9" fmla="*/ 837 h 838"/>
              </a:gdLst>
              <a:ahLst/>
              <a:cxnLst>
                <a:cxn ang="0">
                  <a:pos x="T0" y="T1"/>
                </a:cxn>
                <a:cxn ang="0">
                  <a:pos x="T2" y="T3"/>
                </a:cxn>
                <a:cxn ang="0">
                  <a:pos x="T4" y="T5"/>
                </a:cxn>
                <a:cxn ang="0">
                  <a:pos x="T6" y="T7"/>
                </a:cxn>
                <a:cxn ang="0">
                  <a:pos x="T8" y="T9"/>
                </a:cxn>
              </a:cxnLst>
              <a:rect l="0" t="0" r="r" b="b"/>
              <a:pathLst>
                <a:path w="2171" h="838">
                  <a:moveTo>
                    <a:pt x="2170" y="837"/>
                  </a:moveTo>
                  <a:lnTo>
                    <a:pt x="1787" y="0"/>
                  </a:lnTo>
                  <a:lnTo>
                    <a:pt x="0" y="0"/>
                  </a:lnTo>
                  <a:lnTo>
                    <a:pt x="420" y="837"/>
                  </a:lnTo>
                  <a:lnTo>
                    <a:pt x="217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 name="Freeform 2">
              <a:extLst>
                <a:ext uri="{FF2B5EF4-FFF2-40B4-BE49-F238E27FC236}">
                  <a16:creationId xmlns:a16="http://schemas.microsoft.com/office/drawing/2014/main" id="{F1666497-7D17-8448-8DE8-0B272F655BBD}"/>
                </a:ext>
              </a:extLst>
            </p:cNvPr>
            <p:cNvSpPr>
              <a:spLocks noChangeArrowheads="1"/>
            </p:cNvSpPr>
            <p:nvPr/>
          </p:nvSpPr>
          <p:spPr bwMode="auto">
            <a:xfrm>
              <a:off x="7729538" y="2473325"/>
              <a:ext cx="1417637" cy="301625"/>
            </a:xfrm>
            <a:custGeom>
              <a:avLst/>
              <a:gdLst>
                <a:gd name="T0" fmla="*/ 3937 w 3938"/>
                <a:gd name="T1" fmla="*/ 0 h 838"/>
                <a:gd name="T2" fmla="*/ 0 w 3938"/>
                <a:gd name="T3" fmla="*/ 0 h 838"/>
                <a:gd name="T4" fmla="*/ 346 w 3938"/>
                <a:gd name="T5" fmla="*/ 837 h 838"/>
                <a:gd name="T6" fmla="*/ 3555 w 3938"/>
                <a:gd name="T7" fmla="*/ 837 h 838"/>
                <a:gd name="T8" fmla="*/ 3937 w 3938"/>
                <a:gd name="T9" fmla="*/ 0 h 838"/>
              </a:gdLst>
              <a:ahLst/>
              <a:cxnLst>
                <a:cxn ang="0">
                  <a:pos x="T0" y="T1"/>
                </a:cxn>
                <a:cxn ang="0">
                  <a:pos x="T2" y="T3"/>
                </a:cxn>
                <a:cxn ang="0">
                  <a:pos x="T4" y="T5"/>
                </a:cxn>
                <a:cxn ang="0">
                  <a:pos x="T6" y="T7"/>
                </a:cxn>
                <a:cxn ang="0">
                  <a:pos x="T8" y="T9"/>
                </a:cxn>
              </a:cxnLst>
              <a:rect l="0" t="0" r="r" b="b"/>
              <a:pathLst>
                <a:path w="3938" h="838">
                  <a:moveTo>
                    <a:pt x="3937" y="0"/>
                  </a:moveTo>
                  <a:lnTo>
                    <a:pt x="0" y="0"/>
                  </a:lnTo>
                  <a:lnTo>
                    <a:pt x="346" y="837"/>
                  </a:lnTo>
                  <a:lnTo>
                    <a:pt x="3555" y="837"/>
                  </a:lnTo>
                  <a:lnTo>
                    <a:pt x="3937"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6" name="Freeform 3">
              <a:extLst>
                <a:ext uri="{FF2B5EF4-FFF2-40B4-BE49-F238E27FC236}">
                  <a16:creationId xmlns:a16="http://schemas.microsoft.com/office/drawing/2014/main" id="{C5E8A9B8-C0E4-6644-A88A-FD471EFA1759}"/>
                </a:ext>
              </a:extLst>
            </p:cNvPr>
            <p:cNvSpPr>
              <a:spLocks noChangeArrowheads="1"/>
            </p:cNvSpPr>
            <p:nvPr/>
          </p:nvSpPr>
          <p:spPr bwMode="auto">
            <a:xfrm>
              <a:off x="9390063" y="2473325"/>
              <a:ext cx="715962" cy="301625"/>
            </a:xfrm>
            <a:custGeom>
              <a:avLst/>
              <a:gdLst>
                <a:gd name="T0" fmla="*/ 0 w 1987"/>
                <a:gd name="T1" fmla="*/ 837 h 838"/>
                <a:gd name="T2" fmla="*/ 1586 w 1987"/>
                <a:gd name="T3" fmla="*/ 837 h 838"/>
                <a:gd name="T4" fmla="*/ 1986 w 1987"/>
                <a:gd name="T5" fmla="*/ 0 h 838"/>
                <a:gd name="T6" fmla="*/ 419 w 1987"/>
                <a:gd name="T7" fmla="*/ 0 h 838"/>
                <a:gd name="T8" fmla="*/ 0 w 1987"/>
                <a:gd name="T9" fmla="*/ 837 h 838"/>
              </a:gdLst>
              <a:ahLst/>
              <a:cxnLst>
                <a:cxn ang="0">
                  <a:pos x="T0" y="T1"/>
                </a:cxn>
                <a:cxn ang="0">
                  <a:pos x="T2" y="T3"/>
                </a:cxn>
                <a:cxn ang="0">
                  <a:pos x="T4" y="T5"/>
                </a:cxn>
                <a:cxn ang="0">
                  <a:pos x="T6" y="T7"/>
                </a:cxn>
                <a:cxn ang="0">
                  <a:pos x="T8" y="T9"/>
                </a:cxn>
              </a:cxnLst>
              <a:rect l="0" t="0" r="r" b="b"/>
              <a:pathLst>
                <a:path w="1987" h="838">
                  <a:moveTo>
                    <a:pt x="0" y="837"/>
                  </a:moveTo>
                  <a:lnTo>
                    <a:pt x="1586" y="837"/>
                  </a:lnTo>
                  <a:lnTo>
                    <a:pt x="1986" y="0"/>
                  </a:lnTo>
                  <a:lnTo>
                    <a:pt x="419" y="0"/>
                  </a:lnTo>
                  <a:lnTo>
                    <a:pt x="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7" name="Freeform 4">
              <a:extLst>
                <a:ext uri="{FF2B5EF4-FFF2-40B4-BE49-F238E27FC236}">
                  <a16:creationId xmlns:a16="http://schemas.microsoft.com/office/drawing/2014/main" id="{006B0CB0-1E12-3648-9BDE-76CA1AEB8E09}"/>
                </a:ext>
              </a:extLst>
            </p:cNvPr>
            <p:cNvSpPr>
              <a:spLocks noChangeArrowheads="1"/>
            </p:cNvSpPr>
            <p:nvPr/>
          </p:nvSpPr>
          <p:spPr bwMode="auto">
            <a:xfrm>
              <a:off x="5675313" y="2473325"/>
              <a:ext cx="747712" cy="301625"/>
            </a:xfrm>
            <a:custGeom>
              <a:avLst/>
              <a:gdLst>
                <a:gd name="T0" fmla="*/ 0 w 2079"/>
                <a:gd name="T1" fmla="*/ 837 h 838"/>
                <a:gd name="T2" fmla="*/ 1677 w 2079"/>
                <a:gd name="T3" fmla="*/ 837 h 838"/>
                <a:gd name="T4" fmla="*/ 2078 w 2079"/>
                <a:gd name="T5" fmla="*/ 0 h 838"/>
                <a:gd name="T6" fmla="*/ 401 w 2079"/>
                <a:gd name="T7" fmla="*/ 0 h 838"/>
                <a:gd name="T8" fmla="*/ 0 w 2079"/>
                <a:gd name="T9" fmla="*/ 837 h 838"/>
              </a:gdLst>
              <a:ahLst/>
              <a:cxnLst>
                <a:cxn ang="0">
                  <a:pos x="T0" y="T1"/>
                </a:cxn>
                <a:cxn ang="0">
                  <a:pos x="T2" y="T3"/>
                </a:cxn>
                <a:cxn ang="0">
                  <a:pos x="T4" y="T5"/>
                </a:cxn>
                <a:cxn ang="0">
                  <a:pos x="T6" y="T7"/>
                </a:cxn>
                <a:cxn ang="0">
                  <a:pos x="T8" y="T9"/>
                </a:cxn>
              </a:cxnLst>
              <a:rect l="0" t="0" r="r" b="b"/>
              <a:pathLst>
                <a:path w="2079" h="838">
                  <a:moveTo>
                    <a:pt x="0" y="837"/>
                  </a:moveTo>
                  <a:lnTo>
                    <a:pt x="1677" y="837"/>
                  </a:lnTo>
                  <a:lnTo>
                    <a:pt x="2078" y="0"/>
                  </a:lnTo>
                  <a:lnTo>
                    <a:pt x="401" y="0"/>
                  </a:lnTo>
                  <a:lnTo>
                    <a:pt x="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8" name="Freeform 5">
              <a:extLst>
                <a:ext uri="{FF2B5EF4-FFF2-40B4-BE49-F238E27FC236}">
                  <a16:creationId xmlns:a16="http://schemas.microsoft.com/office/drawing/2014/main" id="{534B43C9-1DA6-3942-A176-29597B37B98E}"/>
                </a:ext>
              </a:extLst>
            </p:cNvPr>
            <p:cNvSpPr>
              <a:spLocks noChangeArrowheads="1"/>
            </p:cNvSpPr>
            <p:nvPr/>
          </p:nvSpPr>
          <p:spPr bwMode="auto">
            <a:xfrm>
              <a:off x="25400" y="2473325"/>
              <a:ext cx="2717800" cy="301625"/>
            </a:xfrm>
            <a:custGeom>
              <a:avLst/>
              <a:gdLst>
                <a:gd name="T0" fmla="*/ 7547 w 7548"/>
                <a:gd name="T1" fmla="*/ 0 h 838"/>
                <a:gd name="T2" fmla="*/ 0 w 7548"/>
                <a:gd name="T3" fmla="*/ 0 h 838"/>
                <a:gd name="T4" fmla="*/ 0 w 7548"/>
                <a:gd name="T5" fmla="*/ 837 h 838"/>
                <a:gd name="T6" fmla="*/ 7146 w 7548"/>
                <a:gd name="T7" fmla="*/ 837 h 838"/>
                <a:gd name="T8" fmla="*/ 7547 w 7548"/>
                <a:gd name="T9" fmla="*/ 0 h 838"/>
              </a:gdLst>
              <a:ahLst/>
              <a:cxnLst>
                <a:cxn ang="0">
                  <a:pos x="T0" y="T1"/>
                </a:cxn>
                <a:cxn ang="0">
                  <a:pos x="T2" y="T3"/>
                </a:cxn>
                <a:cxn ang="0">
                  <a:pos x="T4" y="T5"/>
                </a:cxn>
                <a:cxn ang="0">
                  <a:pos x="T6" y="T7"/>
                </a:cxn>
                <a:cxn ang="0">
                  <a:pos x="T8" y="T9"/>
                </a:cxn>
              </a:cxnLst>
              <a:rect l="0" t="0" r="r" b="b"/>
              <a:pathLst>
                <a:path w="7548" h="838">
                  <a:moveTo>
                    <a:pt x="7547" y="0"/>
                  </a:moveTo>
                  <a:lnTo>
                    <a:pt x="0" y="0"/>
                  </a:lnTo>
                  <a:lnTo>
                    <a:pt x="0" y="837"/>
                  </a:lnTo>
                  <a:lnTo>
                    <a:pt x="7146" y="837"/>
                  </a:lnTo>
                  <a:lnTo>
                    <a:pt x="7547"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9" name="Freeform 6">
              <a:extLst>
                <a:ext uri="{FF2B5EF4-FFF2-40B4-BE49-F238E27FC236}">
                  <a16:creationId xmlns:a16="http://schemas.microsoft.com/office/drawing/2014/main" id="{48BFCFE0-DD2B-014E-B6D2-CD6AEC6D6C13}"/>
                </a:ext>
              </a:extLst>
            </p:cNvPr>
            <p:cNvSpPr>
              <a:spLocks noChangeArrowheads="1"/>
            </p:cNvSpPr>
            <p:nvPr/>
          </p:nvSpPr>
          <p:spPr bwMode="auto">
            <a:xfrm>
              <a:off x="3011488" y="2473325"/>
              <a:ext cx="755650" cy="301625"/>
            </a:xfrm>
            <a:custGeom>
              <a:avLst/>
              <a:gdLst>
                <a:gd name="T0" fmla="*/ 2097 w 2098"/>
                <a:gd name="T1" fmla="*/ 837 h 838"/>
                <a:gd name="T2" fmla="*/ 1695 w 2098"/>
                <a:gd name="T3" fmla="*/ 0 h 838"/>
                <a:gd name="T4" fmla="*/ 0 w 2098"/>
                <a:gd name="T5" fmla="*/ 0 h 838"/>
                <a:gd name="T6" fmla="*/ 420 w 2098"/>
                <a:gd name="T7" fmla="*/ 837 h 838"/>
                <a:gd name="T8" fmla="*/ 2097 w 2098"/>
                <a:gd name="T9" fmla="*/ 837 h 838"/>
              </a:gdLst>
              <a:ahLst/>
              <a:cxnLst>
                <a:cxn ang="0">
                  <a:pos x="T0" y="T1"/>
                </a:cxn>
                <a:cxn ang="0">
                  <a:pos x="T2" y="T3"/>
                </a:cxn>
                <a:cxn ang="0">
                  <a:pos x="T4" y="T5"/>
                </a:cxn>
                <a:cxn ang="0">
                  <a:pos x="T6" y="T7"/>
                </a:cxn>
                <a:cxn ang="0">
                  <a:pos x="T8" y="T9"/>
                </a:cxn>
              </a:cxnLst>
              <a:rect l="0" t="0" r="r" b="b"/>
              <a:pathLst>
                <a:path w="2098" h="838">
                  <a:moveTo>
                    <a:pt x="2097" y="837"/>
                  </a:moveTo>
                  <a:lnTo>
                    <a:pt x="1695" y="0"/>
                  </a:lnTo>
                  <a:lnTo>
                    <a:pt x="0" y="0"/>
                  </a:lnTo>
                  <a:lnTo>
                    <a:pt x="420" y="837"/>
                  </a:lnTo>
                  <a:lnTo>
                    <a:pt x="2097"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0" name="Freeform 7">
              <a:extLst>
                <a:ext uri="{FF2B5EF4-FFF2-40B4-BE49-F238E27FC236}">
                  <a16:creationId xmlns:a16="http://schemas.microsoft.com/office/drawing/2014/main" id="{82863AD9-DB1F-3F4E-8093-FDAE6C0402F1}"/>
                </a:ext>
              </a:extLst>
            </p:cNvPr>
            <p:cNvSpPr>
              <a:spLocks noChangeArrowheads="1"/>
            </p:cNvSpPr>
            <p:nvPr/>
          </p:nvSpPr>
          <p:spPr bwMode="auto">
            <a:xfrm>
              <a:off x="4008438" y="2473325"/>
              <a:ext cx="1423987" cy="301625"/>
            </a:xfrm>
            <a:custGeom>
              <a:avLst/>
              <a:gdLst>
                <a:gd name="T0" fmla="*/ 0 w 3956"/>
                <a:gd name="T1" fmla="*/ 0 h 838"/>
                <a:gd name="T2" fmla="*/ 383 w 3956"/>
                <a:gd name="T3" fmla="*/ 837 h 838"/>
                <a:gd name="T4" fmla="*/ 3572 w 3956"/>
                <a:gd name="T5" fmla="*/ 837 h 838"/>
                <a:gd name="T6" fmla="*/ 3955 w 3956"/>
                <a:gd name="T7" fmla="*/ 0 h 838"/>
                <a:gd name="T8" fmla="*/ 0 w 3956"/>
                <a:gd name="T9" fmla="*/ 0 h 838"/>
              </a:gdLst>
              <a:ahLst/>
              <a:cxnLst>
                <a:cxn ang="0">
                  <a:pos x="T0" y="T1"/>
                </a:cxn>
                <a:cxn ang="0">
                  <a:pos x="T2" y="T3"/>
                </a:cxn>
                <a:cxn ang="0">
                  <a:pos x="T4" y="T5"/>
                </a:cxn>
                <a:cxn ang="0">
                  <a:pos x="T6" y="T7"/>
                </a:cxn>
                <a:cxn ang="0">
                  <a:pos x="T8" y="T9"/>
                </a:cxn>
              </a:cxnLst>
              <a:rect l="0" t="0" r="r" b="b"/>
              <a:pathLst>
                <a:path w="3956" h="838">
                  <a:moveTo>
                    <a:pt x="0" y="0"/>
                  </a:moveTo>
                  <a:lnTo>
                    <a:pt x="383" y="837"/>
                  </a:lnTo>
                  <a:lnTo>
                    <a:pt x="3572" y="837"/>
                  </a:lnTo>
                  <a:lnTo>
                    <a:pt x="3955" y="0"/>
                  </a:lnTo>
                  <a:lnTo>
                    <a:pt x="0"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11133993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urvey">
    <p:bg>
      <p:bgPr>
        <a:solidFill>
          <a:schemeClr val="bg1"/>
        </a:solidFill>
        <a:effectLst/>
      </p:bgPr>
    </p:bg>
    <p:spTree>
      <p:nvGrpSpPr>
        <p:cNvPr id="1" name=""/>
        <p:cNvGrpSpPr/>
        <p:nvPr/>
      </p:nvGrpSpPr>
      <p:grpSpPr>
        <a:xfrm>
          <a:off x="0" y="0"/>
          <a:ext cx="0" cy="0"/>
          <a:chOff x="0" y="0"/>
          <a:chExt cx="0" cy="0"/>
        </a:xfrm>
      </p:grpSpPr>
      <p:sp>
        <p:nvSpPr>
          <p:cNvPr id="182" name="Rectángulo 181">
            <a:extLst>
              <a:ext uri="{FF2B5EF4-FFF2-40B4-BE49-F238E27FC236}">
                <a16:creationId xmlns:a16="http://schemas.microsoft.com/office/drawing/2014/main" id="{C15EA330-239C-1949-8109-F08250B8D9CD}"/>
              </a:ext>
            </a:extLst>
          </p:cNvPr>
          <p:cNvSpPr/>
          <p:nvPr userDrawn="1"/>
        </p:nvSpPr>
        <p:spPr>
          <a:xfrm>
            <a:off x="-5378" y="0"/>
            <a:ext cx="4577379" cy="5715000"/>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16" name="Picture 15" descr="A picture containing drawing, shirt&#10;&#10;Description automatically generated">
            <a:extLst>
              <a:ext uri="{FF2B5EF4-FFF2-40B4-BE49-F238E27FC236}">
                <a16:creationId xmlns:a16="http://schemas.microsoft.com/office/drawing/2014/main" id="{4437B273-DEA4-A540-833E-D5EE9280C22D}"/>
              </a:ext>
            </a:extLst>
          </p:cNvPr>
          <p:cNvPicPr>
            <a:picLocks noChangeAspect="1"/>
          </p:cNvPicPr>
          <p:nvPr userDrawn="1"/>
        </p:nvPicPr>
        <p:blipFill>
          <a:blip r:embed="rId2"/>
          <a:stretch>
            <a:fillRect/>
          </a:stretch>
        </p:blipFill>
        <p:spPr>
          <a:xfrm>
            <a:off x="6042845" y="5196684"/>
            <a:ext cx="1633727" cy="372978"/>
          </a:xfrm>
          <a:prstGeom prst="rect">
            <a:avLst/>
          </a:prstGeom>
        </p:spPr>
      </p:pic>
      <p:pic>
        <p:nvPicPr>
          <p:cNvPr id="29" name="Picture 1">
            <a:extLst>
              <a:ext uri="{FF2B5EF4-FFF2-40B4-BE49-F238E27FC236}">
                <a16:creationId xmlns:a16="http://schemas.microsoft.com/office/drawing/2014/main" id="{511A61C4-5B7F-8B47-9134-6BC4BC8FF2F8}"/>
              </a:ext>
            </a:extLst>
          </p:cNvPr>
          <p:cNvPicPr>
            <a:picLocks noChangeAspect="1" noChangeArrowheads="1"/>
          </p:cNvPicPr>
          <p:nvPr userDrawn="1"/>
        </p:nvPicPr>
        <p:blipFill>
          <a:blip r:embed="rId3"/>
          <a:srcRect/>
          <a:stretch/>
        </p:blipFill>
        <p:spPr bwMode="auto">
          <a:xfrm>
            <a:off x="4834273" y="222075"/>
            <a:ext cx="4186269" cy="10548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 name="Freeform 16">
            <a:extLst>
              <a:ext uri="{FF2B5EF4-FFF2-40B4-BE49-F238E27FC236}">
                <a16:creationId xmlns:a16="http://schemas.microsoft.com/office/drawing/2014/main" id="{5D41D000-68BA-9B4E-A6F0-E8E653AACF1B}"/>
              </a:ext>
            </a:extLst>
          </p:cNvPr>
          <p:cNvSpPr>
            <a:spLocks noChangeArrowheads="1"/>
          </p:cNvSpPr>
          <p:nvPr userDrawn="1"/>
        </p:nvSpPr>
        <p:spPr bwMode="auto">
          <a:xfrm flipH="1">
            <a:off x="0" y="-5887"/>
            <a:ext cx="835931" cy="5726776"/>
          </a:xfrm>
          <a:custGeom>
            <a:avLst/>
            <a:gdLst>
              <a:gd name="connsiteX0" fmla="*/ 69304 w 1114575"/>
              <a:gd name="connsiteY0" fmla="*/ 6624272 h 6872131"/>
              <a:gd name="connsiteX1" fmla="*/ 68695 w 1114575"/>
              <a:gd name="connsiteY1" fmla="*/ 6625398 h 6872131"/>
              <a:gd name="connsiteX2" fmla="*/ 68262 w 1114575"/>
              <a:gd name="connsiteY2" fmla="*/ 6624517 h 6872131"/>
              <a:gd name="connsiteX3" fmla="*/ 10766 w 1114575"/>
              <a:gd name="connsiteY3" fmla="*/ 6730697 h 6872131"/>
              <a:gd name="connsiteX4" fmla="*/ 82499 w 1114575"/>
              <a:gd name="connsiteY4" fmla="*/ 6872131 h 6872131"/>
              <a:gd name="connsiteX5" fmla="*/ 191099 w 1114575"/>
              <a:gd name="connsiteY5" fmla="*/ 6872131 h 6872131"/>
              <a:gd name="connsiteX6" fmla="*/ 174959 w 1114575"/>
              <a:gd name="connsiteY6" fmla="*/ 6407283 h 6872131"/>
              <a:gd name="connsiteX7" fmla="*/ 174651 w 1114575"/>
              <a:gd name="connsiteY7" fmla="*/ 6407898 h 6872131"/>
              <a:gd name="connsiteX8" fmla="*/ 174452 w 1114575"/>
              <a:gd name="connsiteY8" fmla="*/ 6407499 h 6872131"/>
              <a:gd name="connsiteX9" fmla="*/ 125759 w 1114575"/>
              <a:gd name="connsiteY9" fmla="*/ 6504872 h 6872131"/>
              <a:gd name="connsiteX10" fmla="*/ 121098 w 1114575"/>
              <a:gd name="connsiteY10" fmla="*/ 6513678 h 6872131"/>
              <a:gd name="connsiteX11" fmla="*/ 300553 w 1114575"/>
              <a:gd name="connsiteY11" fmla="*/ 6872131 h 6872131"/>
              <a:gd name="connsiteX12" fmla="*/ 407427 w 1114575"/>
              <a:gd name="connsiteY12" fmla="*/ 6872131 h 6872131"/>
              <a:gd name="connsiteX13" fmla="*/ 286358 w 1114575"/>
              <a:gd name="connsiteY13" fmla="*/ 6190294 h 6872131"/>
              <a:gd name="connsiteX14" fmla="*/ 285769 w 1114575"/>
              <a:gd name="connsiteY14" fmla="*/ 6191424 h 6872131"/>
              <a:gd name="connsiteX15" fmla="*/ 285301 w 1114575"/>
              <a:gd name="connsiteY15" fmla="*/ 6190480 h 6872131"/>
              <a:gd name="connsiteX16" fmla="*/ 236608 w 1114575"/>
              <a:gd name="connsiteY16" fmla="*/ 6283710 h 6872131"/>
              <a:gd name="connsiteX17" fmla="*/ 227801 w 1114575"/>
              <a:gd name="connsiteY17" fmla="*/ 6296659 h 6872131"/>
              <a:gd name="connsiteX18" fmla="*/ 517391 w 1114575"/>
              <a:gd name="connsiteY18" fmla="*/ 6872131 h 6872131"/>
              <a:gd name="connsiteX19" fmla="*/ 624709 w 1114575"/>
              <a:gd name="connsiteY19" fmla="*/ 6872131 h 6872131"/>
              <a:gd name="connsiteX20" fmla="*/ 391460 w 1114575"/>
              <a:gd name="connsiteY20" fmla="*/ 5973305 h 6872131"/>
              <a:gd name="connsiteX21" fmla="*/ 347395 w 1114575"/>
              <a:gd name="connsiteY21" fmla="*/ 6061874 h 6872131"/>
              <a:gd name="connsiteX22" fmla="*/ 338582 w 1114575"/>
              <a:gd name="connsiteY22" fmla="*/ 6084147 h 6872131"/>
              <a:gd name="connsiteX23" fmla="*/ 338657 w 1114575"/>
              <a:gd name="connsiteY23" fmla="*/ 6084295 h 6872131"/>
              <a:gd name="connsiteX24" fmla="*/ 338654 w 1114575"/>
              <a:gd name="connsiteY24" fmla="*/ 6084301 h 6872131"/>
              <a:gd name="connsiteX25" fmla="*/ 734489 w 1114575"/>
              <a:gd name="connsiteY25" fmla="*/ 6872131 h 6872131"/>
              <a:gd name="connsiteX26" fmla="*/ 845583 w 1114575"/>
              <a:gd name="connsiteY26" fmla="*/ 6872131 h 6872131"/>
              <a:gd name="connsiteX27" fmla="*/ 1114575 w 1114575"/>
              <a:gd name="connsiteY27" fmla="*/ 5839191 h 6872131"/>
              <a:gd name="connsiteX28" fmla="*/ 1100614 w 1114575"/>
              <a:gd name="connsiteY28" fmla="*/ 5866762 h 6872131"/>
              <a:gd name="connsiteX29" fmla="*/ 1109421 w 1114575"/>
              <a:gd name="connsiteY29" fmla="*/ 5884889 h 6872131"/>
              <a:gd name="connsiteX30" fmla="*/ 1114575 w 1114575"/>
              <a:gd name="connsiteY30" fmla="*/ 5894703 h 6872131"/>
              <a:gd name="connsiteX31" fmla="*/ 503947 w 1114575"/>
              <a:gd name="connsiteY31" fmla="*/ 5756325 h 6872131"/>
              <a:gd name="connsiteX32" fmla="*/ 503108 w 1114575"/>
              <a:gd name="connsiteY32" fmla="*/ 5757986 h 6872131"/>
              <a:gd name="connsiteX33" fmla="*/ 502339 w 1114575"/>
              <a:gd name="connsiteY33" fmla="*/ 5756453 h 6872131"/>
              <a:gd name="connsiteX34" fmla="*/ 457789 w 1114575"/>
              <a:gd name="connsiteY34" fmla="*/ 5845009 h 6872131"/>
              <a:gd name="connsiteX35" fmla="*/ 448986 w 1114575"/>
              <a:gd name="connsiteY35" fmla="*/ 5866762 h 6872131"/>
              <a:gd name="connsiteX36" fmla="*/ 951710 w 1114575"/>
              <a:gd name="connsiteY36" fmla="*/ 6872131 h 6872131"/>
              <a:gd name="connsiteX37" fmla="*/ 1065037 w 1114575"/>
              <a:gd name="connsiteY37" fmla="*/ 6872131 h 6872131"/>
              <a:gd name="connsiteX38" fmla="*/ 608524 w 1114575"/>
              <a:gd name="connsiteY38" fmla="*/ 5543578 h 6872131"/>
              <a:gd name="connsiteX39" fmla="*/ 568642 w 1114575"/>
              <a:gd name="connsiteY39" fmla="*/ 5623340 h 6872131"/>
              <a:gd name="connsiteX40" fmla="*/ 555689 w 1114575"/>
              <a:gd name="connsiteY40" fmla="*/ 5649757 h 6872131"/>
              <a:gd name="connsiteX41" fmla="*/ 555702 w 1114575"/>
              <a:gd name="connsiteY41" fmla="*/ 5649780 h 6872131"/>
              <a:gd name="connsiteX42" fmla="*/ 555571 w 1114575"/>
              <a:gd name="connsiteY42" fmla="*/ 5650045 h 6872131"/>
              <a:gd name="connsiteX43" fmla="*/ 861440 w 1114575"/>
              <a:gd name="connsiteY43" fmla="*/ 6259495 h 6872131"/>
              <a:gd name="connsiteX44" fmla="*/ 1114575 w 1114575"/>
              <a:gd name="connsiteY44" fmla="*/ 6764310 h 6872131"/>
              <a:gd name="connsiteX45" fmla="*/ 1114575 w 1114575"/>
              <a:gd name="connsiteY45" fmla="*/ 6545611 h 6872131"/>
              <a:gd name="connsiteX46" fmla="*/ 905008 w 1114575"/>
              <a:gd name="connsiteY46" fmla="*/ 6130852 h 6872131"/>
              <a:gd name="connsiteX47" fmla="*/ 1114575 w 1114575"/>
              <a:gd name="connsiteY47" fmla="*/ 5413892 h 6872131"/>
              <a:gd name="connsiteX48" fmla="*/ 994429 w 1114575"/>
              <a:gd name="connsiteY48" fmla="*/ 5654417 h 6872131"/>
              <a:gd name="connsiteX49" fmla="*/ 998572 w 1114575"/>
              <a:gd name="connsiteY49" fmla="*/ 5663227 h 6872131"/>
              <a:gd name="connsiteX50" fmla="*/ 1047261 w 1114575"/>
              <a:gd name="connsiteY50" fmla="*/ 5760599 h 6872131"/>
              <a:gd name="connsiteX51" fmla="*/ 1048254 w 1114575"/>
              <a:gd name="connsiteY51" fmla="*/ 5758611 h 6872131"/>
              <a:gd name="connsiteX52" fmla="*/ 1049131 w 1114575"/>
              <a:gd name="connsiteY52" fmla="*/ 5760370 h 6872131"/>
              <a:gd name="connsiteX53" fmla="*/ 1114575 w 1114575"/>
              <a:gd name="connsiteY53" fmla="*/ 5629281 h 6872131"/>
              <a:gd name="connsiteX54" fmla="*/ 486530 w 1114575"/>
              <a:gd name="connsiteY54" fmla="*/ 5167030 h 6872131"/>
              <a:gd name="connsiteX55" fmla="*/ 380351 w 1114575"/>
              <a:gd name="connsiteY55" fmla="*/ 5167030 h 6872131"/>
              <a:gd name="connsiteX56" fmla="*/ 0 w 1114575"/>
              <a:gd name="connsiteY56" fmla="*/ 5916255 h 6872131"/>
              <a:gd name="connsiteX57" fmla="*/ 0 w 1114575"/>
              <a:gd name="connsiteY57" fmla="*/ 6127477 h 6872131"/>
              <a:gd name="connsiteX58" fmla="*/ 689817 w 1114575"/>
              <a:gd name="connsiteY58" fmla="*/ 5167030 h 6872131"/>
              <a:gd name="connsiteX59" fmla="*/ 583654 w 1114575"/>
              <a:gd name="connsiteY59" fmla="*/ 5167030 h 6872131"/>
              <a:gd name="connsiteX60" fmla="*/ 0 w 1114575"/>
              <a:gd name="connsiteY60" fmla="*/ 6328014 h 6872131"/>
              <a:gd name="connsiteX61" fmla="*/ 0 w 1114575"/>
              <a:gd name="connsiteY61" fmla="*/ 6543437 h 6872131"/>
              <a:gd name="connsiteX62" fmla="*/ 910746 w 1114575"/>
              <a:gd name="connsiteY62" fmla="*/ 5167030 h 6872131"/>
              <a:gd name="connsiteX63" fmla="*/ 799988 w 1114575"/>
              <a:gd name="connsiteY63" fmla="*/ 5167030 h 6872131"/>
              <a:gd name="connsiteX64" fmla="*/ 799982 w 1114575"/>
              <a:gd name="connsiteY64" fmla="*/ 5167037 h 6872131"/>
              <a:gd name="connsiteX65" fmla="*/ 799146 w 1114575"/>
              <a:gd name="connsiteY65" fmla="*/ 5167037 h 6872131"/>
              <a:gd name="connsiteX66" fmla="*/ 666541 w 1114575"/>
              <a:gd name="connsiteY66" fmla="*/ 5432725 h 6872131"/>
              <a:gd name="connsiteX67" fmla="*/ 1114575 w 1114575"/>
              <a:gd name="connsiteY67" fmla="*/ 6323848 h 6872131"/>
              <a:gd name="connsiteX68" fmla="*/ 1114575 w 1114575"/>
              <a:gd name="connsiteY68" fmla="*/ 6111406 h 6872131"/>
              <a:gd name="connsiteX69" fmla="*/ 773592 w 1114575"/>
              <a:gd name="connsiteY69" fmla="*/ 5432702 h 6872131"/>
              <a:gd name="connsiteX70" fmla="*/ 269541 w 1114575"/>
              <a:gd name="connsiteY70" fmla="*/ 5167024 h 6872131"/>
              <a:gd name="connsiteX71" fmla="*/ 264878 w 1114575"/>
              <a:gd name="connsiteY71" fmla="*/ 5167024 h 6872131"/>
              <a:gd name="connsiteX72" fmla="*/ 163362 w 1114575"/>
              <a:gd name="connsiteY72" fmla="*/ 5167024 h 6872131"/>
              <a:gd name="connsiteX73" fmla="*/ 0 w 1114575"/>
              <a:gd name="connsiteY73" fmla="*/ 5167024 h 6872131"/>
              <a:gd name="connsiteX74" fmla="*/ 0 w 1114575"/>
              <a:gd name="connsiteY74" fmla="*/ 5260220 h 6872131"/>
              <a:gd name="connsiteX75" fmla="*/ 114155 w 1114575"/>
              <a:gd name="connsiteY75" fmla="*/ 5260220 h 6872131"/>
              <a:gd name="connsiteX76" fmla="*/ 0 w 1114575"/>
              <a:gd name="connsiteY76" fmla="*/ 5487092 h 6872131"/>
              <a:gd name="connsiteX77" fmla="*/ 0 w 1114575"/>
              <a:gd name="connsiteY77" fmla="*/ 5701687 h 6872131"/>
              <a:gd name="connsiteX78" fmla="*/ 1114575 w 1114575"/>
              <a:gd name="connsiteY78" fmla="*/ 5167024 h 6872131"/>
              <a:gd name="connsiteX79" fmla="*/ 1021988 w 1114575"/>
              <a:gd name="connsiteY79" fmla="*/ 5167024 h 6872131"/>
              <a:gd name="connsiteX80" fmla="*/ 1021981 w 1114575"/>
              <a:gd name="connsiteY80" fmla="*/ 5167037 h 6872131"/>
              <a:gd name="connsiteX81" fmla="*/ 1020845 w 1114575"/>
              <a:gd name="connsiteY81" fmla="*/ 5167037 h 6872131"/>
              <a:gd name="connsiteX82" fmla="*/ 883580 w 1114575"/>
              <a:gd name="connsiteY82" fmla="*/ 5437385 h 6872131"/>
              <a:gd name="connsiteX83" fmla="*/ 936412 w 1114575"/>
              <a:gd name="connsiteY83" fmla="*/ 5543578 h 6872131"/>
              <a:gd name="connsiteX84" fmla="*/ 936966 w 1114575"/>
              <a:gd name="connsiteY84" fmla="*/ 5542487 h 6872131"/>
              <a:gd name="connsiteX85" fmla="*/ 937411 w 1114575"/>
              <a:gd name="connsiteY85" fmla="*/ 5543384 h 6872131"/>
              <a:gd name="connsiteX86" fmla="*/ 1114575 w 1114575"/>
              <a:gd name="connsiteY86" fmla="*/ 5194202 h 6872131"/>
              <a:gd name="connsiteX87" fmla="*/ 733214 w 1114575"/>
              <a:gd name="connsiteY87" fmla="*/ 5078458 h 6872131"/>
              <a:gd name="connsiteX88" fmla="*/ 627379 w 1114575"/>
              <a:gd name="connsiteY88" fmla="*/ 5078458 h 6872131"/>
              <a:gd name="connsiteX89" fmla="*/ 582980 w 1114575"/>
              <a:gd name="connsiteY89" fmla="*/ 5167020 h 6872131"/>
              <a:gd name="connsiteX90" fmla="*/ 693462 w 1114575"/>
              <a:gd name="connsiteY90" fmla="*/ 5167020 h 6872131"/>
              <a:gd name="connsiteX91" fmla="*/ 1114575 w 1114575"/>
              <a:gd name="connsiteY91" fmla="*/ 4984720 h 6872131"/>
              <a:gd name="connsiteX92" fmla="*/ 676815 w 1114575"/>
              <a:gd name="connsiteY92" fmla="*/ 4984720 h 6872131"/>
              <a:gd name="connsiteX93" fmla="*/ 676556 w 1114575"/>
              <a:gd name="connsiteY93" fmla="*/ 4985222 h 6872131"/>
              <a:gd name="connsiteX94" fmla="*/ 670684 w 1114575"/>
              <a:gd name="connsiteY94" fmla="*/ 4985222 h 6872131"/>
              <a:gd name="connsiteX95" fmla="*/ 621991 w 1114575"/>
              <a:gd name="connsiteY95" fmla="*/ 5078452 h 6872131"/>
              <a:gd name="connsiteX96" fmla="*/ 1114575 w 1114575"/>
              <a:gd name="connsiteY96" fmla="*/ 5078452 h 6872131"/>
              <a:gd name="connsiteX97" fmla="*/ 0 w 1114575"/>
              <a:gd name="connsiteY97" fmla="*/ 4979081 h 6872131"/>
              <a:gd name="connsiteX98" fmla="*/ 0 w 1114575"/>
              <a:gd name="connsiteY98" fmla="*/ 5075657 h 6872131"/>
              <a:gd name="connsiteX99" fmla="*/ 47984 w 1114575"/>
              <a:gd name="connsiteY99" fmla="*/ 5075657 h 6872131"/>
              <a:gd name="connsiteX100" fmla="*/ 1114575 w 1114575"/>
              <a:gd name="connsiteY100" fmla="*/ 4796328 h 6872131"/>
              <a:gd name="connsiteX101" fmla="*/ 770336 w 1114575"/>
              <a:gd name="connsiteY101" fmla="*/ 4796328 h 6872131"/>
              <a:gd name="connsiteX102" fmla="*/ 721637 w 1114575"/>
              <a:gd name="connsiteY102" fmla="*/ 4889578 h 6872131"/>
              <a:gd name="connsiteX103" fmla="*/ 1114575 w 1114575"/>
              <a:gd name="connsiteY103" fmla="*/ 4889578 h 6872131"/>
              <a:gd name="connsiteX104" fmla="*/ 1114575 w 1114575"/>
              <a:gd name="connsiteY104" fmla="*/ 4599870 h 6872131"/>
              <a:gd name="connsiteX105" fmla="*/ 861303 w 1114575"/>
              <a:gd name="connsiteY105" fmla="*/ 4599870 h 6872131"/>
              <a:gd name="connsiteX106" fmla="*/ 812613 w 1114575"/>
              <a:gd name="connsiteY106" fmla="*/ 4697244 h 6872131"/>
              <a:gd name="connsiteX107" fmla="*/ 814441 w 1114575"/>
              <a:gd name="connsiteY107" fmla="*/ 4697244 h 6872131"/>
              <a:gd name="connsiteX108" fmla="*/ 813674 w 1114575"/>
              <a:gd name="connsiteY108" fmla="*/ 4698783 h 6872131"/>
              <a:gd name="connsiteX109" fmla="*/ 1114575 w 1114575"/>
              <a:gd name="connsiteY109" fmla="*/ 4698783 h 6872131"/>
              <a:gd name="connsiteX110" fmla="*/ 0 w 1114575"/>
              <a:gd name="connsiteY110" fmla="*/ 4544702 h 6872131"/>
              <a:gd name="connsiteX111" fmla="*/ 0 w 1114575"/>
              <a:gd name="connsiteY111" fmla="*/ 4758036 h 6872131"/>
              <a:gd name="connsiteX112" fmla="*/ 158784 w 1114575"/>
              <a:gd name="connsiteY112" fmla="*/ 5075655 h 6872131"/>
              <a:gd name="connsiteX113" fmla="*/ 264973 w 1114575"/>
              <a:gd name="connsiteY113" fmla="*/ 5075655 h 6872131"/>
              <a:gd name="connsiteX114" fmla="*/ 1114575 w 1114575"/>
              <a:gd name="connsiteY114" fmla="*/ 4409219 h 6872131"/>
              <a:gd name="connsiteX115" fmla="*/ 960546 w 1114575"/>
              <a:gd name="connsiteY115" fmla="*/ 4409219 h 6872131"/>
              <a:gd name="connsiteX116" fmla="*/ 960523 w 1114575"/>
              <a:gd name="connsiteY116" fmla="*/ 4409265 h 6872131"/>
              <a:gd name="connsiteX117" fmla="*/ 958685 w 1114575"/>
              <a:gd name="connsiteY117" fmla="*/ 4409265 h 6872131"/>
              <a:gd name="connsiteX118" fmla="*/ 909996 w 1114575"/>
              <a:gd name="connsiteY118" fmla="*/ 4502494 h 6872131"/>
              <a:gd name="connsiteX119" fmla="*/ 1114575 w 1114575"/>
              <a:gd name="connsiteY119" fmla="*/ 4502494 h 6872131"/>
              <a:gd name="connsiteX120" fmla="*/ 1114575 w 1114575"/>
              <a:gd name="connsiteY120" fmla="*/ 4218659 h 6872131"/>
              <a:gd name="connsiteX121" fmla="*/ 1051925 w 1114575"/>
              <a:gd name="connsiteY121" fmla="*/ 4218659 h 6872131"/>
              <a:gd name="connsiteX122" fmla="*/ 1007378 w 1114575"/>
              <a:gd name="connsiteY122" fmla="*/ 4311893 h 6872131"/>
              <a:gd name="connsiteX123" fmla="*/ 1008243 w 1114575"/>
              <a:gd name="connsiteY123" fmla="*/ 4311893 h 6872131"/>
              <a:gd name="connsiteX124" fmla="*/ 1007824 w 1114575"/>
              <a:gd name="connsiteY124" fmla="*/ 4312767 h 6872131"/>
              <a:gd name="connsiteX125" fmla="*/ 1114575 w 1114575"/>
              <a:gd name="connsiteY125" fmla="*/ 4312767 h 6872131"/>
              <a:gd name="connsiteX126" fmla="*/ 0 w 1114575"/>
              <a:gd name="connsiteY126" fmla="*/ 4121228 h 6872131"/>
              <a:gd name="connsiteX127" fmla="*/ 0 w 1114575"/>
              <a:gd name="connsiteY127" fmla="*/ 4344228 h 6872131"/>
              <a:gd name="connsiteX128" fmla="*/ 329330 w 1114575"/>
              <a:gd name="connsiteY128" fmla="*/ 5002832 h 6872131"/>
              <a:gd name="connsiteX129" fmla="*/ 329965 w 1114575"/>
              <a:gd name="connsiteY129" fmla="*/ 5001669 h 6872131"/>
              <a:gd name="connsiteX130" fmla="*/ 330414 w 1114575"/>
              <a:gd name="connsiteY130" fmla="*/ 5002566 h 6872131"/>
              <a:gd name="connsiteX131" fmla="*/ 388408 w 1114575"/>
              <a:gd name="connsiteY131" fmla="*/ 4896427 h 6872131"/>
              <a:gd name="connsiteX132" fmla="*/ 1114575 w 1114575"/>
              <a:gd name="connsiteY132" fmla="*/ 4093369 h 6872131"/>
              <a:gd name="connsiteX133" fmla="*/ 1100614 w 1114575"/>
              <a:gd name="connsiteY133" fmla="*/ 4121287 h 6872131"/>
              <a:gd name="connsiteX134" fmla="*/ 1114575 w 1114575"/>
              <a:gd name="connsiteY134" fmla="*/ 4121287 h 6872131"/>
              <a:gd name="connsiteX135" fmla="*/ 0 w 1114575"/>
              <a:gd name="connsiteY135" fmla="*/ 3688374 h 6872131"/>
              <a:gd name="connsiteX136" fmla="*/ 0 w 1114575"/>
              <a:gd name="connsiteY136" fmla="*/ 3905283 h 6872131"/>
              <a:gd name="connsiteX137" fmla="*/ 440179 w 1114575"/>
              <a:gd name="connsiteY137" fmla="*/ 4785813 h 6872131"/>
              <a:gd name="connsiteX138" fmla="*/ 441299 w 1114575"/>
              <a:gd name="connsiteY138" fmla="*/ 4783585 h 6872131"/>
              <a:gd name="connsiteX139" fmla="*/ 442295 w 1114575"/>
              <a:gd name="connsiteY139" fmla="*/ 4785577 h 6872131"/>
              <a:gd name="connsiteX140" fmla="*/ 495668 w 1114575"/>
              <a:gd name="connsiteY140" fmla="*/ 4679385 h 6872131"/>
              <a:gd name="connsiteX141" fmla="*/ 1114575 w 1114575"/>
              <a:gd name="connsiteY141" fmla="*/ 3663740 h 6872131"/>
              <a:gd name="connsiteX142" fmla="*/ 402500 w 1114575"/>
              <a:gd name="connsiteY142" fmla="*/ 5080223 h 6872131"/>
              <a:gd name="connsiteX143" fmla="*/ 509223 w 1114575"/>
              <a:gd name="connsiteY143" fmla="*/ 5080223 h 6872131"/>
              <a:gd name="connsiteX144" fmla="*/ 1114575 w 1114575"/>
              <a:gd name="connsiteY144" fmla="*/ 3879510 h 6872131"/>
              <a:gd name="connsiteX145" fmla="*/ 0 w 1114575"/>
              <a:gd name="connsiteY145" fmla="*/ 3254256 h 6872131"/>
              <a:gd name="connsiteX146" fmla="*/ 0 w 1114575"/>
              <a:gd name="connsiteY146" fmla="*/ 3469615 h 6872131"/>
              <a:gd name="connsiteX147" fmla="*/ 551028 w 1114575"/>
              <a:gd name="connsiteY147" fmla="*/ 4568794 h 6872131"/>
              <a:gd name="connsiteX148" fmla="*/ 551569 w 1114575"/>
              <a:gd name="connsiteY148" fmla="*/ 4567720 h 6872131"/>
              <a:gd name="connsiteX149" fmla="*/ 552001 w 1114575"/>
              <a:gd name="connsiteY149" fmla="*/ 4568585 h 6872131"/>
              <a:gd name="connsiteX150" fmla="*/ 605305 w 1114575"/>
              <a:gd name="connsiteY150" fmla="*/ 4462389 h 6872131"/>
              <a:gd name="connsiteX151" fmla="*/ 56532 w 1114575"/>
              <a:gd name="connsiteY151" fmla="*/ 2933689 h 6872131"/>
              <a:gd name="connsiteX152" fmla="*/ 0 w 1114575"/>
              <a:gd name="connsiteY152" fmla="*/ 2933689 h 6872131"/>
              <a:gd name="connsiteX153" fmla="*/ 0 w 1114575"/>
              <a:gd name="connsiteY153" fmla="*/ 3036894 h 6872131"/>
              <a:gd name="connsiteX154" fmla="*/ 657735 w 1114575"/>
              <a:gd name="connsiteY154" fmla="*/ 4351773 h 6872131"/>
              <a:gd name="connsiteX155" fmla="*/ 658802 w 1114575"/>
              <a:gd name="connsiteY155" fmla="*/ 4349624 h 6872131"/>
              <a:gd name="connsiteX156" fmla="*/ 659792 w 1114575"/>
              <a:gd name="connsiteY156" fmla="*/ 4351599 h 6872131"/>
              <a:gd name="connsiteX157" fmla="*/ 712657 w 1114575"/>
              <a:gd name="connsiteY157" fmla="*/ 4245396 h 6872131"/>
              <a:gd name="connsiteX158" fmla="*/ 277997 w 1114575"/>
              <a:gd name="connsiteY158" fmla="*/ 2933689 h 6872131"/>
              <a:gd name="connsiteX159" fmla="*/ 167276 w 1114575"/>
              <a:gd name="connsiteY159" fmla="*/ 2933689 h 6872131"/>
              <a:gd name="connsiteX160" fmla="*/ 167508 w 1114575"/>
              <a:gd name="connsiteY160" fmla="*/ 2934154 h 6872131"/>
              <a:gd name="connsiteX161" fmla="*/ 165645 w 1114575"/>
              <a:gd name="connsiteY161" fmla="*/ 2934154 h 6872131"/>
              <a:gd name="connsiteX162" fmla="*/ 768067 w 1114575"/>
              <a:gd name="connsiteY162" fmla="*/ 4134236 h 6872131"/>
              <a:gd name="connsiteX163" fmla="*/ 768443 w 1114575"/>
              <a:gd name="connsiteY163" fmla="*/ 4133490 h 6872131"/>
              <a:gd name="connsiteX164" fmla="*/ 769003 w 1114575"/>
              <a:gd name="connsiteY164" fmla="*/ 4134607 h 6872131"/>
              <a:gd name="connsiteX165" fmla="*/ 822294 w 1114575"/>
              <a:gd name="connsiteY165" fmla="*/ 4028353 h 6872131"/>
              <a:gd name="connsiteX166" fmla="*/ 495206 w 1114575"/>
              <a:gd name="connsiteY166" fmla="*/ 2933689 h 6872131"/>
              <a:gd name="connsiteX167" fmla="*/ 384265 w 1114575"/>
              <a:gd name="connsiteY167" fmla="*/ 2933689 h 6872131"/>
              <a:gd name="connsiteX168" fmla="*/ 384498 w 1114575"/>
              <a:gd name="connsiteY168" fmla="*/ 2934154 h 6872131"/>
              <a:gd name="connsiteX169" fmla="*/ 382683 w 1114575"/>
              <a:gd name="connsiteY169" fmla="*/ 2934154 h 6872131"/>
              <a:gd name="connsiteX170" fmla="*/ 874773 w 1114575"/>
              <a:gd name="connsiteY170" fmla="*/ 3917215 h 6872131"/>
              <a:gd name="connsiteX171" fmla="*/ 875648 w 1114575"/>
              <a:gd name="connsiteY171" fmla="*/ 3915387 h 6872131"/>
              <a:gd name="connsiteX172" fmla="*/ 876764 w 1114575"/>
              <a:gd name="connsiteY172" fmla="*/ 3917617 h 6872131"/>
              <a:gd name="connsiteX173" fmla="*/ 929646 w 1114575"/>
              <a:gd name="connsiteY173" fmla="*/ 3807197 h 6872131"/>
              <a:gd name="connsiteX174" fmla="*/ 711861 w 1114575"/>
              <a:gd name="connsiteY174" fmla="*/ 2933689 h 6872131"/>
              <a:gd name="connsiteX175" fmla="*/ 605823 w 1114575"/>
              <a:gd name="connsiteY175" fmla="*/ 2933689 h 6872131"/>
              <a:gd name="connsiteX176" fmla="*/ 606055 w 1114575"/>
              <a:gd name="connsiteY176" fmla="*/ 2934154 h 6872131"/>
              <a:gd name="connsiteX177" fmla="*/ 604382 w 1114575"/>
              <a:gd name="connsiteY177" fmla="*/ 2934154 h 6872131"/>
              <a:gd name="connsiteX178" fmla="*/ 985105 w 1114575"/>
              <a:gd name="connsiteY178" fmla="*/ 3696054 h 6872131"/>
              <a:gd name="connsiteX179" fmla="*/ 985567 w 1114575"/>
              <a:gd name="connsiteY179" fmla="*/ 3695178 h 6872131"/>
              <a:gd name="connsiteX180" fmla="*/ 986006 w 1114575"/>
              <a:gd name="connsiteY180" fmla="*/ 3696059 h 6872131"/>
              <a:gd name="connsiteX181" fmla="*/ 1035147 w 1114575"/>
              <a:gd name="connsiteY181" fmla="*/ 3602771 h 6872131"/>
              <a:gd name="connsiteX182" fmla="*/ 1039283 w 1114575"/>
              <a:gd name="connsiteY182" fmla="*/ 3589815 h 6872131"/>
              <a:gd name="connsiteX183" fmla="*/ 929161 w 1114575"/>
              <a:gd name="connsiteY183" fmla="*/ 2933689 h 6872131"/>
              <a:gd name="connsiteX184" fmla="*/ 822812 w 1114575"/>
              <a:gd name="connsiteY184" fmla="*/ 2933689 h 6872131"/>
              <a:gd name="connsiteX185" fmla="*/ 823048 w 1114575"/>
              <a:gd name="connsiteY185" fmla="*/ 2934154 h 6872131"/>
              <a:gd name="connsiteX186" fmla="*/ 821420 w 1114575"/>
              <a:gd name="connsiteY186" fmla="*/ 2934154 h 6872131"/>
              <a:gd name="connsiteX187" fmla="*/ 1095954 w 1114575"/>
              <a:gd name="connsiteY187" fmla="*/ 3479034 h 6872131"/>
              <a:gd name="connsiteX188" fmla="*/ 1096845 w 1114575"/>
              <a:gd name="connsiteY188" fmla="*/ 3477243 h 6872131"/>
              <a:gd name="connsiteX189" fmla="*/ 1097768 w 1114575"/>
              <a:gd name="connsiteY189" fmla="*/ 3479074 h 6872131"/>
              <a:gd name="connsiteX190" fmla="*/ 1114575 w 1114575"/>
              <a:gd name="connsiteY190" fmla="*/ 3445304 h 6872131"/>
              <a:gd name="connsiteX191" fmla="*/ 1114575 w 1114575"/>
              <a:gd name="connsiteY191" fmla="*/ 3299928 h 6872131"/>
              <a:gd name="connsiteX192" fmla="*/ 1114575 w 1114575"/>
              <a:gd name="connsiteY192" fmla="*/ 2933689 h 6872131"/>
              <a:gd name="connsiteX193" fmla="*/ 1039801 w 1114575"/>
              <a:gd name="connsiteY193" fmla="*/ 2933689 h 6872131"/>
              <a:gd name="connsiteX194" fmla="*/ 1040033 w 1114575"/>
              <a:gd name="connsiteY194" fmla="*/ 2934154 h 6872131"/>
              <a:gd name="connsiteX195" fmla="*/ 1038458 w 1114575"/>
              <a:gd name="connsiteY195" fmla="*/ 2934154 h 6872131"/>
              <a:gd name="connsiteX196" fmla="*/ 1114575 w 1114575"/>
              <a:gd name="connsiteY196" fmla="*/ 3086375 h 6872131"/>
              <a:gd name="connsiteX197" fmla="*/ 1114575 w 1114575"/>
              <a:gd name="connsiteY197" fmla="*/ 2743549 h 6872131"/>
              <a:gd name="connsiteX198" fmla="*/ 0 w 1114575"/>
              <a:gd name="connsiteY198" fmla="*/ 2743549 h 6872131"/>
              <a:gd name="connsiteX199" fmla="*/ 0 w 1114575"/>
              <a:gd name="connsiteY199" fmla="*/ 2836792 h 6872131"/>
              <a:gd name="connsiteX200" fmla="*/ 1114575 w 1114575"/>
              <a:gd name="connsiteY200" fmla="*/ 2836792 h 6872131"/>
              <a:gd name="connsiteX201" fmla="*/ 1114575 w 1114575"/>
              <a:gd name="connsiteY201" fmla="*/ 2552719 h 6872131"/>
              <a:gd name="connsiteX202" fmla="*/ 0 w 1114575"/>
              <a:gd name="connsiteY202" fmla="*/ 2552719 h 6872131"/>
              <a:gd name="connsiteX203" fmla="*/ 0 w 1114575"/>
              <a:gd name="connsiteY203" fmla="*/ 2645377 h 6872131"/>
              <a:gd name="connsiteX204" fmla="*/ 1114575 w 1114575"/>
              <a:gd name="connsiteY204" fmla="*/ 2645377 h 6872131"/>
              <a:gd name="connsiteX205" fmla="*/ 1084252 w 1114575"/>
              <a:gd name="connsiteY205" fmla="*/ 2362593 h 6872131"/>
              <a:gd name="connsiteX206" fmla="*/ 0 w 1114575"/>
              <a:gd name="connsiteY206" fmla="*/ 2362593 h 6872131"/>
              <a:gd name="connsiteX207" fmla="*/ 0 w 1114575"/>
              <a:gd name="connsiteY207" fmla="*/ 2455797 h 6872131"/>
              <a:gd name="connsiteX208" fmla="*/ 1114575 w 1114575"/>
              <a:gd name="connsiteY208" fmla="*/ 2455797 h 6872131"/>
              <a:gd name="connsiteX209" fmla="*/ 1114575 w 1114575"/>
              <a:gd name="connsiteY209" fmla="*/ 2420654 h 6872131"/>
              <a:gd name="connsiteX210" fmla="*/ 985105 w 1114575"/>
              <a:gd name="connsiteY210" fmla="*/ 2171736 h 6872131"/>
              <a:gd name="connsiteX211" fmla="*/ 0 w 1114575"/>
              <a:gd name="connsiteY211" fmla="*/ 2171736 h 6872131"/>
              <a:gd name="connsiteX212" fmla="*/ 0 w 1114575"/>
              <a:gd name="connsiteY212" fmla="*/ 2266216 h 6872131"/>
              <a:gd name="connsiteX213" fmla="*/ 1034715 w 1114575"/>
              <a:gd name="connsiteY213" fmla="*/ 2266216 h 6872131"/>
              <a:gd name="connsiteX214" fmla="*/ 1034056 w 1114575"/>
              <a:gd name="connsiteY214" fmla="*/ 2264969 h 6872131"/>
              <a:gd name="connsiteX215" fmla="*/ 1034312 w 1114575"/>
              <a:gd name="connsiteY215" fmla="*/ 2264969 h 6872131"/>
              <a:gd name="connsiteX216" fmla="*/ 892396 w 1114575"/>
              <a:gd name="connsiteY216" fmla="*/ 1976653 h 6872131"/>
              <a:gd name="connsiteX217" fmla="*/ 0 w 1114575"/>
              <a:gd name="connsiteY217" fmla="*/ 1976653 h 6872131"/>
              <a:gd name="connsiteX218" fmla="*/ 0 w 1114575"/>
              <a:gd name="connsiteY218" fmla="*/ 2074363 h 6872131"/>
              <a:gd name="connsiteX219" fmla="*/ 941076 w 1114575"/>
              <a:gd name="connsiteY219" fmla="*/ 2074363 h 6872131"/>
              <a:gd name="connsiteX220" fmla="*/ 940427 w 1114575"/>
              <a:gd name="connsiteY220" fmla="*/ 2073066 h 6872131"/>
              <a:gd name="connsiteX221" fmla="*/ 795000 w 1114575"/>
              <a:gd name="connsiteY221" fmla="*/ 1786385 h 6872131"/>
              <a:gd name="connsiteX222" fmla="*/ 0 w 1114575"/>
              <a:gd name="connsiteY222" fmla="*/ 1786385 h 6872131"/>
              <a:gd name="connsiteX223" fmla="*/ 0 w 1114575"/>
              <a:gd name="connsiteY223" fmla="*/ 1884773 h 6872131"/>
              <a:gd name="connsiteX224" fmla="*/ 845134 w 1114575"/>
              <a:gd name="connsiteY224" fmla="*/ 1884773 h 6872131"/>
              <a:gd name="connsiteX225" fmla="*/ 796464 w 1114575"/>
              <a:gd name="connsiteY225" fmla="*/ 1787073 h 6872131"/>
              <a:gd name="connsiteX226" fmla="*/ 795344 w 1114575"/>
              <a:gd name="connsiteY226" fmla="*/ 1787073 h 6872131"/>
              <a:gd name="connsiteX227" fmla="*/ 704626 w 1114575"/>
              <a:gd name="connsiteY227" fmla="*/ 1595209 h 6872131"/>
              <a:gd name="connsiteX228" fmla="*/ 0 w 1114575"/>
              <a:gd name="connsiteY228" fmla="*/ 1595209 h 6872131"/>
              <a:gd name="connsiteX229" fmla="*/ 0 w 1114575"/>
              <a:gd name="connsiteY229" fmla="*/ 1693673 h 6872131"/>
              <a:gd name="connsiteX230" fmla="*/ 746311 w 1114575"/>
              <a:gd name="connsiteY230" fmla="*/ 1693673 h 6872131"/>
              <a:gd name="connsiteX231" fmla="*/ 745964 w 1114575"/>
              <a:gd name="connsiteY231" fmla="*/ 1692910 h 6872131"/>
              <a:gd name="connsiteX232" fmla="*/ 749203 w 1114575"/>
              <a:gd name="connsiteY232" fmla="*/ 1692910 h 6872131"/>
              <a:gd name="connsiteX233" fmla="*/ 597769 w 1114575"/>
              <a:gd name="connsiteY233" fmla="*/ 1391926 h 6872131"/>
              <a:gd name="connsiteX234" fmla="*/ 596636 w 1114575"/>
              <a:gd name="connsiteY234" fmla="*/ 1394186 h 6872131"/>
              <a:gd name="connsiteX235" fmla="*/ 595575 w 1114575"/>
              <a:gd name="connsiteY235" fmla="*/ 1392228 h 6872131"/>
              <a:gd name="connsiteX236" fmla="*/ 542222 w 1114575"/>
              <a:gd name="connsiteY236" fmla="*/ 1498408 h 6872131"/>
              <a:gd name="connsiteX237" fmla="*/ 544328 w 1114575"/>
              <a:gd name="connsiteY237" fmla="*/ 1498408 h 6872131"/>
              <a:gd name="connsiteX238" fmla="*/ 544151 w 1114575"/>
              <a:gd name="connsiteY238" fmla="*/ 1498757 h 6872131"/>
              <a:gd name="connsiteX239" fmla="*/ 655550 w 1114575"/>
              <a:gd name="connsiteY239" fmla="*/ 1498757 h 6872131"/>
              <a:gd name="connsiteX240" fmla="*/ 490421 w 1114575"/>
              <a:gd name="connsiteY240" fmla="*/ 1174937 h 6872131"/>
              <a:gd name="connsiteX241" fmla="*/ 489576 w 1114575"/>
              <a:gd name="connsiteY241" fmla="*/ 1176614 h 6872131"/>
              <a:gd name="connsiteX242" fmla="*/ 488869 w 1114575"/>
              <a:gd name="connsiteY242" fmla="*/ 1175209 h 6872131"/>
              <a:gd name="connsiteX243" fmla="*/ 325184 w 1114575"/>
              <a:gd name="connsiteY243" fmla="*/ 1498408 h 6872131"/>
              <a:gd name="connsiteX244" fmla="*/ 327339 w 1114575"/>
              <a:gd name="connsiteY244" fmla="*/ 1498408 h 6872131"/>
              <a:gd name="connsiteX245" fmla="*/ 327162 w 1114575"/>
              <a:gd name="connsiteY245" fmla="*/ 1498760 h 6872131"/>
              <a:gd name="connsiteX246" fmla="*/ 433072 w 1114575"/>
              <a:gd name="connsiteY246" fmla="*/ 1498760 h 6872131"/>
              <a:gd name="connsiteX247" fmla="*/ 543634 w 1114575"/>
              <a:gd name="connsiteY247" fmla="*/ 1281323 h 6872131"/>
              <a:gd name="connsiteX248" fmla="*/ 381062 w 1114575"/>
              <a:gd name="connsiteY248" fmla="*/ 953380 h 6872131"/>
              <a:gd name="connsiteX249" fmla="*/ 379739 w 1114575"/>
              <a:gd name="connsiteY249" fmla="*/ 956045 h 6872131"/>
              <a:gd name="connsiteX250" fmla="*/ 378537 w 1114575"/>
              <a:gd name="connsiteY250" fmla="*/ 953527 h 6872131"/>
              <a:gd name="connsiteX251" fmla="*/ 108149 w 1114575"/>
              <a:gd name="connsiteY251" fmla="*/ 1498408 h 6872131"/>
              <a:gd name="connsiteX252" fmla="*/ 110350 w 1114575"/>
              <a:gd name="connsiteY252" fmla="*/ 1498408 h 6872131"/>
              <a:gd name="connsiteX253" fmla="*/ 110173 w 1114575"/>
              <a:gd name="connsiteY253" fmla="*/ 1498760 h 6872131"/>
              <a:gd name="connsiteX254" fmla="*/ 216555 w 1114575"/>
              <a:gd name="connsiteY254" fmla="*/ 1498760 h 6872131"/>
              <a:gd name="connsiteX255" fmla="*/ 433996 w 1114575"/>
              <a:gd name="connsiteY255" fmla="*/ 1064324 h 6872131"/>
              <a:gd name="connsiteX256" fmla="*/ 429843 w 1114575"/>
              <a:gd name="connsiteY256" fmla="*/ 1055507 h 6872131"/>
              <a:gd name="connsiteX257" fmla="*/ 266954 w 1114575"/>
              <a:gd name="connsiteY257" fmla="*/ 736391 h 6872131"/>
              <a:gd name="connsiteX258" fmla="*/ 0 w 1114575"/>
              <a:gd name="connsiteY258" fmla="*/ 1271084 h 6872131"/>
              <a:gd name="connsiteX259" fmla="*/ 0 w 1114575"/>
              <a:gd name="connsiteY259" fmla="*/ 1493000 h 6872131"/>
              <a:gd name="connsiteX260" fmla="*/ 325184 w 1114575"/>
              <a:gd name="connsiteY260" fmla="*/ 842688 h 6872131"/>
              <a:gd name="connsiteX261" fmla="*/ 316380 w 1114575"/>
              <a:gd name="connsiteY261" fmla="*/ 829221 h 6872131"/>
              <a:gd name="connsiteX262" fmla="*/ 267688 w 1114575"/>
              <a:gd name="connsiteY262" fmla="*/ 736508 h 6872131"/>
              <a:gd name="connsiteX263" fmla="*/ 267360 w 1114575"/>
              <a:gd name="connsiteY263" fmla="*/ 737163 h 6872131"/>
              <a:gd name="connsiteX264" fmla="*/ 161499 w 1114575"/>
              <a:gd name="connsiteY264" fmla="*/ 514826 h 6872131"/>
              <a:gd name="connsiteX265" fmla="*/ 0 w 1114575"/>
              <a:gd name="connsiteY265" fmla="*/ 837628 h 6872131"/>
              <a:gd name="connsiteX266" fmla="*/ 0 w 1114575"/>
              <a:gd name="connsiteY266" fmla="*/ 1052638 h 6872131"/>
              <a:gd name="connsiteX267" fmla="*/ 214724 w 1114575"/>
              <a:gd name="connsiteY267" fmla="*/ 625712 h 6872131"/>
              <a:gd name="connsiteX268" fmla="*/ 205911 w 1114575"/>
              <a:gd name="connsiteY268" fmla="*/ 608095 h 6872131"/>
              <a:gd name="connsiteX269" fmla="*/ 161843 w 1114575"/>
              <a:gd name="connsiteY269" fmla="*/ 514833 h 6872131"/>
              <a:gd name="connsiteX270" fmla="*/ 161669 w 1114575"/>
              <a:gd name="connsiteY270" fmla="*/ 515183 h 6872131"/>
              <a:gd name="connsiteX271" fmla="*/ 1114575 w 1114575"/>
              <a:gd name="connsiteY271" fmla="*/ 466140 h 6872131"/>
              <a:gd name="connsiteX272" fmla="*/ 1109421 w 1114575"/>
              <a:gd name="connsiteY272" fmla="*/ 466140 h 6872131"/>
              <a:gd name="connsiteX273" fmla="*/ 1114575 w 1114575"/>
              <a:gd name="connsiteY273" fmla="*/ 476447 h 6872131"/>
              <a:gd name="connsiteX274" fmla="*/ 50132 w 1114575"/>
              <a:gd name="connsiteY274" fmla="*/ 297808 h 6872131"/>
              <a:gd name="connsiteX275" fmla="*/ 49818 w 1114575"/>
              <a:gd name="connsiteY275" fmla="*/ 298440 h 6872131"/>
              <a:gd name="connsiteX276" fmla="*/ 49503 w 1114575"/>
              <a:gd name="connsiteY276" fmla="*/ 297844 h 6872131"/>
              <a:gd name="connsiteX277" fmla="*/ 0 w 1114575"/>
              <a:gd name="connsiteY277" fmla="*/ 397398 h 6872131"/>
              <a:gd name="connsiteX278" fmla="*/ 0 w 1114575"/>
              <a:gd name="connsiteY278" fmla="*/ 615600 h 6872131"/>
              <a:gd name="connsiteX279" fmla="*/ 103485 w 1114575"/>
              <a:gd name="connsiteY279" fmla="*/ 408647 h 6872131"/>
              <a:gd name="connsiteX280" fmla="*/ 94679 w 1114575"/>
              <a:gd name="connsiteY280" fmla="*/ 382234 h 6872131"/>
              <a:gd name="connsiteX281" fmla="*/ 1114575 w 1114575"/>
              <a:gd name="connsiteY281" fmla="*/ 275001 h 6872131"/>
              <a:gd name="connsiteX282" fmla="*/ 1012392 w 1114575"/>
              <a:gd name="connsiteY282" fmla="*/ 275001 h 6872131"/>
              <a:gd name="connsiteX283" fmla="*/ 1012671 w 1114575"/>
              <a:gd name="connsiteY283" fmla="*/ 275538 h 6872131"/>
              <a:gd name="connsiteX284" fmla="*/ 1012038 w 1114575"/>
              <a:gd name="connsiteY284" fmla="*/ 275538 h 6872131"/>
              <a:gd name="connsiteX285" fmla="*/ 1060731 w 1114575"/>
              <a:gd name="connsiteY285" fmla="*/ 368767 h 6872131"/>
              <a:gd name="connsiteX286" fmla="*/ 1114575 w 1114575"/>
              <a:gd name="connsiteY286" fmla="*/ 368767 h 6872131"/>
              <a:gd name="connsiteX287" fmla="*/ 1114575 w 1114575"/>
              <a:gd name="connsiteY287" fmla="*/ 84932 h 6872131"/>
              <a:gd name="connsiteX288" fmla="*/ 918802 w 1114575"/>
              <a:gd name="connsiteY288" fmla="*/ 84932 h 6872131"/>
              <a:gd name="connsiteX289" fmla="*/ 919058 w 1114575"/>
              <a:gd name="connsiteY289" fmla="*/ 85423 h 6872131"/>
              <a:gd name="connsiteX290" fmla="*/ 918743 w 1114575"/>
              <a:gd name="connsiteY290" fmla="*/ 85423 h 6872131"/>
              <a:gd name="connsiteX291" fmla="*/ 967462 w 1114575"/>
              <a:gd name="connsiteY291" fmla="*/ 178552 h 6872131"/>
              <a:gd name="connsiteX292" fmla="*/ 1114575 w 1114575"/>
              <a:gd name="connsiteY292" fmla="*/ 178552 h 6872131"/>
              <a:gd name="connsiteX293" fmla="*/ 124240 w 1114575"/>
              <a:gd name="connsiteY293" fmla="*/ 0 h 6872131"/>
              <a:gd name="connsiteX294" fmla="*/ 17294 w 1114575"/>
              <a:gd name="connsiteY294" fmla="*/ 0 h 6872131"/>
              <a:gd name="connsiteX295" fmla="*/ 1114575 w 1114575"/>
              <a:gd name="connsiteY295" fmla="*/ 2202726 h 6872131"/>
              <a:gd name="connsiteX296" fmla="*/ 1114575 w 1114575"/>
              <a:gd name="connsiteY296" fmla="*/ 1985720 h 6872131"/>
              <a:gd name="connsiteX297" fmla="*/ 337881 w 1114575"/>
              <a:gd name="connsiteY297" fmla="*/ 0 h 6872131"/>
              <a:gd name="connsiteX298" fmla="*/ 229005 w 1114575"/>
              <a:gd name="connsiteY298" fmla="*/ 0 h 6872131"/>
              <a:gd name="connsiteX299" fmla="*/ 976197 w 1114575"/>
              <a:gd name="connsiteY299" fmla="*/ 1489302 h 6872131"/>
              <a:gd name="connsiteX300" fmla="*/ 1114575 w 1114575"/>
              <a:gd name="connsiteY300" fmla="*/ 1765940 h 6872131"/>
              <a:gd name="connsiteX301" fmla="*/ 1114575 w 1114575"/>
              <a:gd name="connsiteY301" fmla="*/ 1553214 h 6872131"/>
              <a:gd name="connsiteX302" fmla="*/ 1108684 w 1114575"/>
              <a:gd name="connsiteY302" fmla="*/ 1541473 h 6872131"/>
              <a:gd name="connsiteX303" fmla="*/ 549117 w 1114575"/>
              <a:gd name="connsiteY303" fmla="*/ 0 h 6872131"/>
              <a:gd name="connsiteX304" fmla="*/ 435822 w 1114575"/>
              <a:gd name="connsiteY304" fmla="*/ 0 h 6872131"/>
              <a:gd name="connsiteX305" fmla="*/ 1114575 w 1114575"/>
              <a:gd name="connsiteY305" fmla="*/ 1352362 h 6872131"/>
              <a:gd name="connsiteX306" fmla="*/ 1114575 w 1114575"/>
              <a:gd name="connsiteY306" fmla="*/ 1133115 h 6872131"/>
              <a:gd name="connsiteX307" fmla="*/ 767292 w 1114575"/>
              <a:gd name="connsiteY307" fmla="*/ 0 h 6872131"/>
              <a:gd name="connsiteX308" fmla="*/ 654677 w 1114575"/>
              <a:gd name="connsiteY308" fmla="*/ 0 h 6872131"/>
              <a:gd name="connsiteX309" fmla="*/ 1114575 w 1114575"/>
              <a:gd name="connsiteY309" fmla="*/ 913094 h 6872131"/>
              <a:gd name="connsiteX310" fmla="*/ 1114575 w 1114575"/>
              <a:gd name="connsiteY310" fmla="*/ 692635 h 6872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114575" h="6872131">
                <a:moveTo>
                  <a:pt x="69304" y="6624272"/>
                </a:moveTo>
                <a:lnTo>
                  <a:pt x="68695" y="6625398"/>
                </a:lnTo>
                <a:lnTo>
                  <a:pt x="68262" y="6624517"/>
                </a:lnTo>
                <a:lnTo>
                  <a:pt x="10766" y="6730697"/>
                </a:lnTo>
                <a:lnTo>
                  <a:pt x="82499" y="6872131"/>
                </a:lnTo>
                <a:lnTo>
                  <a:pt x="191099" y="6872131"/>
                </a:lnTo>
                <a:close/>
                <a:moveTo>
                  <a:pt x="174959" y="6407283"/>
                </a:moveTo>
                <a:lnTo>
                  <a:pt x="174651" y="6407898"/>
                </a:lnTo>
                <a:lnTo>
                  <a:pt x="174452" y="6407499"/>
                </a:lnTo>
                <a:lnTo>
                  <a:pt x="125759" y="6504872"/>
                </a:lnTo>
                <a:lnTo>
                  <a:pt x="121098" y="6513678"/>
                </a:lnTo>
                <a:lnTo>
                  <a:pt x="300553" y="6872131"/>
                </a:lnTo>
                <a:lnTo>
                  <a:pt x="407427" y="6872131"/>
                </a:lnTo>
                <a:close/>
                <a:moveTo>
                  <a:pt x="286358" y="6190294"/>
                </a:moveTo>
                <a:lnTo>
                  <a:pt x="285769" y="6191424"/>
                </a:lnTo>
                <a:lnTo>
                  <a:pt x="285301" y="6190480"/>
                </a:lnTo>
                <a:lnTo>
                  <a:pt x="236608" y="6283710"/>
                </a:lnTo>
                <a:lnTo>
                  <a:pt x="227801" y="6296659"/>
                </a:lnTo>
                <a:lnTo>
                  <a:pt x="517391" y="6872131"/>
                </a:lnTo>
                <a:lnTo>
                  <a:pt x="624709" y="6872131"/>
                </a:lnTo>
                <a:close/>
                <a:moveTo>
                  <a:pt x="391460" y="5973305"/>
                </a:moveTo>
                <a:lnTo>
                  <a:pt x="347395" y="6061874"/>
                </a:lnTo>
                <a:lnTo>
                  <a:pt x="338582" y="6084147"/>
                </a:lnTo>
                <a:lnTo>
                  <a:pt x="338657" y="6084295"/>
                </a:lnTo>
                <a:lnTo>
                  <a:pt x="338654" y="6084301"/>
                </a:lnTo>
                <a:lnTo>
                  <a:pt x="734489" y="6872131"/>
                </a:lnTo>
                <a:lnTo>
                  <a:pt x="845583" y="6872131"/>
                </a:lnTo>
                <a:close/>
                <a:moveTo>
                  <a:pt x="1114575" y="5839191"/>
                </a:moveTo>
                <a:lnTo>
                  <a:pt x="1100614" y="5866762"/>
                </a:lnTo>
                <a:lnTo>
                  <a:pt x="1109421" y="5884889"/>
                </a:lnTo>
                <a:lnTo>
                  <a:pt x="1114575" y="5894703"/>
                </a:lnTo>
                <a:close/>
                <a:moveTo>
                  <a:pt x="503947" y="5756325"/>
                </a:moveTo>
                <a:lnTo>
                  <a:pt x="503108" y="5757986"/>
                </a:lnTo>
                <a:lnTo>
                  <a:pt x="502339" y="5756453"/>
                </a:lnTo>
                <a:lnTo>
                  <a:pt x="457789" y="5845009"/>
                </a:lnTo>
                <a:lnTo>
                  <a:pt x="448986" y="5866762"/>
                </a:lnTo>
                <a:lnTo>
                  <a:pt x="951710" y="6872131"/>
                </a:lnTo>
                <a:lnTo>
                  <a:pt x="1065037" y="6872131"/>
                </a:lnTo>
                <a:close/>
                <a:moveTo>
                  <a:pt x="608524" y="5543578"/>
                </a:moveTo>
                <a:lnTo>
                  <a:pt x="568642" y="5623340"/>
                </a:lnTo>
                <a:lnTo>
                  <a:pt x="555689" y="5649757"/>
                </a:lnTo>
                <a:lnTo>
                  <a:pt x="555702" y="5649780"/>
                </a:lnTo>
                <a:lnTo>
                  <a:pt x="555571" y="5650045"/>
                </a:lnTo>
                <a:lnTo>
                  <a:pt x="861440" y="6259495"/>
                </a:lnTo>
                <a:lnTo>
                  <a:pt x="1114575" y="6764310"/>
                </a:lnTo>
                <a:lnTo>
                  <a:pt x="1114575" y="6545611"/>
                </a:lnTo>
                <a:lnTo>
                  <a:pt x="905008" y="6130852"/>
                </a:lnTo>
                <a:close/>
                <a:moveTo>
                  <a:pt x="1114575" y="5413892"/>
                </a:moveTo>
                <a:lnTo>
                  <a:pt x="994429" y="5654417"/>
                </a:lnTo>
                <a:lnTo>
                  <a:pt x="998572" y="5663227"/>
                </a:lnTo>
                <a:lnTo>
                  <a:pt x="1047261" y="5760599"/>
                </a:lnTo>
                <a:lnTo>
                  <a:pt x="1048254" y="5758611"/>
                </a:lnTo>
                <a:lnTo>
                  <a:pt x="1049131" y="5760370"/>
                </a:lnTo>
                <a:lnTo>
                  <a:pt x="1114575" y="5629281"/>
                </a:lnTo>
                <a:close/>
                <a:moveTo>
                  <a:pt x="486530" y="5167030"/>
                </a:moveTo>
                <a:lnTo>
                  <a:pt x="380351" y="5167030"/>
                </a:lnTo>
                <a:lnTo>
                  <a:pt x="0" y="5916255"/>
                </a:lnTo>
                <a:lnTo>
                  <a:pt x="0" y="6127477"/>
                </a:lnTo>
                <a:close/>
                <a:moveTo>
                  <a:pt x="689817" y="5167030"/>
                </a:moveTo>
                <a:lnTo>
                  <a:pt x="583654" y="5167030"/>
                </a:lnTo>
                <a:lnTo>
                  <a:pt x="0" y="6328014"/>
                </a:lnTo>
                <a:lnTo>
                  <a:pt x="0" y="6543437"/>
                </a:lnTo>
                <a:close/>
                <a:moveTo>
                  <a:pt x="910746" y="5167030"/>
                </a:moveTo>
                <a:lnTo>
                  <a:pt x="799988" y="5167030"/>
                </a:lnTo>
                <a:lnTo>
                  <a:pt x="799982" y="5167037"/>
                </a:lnTo>
                <a:lnTo>
                  <a:pt x="799146" y="5167037"/>
                </a:lnTo>
                <a:lnTo>
                  <a:pt x="666541" y="5432725"/>
                </a:lnTo>
                <a:lnTo>
                  <a:pt x="1114575" y="6323848"/>
                </a:lnTo>
                <a:lnTo>
                  <a:pt x="1114575" y="6111406"/>
                </a:lnTo>
                <a:lnTo>
                  <a:pt x="773592" y="5432702"/>
                </a:lnTo>
                <a:close/>
                <a:moveTo>
                  <a:pt x="269541" y="5167024"/>
                </a:moveTo>
                <a:lnTo>
                  <a:pt x="264878" y="5167024"/>
                </a:lnTo>
                <a:lnTo>
                  <a:pt x="163362" y="5167024"/>
                </a:lnTo>
                <a:lnTo>
                  <a:pt x="0" y="5167024"/>
                </a:lnTo>
                <a:lnTo>
                  <a:pt x="0" y="5260220"/>
                </a:lnTo>
                <a:lnTo>
                  <a:pt x="114155" y="5260220"/>
                </a:lnTo>
                <a:lnTo>
                  <a:pt x="0" y="5487092"/>
                </a:lnTo>
                <a:lnTo>
                  <a:pt x="0" y="5701687"/>
                </a:lnTo>
                <a:close/>
                <a:moveTo>
                  <a:pt x="1114575" y="5167024"/>
                </a:moveTo>
                <a:lnTo>
                  <a:pt x="1021988" y="5167024"/>
                </a:lnTo>
                <a:lnTo>
                  <a:pt x="1021981" y="5167037"/>
                </a:lnTo>
                <a:lnTo>
                  <a:pt x="1020845" y="5167037"/>
                </a:lnTo>
                <a:lnTo>
                  <a:pt x="883580" y="5437385"/>
                </a:lnTo>
                <a:lnTo>
                  <a:pt x="936412" y="5543578"/>
                </a:lnTo>
                <a:lnTo>
                  <a:pt x="936966" y="5542487"/>
                </a:lnTo>
                <a:lnTo>
                  <a:pt x="937411" y="5543384"/>
                </a:lnTo>
                <a:lnTo>
                  <a:pt x="1114575" y="5194202"/>
                </a:lnTo>
                <a:close/>
                <a:moveTo>
                  <a:pt x="733214" y="5078458"/>
                </a:moveTo>
                <a:lnTo>
                  <a:pt x="627379" y="5078458"/>
                </a:lnTo>
                <a:lnTo>
                  <a:pt x="582980" y="5167020"/>
                </a:lnTo>
                <a:lnTo>
                  <a:pt x="693462" y="5167020"/>
                </a:lnTo>
                <a:close/>
                <a:moveTo>
                  <a:pt x="1114575" y="4984720"/>
                </a:moveTo>
                <a:lnTo>
                  <a:pt x="676815" y="4984720"/>
                </a:lnTo>
                <a:lnTo>
                  <a:pt x="676556" y="4985222"/>
                </a:lnTo>
                <a:lnTo>
                  <a:pt x="670684" y="4985222"/>
                </a:lnTo>
                <a:lnTo>
                  <a:pt x="621991" y="5078452"/>
                </a:lnTo>
                <a:lnTo>
                  <a:pt x="1114575" y="5078452"/>
                </a:lnTo>
                <a:close/>
                <a:moveTo>
                  <a:pt x="0" y="4979081"/>
                </a:moveTo>
                <a:lnTo>
                  <a:pt x="0" y="5075657"/>
                </a:lnTo>
                <a:lnTo>
                  <a:pt x="47984" y="5075657"/>
                </a:lnTo>
                <a:close/>
                <a:moveTo>
                  <a:pt x="1114575" y="4796328"/>
                </a:moveTo>
                <a:lnTo>
                  <a:pt x="770336" y="4796328"/>
                </a:lnTo>
                <a:lnTo>
                  <a:pt x="721637" y="4889578"/>
                </a:lnTo>
                <a:lnTo>
                  <a:pt x="1114575" y="4889578"/>
                </a:lnTo>
                <a:close/>
                <a:moveTo>
                  <a:pt x="1114575" y="4599870"/>
                </a:moveTo>
                <a:lnTo>
                  <a:pt x="861303" y="4599870"/>
                </a:lnTo>
                <a:lnTo>
                  <a:pt x="812613" y="4697244"/>
                </a:lnTo>
                <a:lnTo>
                  <a:pt x="814441" y="4697244"/>
                </a:lnTo>
                <a:lnTo>
                  <a:pt x="813674" y="4698783"/>
                </a:lnTo>
                <a:lnTo>
                  <a:pt x="1114575" y="4698783"/>
                </a:lnTo>
                <a:close/>
                <a:moveTo>
                  <a:pt x="0" y="4544702"/>
                </a:moveTo>
                <a:lnTo>
                  <a:pt x="0" y="4758036"/>
                </a:lnTo>
                <a:lnTo>
                  <a:pt x="158784" y="5075655"/>
                </a:lnTo>
                <a:lnTo>
                  <a:pt x="264973" y="5075655"/>
                </a:lnTo>
                <a:close/>
                <a:moveTo>
                  <a:pt x="1114575" y="4409219"/>
                </a:moveTo>
                <a:lnTo>
                  <a:pt x="960546" y="4409219"/>
                </a:lnTo>
                <a:lnTo>
                  <a:pt x="960523" y="4409265"/>
                </a:lnTo>
                <a:lnTo>
                  <a:pt x="958685" y="4409265"/>
                </a:lnTo>
                <a:lnTo>
                  <a:pt x="909996" y="4502494"/>
                </a:lnTo>
                <a:lnTo>
                  <a:pt x="1114575" y="4502494"/>
                </a:lnTo>
                <a:close/>
                <a:moveTo>
                  <a:pt x="1114575" y="4218659"/>
                </a:moveTo>
                <a:lnTo>
                  <a:pt x="1051925" y="4218659"/>
                </a:lnTo>
                <a:lnTo>
                  <a:pt x="1007378" y="4311893"/>
                </a:lnTo>
                <a:lnTo>
                  <a:pt x="1008243" y="4311893"/>
                </a:lnTo>
                <a:lnTo>
                  <a:pt x="1007824" y="4312767"/>
                </a:lnTo>
                <a:lnTo>
                  <a:pt x="1114575" y="4312767"/>
                </a:lnTo>
                <a:close/>
                <a:moveTo>
                  <a:pt x="0" y="4121228"/>
                </a:moveTo>
                <a:lnTo>
                  <a:pt x="0" y="4344228"/>
                </a:lnTo>
                <a:lnTo>
                  <a:pt x="329330" y="5002832"/>
                </a:lnTo>
                <a:lnTo>
                  <a:pt x="329965" y="5001669"/>
                </a:lnTo>
                <a:lnTo>
                  <a:pt x="330414" y="5002566"/>
                </a:lnTo>
                <a:lnTo>
                  <a:pt x="388408" y="4896427"/>
                </a:lnTo>
                <a:close/>
                <a:moveTo>
                  <a:pt x="1114575" y="4093369"/>
                </a:moveTo>
                <a:lnTo>
                  <a:pt x="1100614" y="4121287"/>
                </a:lnTo>
                <a:lnTo>
                  <a:pt x="1114575" y="4121287"/>
                </a:lnTo>
                <a:close/>
                <a:moveTo>
                  <a:pt x="0" y="3688374"/>
                </a:moveTo>
                <a:lnTo>
                  <a:pt x="0" y="3905283"/>
                </a:lnTo>
                <a:lnTo>
                  <a:pt x="440179" y="4785813"/>
                </a:lnTo>
                <a:lnTo>
                  <a:pt x="441299" y="4783585"/>
                </a:lnTo>
                <a:lnTo>
                  <a:pt x="442295" y="4785577"/>
                </a:lnTo>
                <a:lnTo>
                  <a:pt x="495668" y="4679385"/>
                </a:lnTo>
                <a:close/>
                <a:moveTo>
                  <a:pt x="1114575" y="3663740"/>
                </a:moveTo>
                <a:lnTo>
                  <a:pt x="402500" y="5080223"/>
                </a:lnTo>
                <a:lnTo>
                  <a:pt x="509223" y="5080223"/>
                </a:lnTo>
                <a:lnTo>
                  <a:pt x="1114575" y="3879510"/>
                </a:lnTo>
                <a:close/>
                <a:moveTo>
                  <a:pt x="0" y="3254256"/>
                </a:moveTo>
                <a:lnTo>
                  <a:pt x="0" y="3469615"/>
                </a:lnTo>
                <a:lnTo>
                  <a:pt x="551028" y="4568794"/>
                </a:lnTo>
                <a:lnTo>
                  <a:pt x="551569" y="4567720"/>
                </a:lnTo>
                <a:lnTo>
                  <a:pt x="552001" y="4568585"/>
                </a:lnTo>
                <a:lnTo>
                  <a:pt x="605305" y="4462389"/>
                </a:lnTo>
                <a:close/>
                <a:moveTo>
                  <a:pt x="56532" y="2933689"/>
                </a:moveTo>
                <a:lnTo>
                  <a:pt x="0" y="2933689"/>
                </a:lnTo>
                <a:lnTo>
                  <a:pt x="0" y="3036894"/>
                </a:lnTo>
                <a:lnTo>
                  <a:pt x="657735" y="4351773"/>
                </a:lnTo>
                <a:lnTo>
                  <a:pt x="658802" y="4349624"/>
                </a:lnTo>
                <a:lnTo>
                  <a:pt x="659792" y="4351599"/>
                </a:lnTo>
                <a:lnTo>
                  <a:pt x="712657" y="4245396"/>
                </a:lnTo>
                <a:close/>
                <a:moveTo>
                  <a:pt x="277997" y="2933689"/>
                </a:moveTo>
                <a:lnTo>
                  <a:pt x="167276" y="2933689"/>
                </a:lnTo>
                <a:lnTo>
                  <a:pt x="167508" y="2934154"/>
                </a:lnTo>
                <a:lnTo>
                  <a:pt x="165645" y="2934154"/>
                </a:lnTo>
                <a:lnTo>
                  <a:pt x="768067" y="4134236"/>
                </a:lnTo>
                <a:lnTo>
                  <a:pt x="768443" y="4133490"/>
                </a:lnTo>
                <a:lnTo>
                  <a:pt x="769003" y="4134607"/>
                </a:lnTo>
                <a:lnTo>
                  <a:pt x="822294" y="4028353"/>
                </a:lnTo>
                <a:close/>
                <a:moveTo>
                  <a:pt x="495206" y="2933689"/>
                </a:moveTo>
                <a:lnTo>
                  <a:pt x="384265" y="2933689"/>
                </a:lnTo>
                <a:lnTo>
                  <a:pt x="384498" y="2934154"/>
                </a:lnTo>
                <a:lnTo>
                  <a:pt x="382683" y="2934154"/>
                </a:lnTo>
                <a:lnTo>
                  <a:pt x="874773" y="3917215"/>
                </a:lnTo>
                <a:lnTo>
                  <a:pt x="875648" y="3915387"/>
                </a:lnTo>
                <a:lnTo>
                  <a:pt x="876764" y="3917617"/>
                </a:lnTo>
                <a:lnTo>
                  <a:pt x="929646" y="3807197"/>
                </a:lnTo>
                <a:close/>
                <a:moveTo>
                  <a:pt x="711861" y="2933689"/>
                </a:moveTo>
                <a:lnTo>
                  <a:pt x="605823" y="2933689"/>
                </a:lnTo>
                <a:lnTo>
                  <a:pt x="606055" y="2934154"/>
                </a:lnTo>
                <a:lnTo>
                  <a:pt x="604382" y="2934154"/>
                </a:lnTo>
                <a:lnTo>
                  <a:pt x="985105" y="3696054"/>
                </a:lnTo>
                <a:lnTo>
                  <a:pt x="985567" y="3695178"/>
                </a:lnTo>
                <a:lnTo>
                  <a:pt x="986006" y="3696059"/>
                </a:lnTo>
                <a:lnTo>
                  <a:pt x="1035147" y="3602771"/>
                </a:lnTo>
                <a:lnTo>
                  <a:pt x="1039283" y="3589815"/>
                </a:lnTo>
                <a:close/>
                <a:moveTo>
                  <a:pt x="929161" y="2933689"/>
                </a:moveTo>
                <a:lnTo>
                  <a:pt x="822812" y="2933689"/>
                </a:lnTo>
                <a:lnTo>
                  <a:pt x="823048" y="2934154"/>
                </a:lnTo>
                <a:lnTo>
                  <a:pt x="821420" y="2934154"/>
                </a:lnTo>
                <a:lnTo>
                  <a:pt x="1095954" y="3479034"/>
                </a:lnTo>
                <a:lnTo>
                  <a:pt x="1096845" y="3477243"/>
                </a:lnTo>
                <a:lnTo>
                  <a:pt x="1097768" y="3479074"/>
                </a:lnTo>
                <a:lnTo>
                  <a:pt x="1114575" y="3445304"/>
                </a:lnTo>
                <a:lnTo>
                  <a:pt x="1114575" y="3299928"/>
                </a:lnTo>
                <a:close/>
                <a:moveTo>
                  <a:pt x="1114575" y="2933689"/>
                </a:moveTo>
                <a:lnTo>
                  <a:pt x="1039801" y="2933689"/>
                </a:lnTo>
                <a:lnTo>
                  <a:pt x="1040033" y="2934154"/>
                </a:lnTo>
                <a:lnTo>
                  <a:pt x="1038458" y="2934154"/>
                </a:lnTo>
                <a:lnTo>
                  <a:pt x="1114575" y="3086375"/>
                </a:lnTo>
                <a:close/>
                <a:moveTo>
                  <a:pt x="1114575" y="2743549"/>
                </a:moveTo>
                <a:lnTo>
                  <a:pt x="0" y="2743549"/>
                </a:lnTo>
                <a:lnTo>
                  <a:pt x="0" y="2836792"/>
                </a:lnTo>
                <a:lnTo>
                  <a:pt x="1114575" y="2836792"/>
                </a:lnTo>
                <a:close/>
                <a:moveTo>
                  <a:pt x="1114575" y="2552719"/>
                </a:moveTo>
                <a:lnTo>
                  <a:pt x="0" y="2552719"/>
                </a:lnTo>
                <a:lnTo>
                  <a:pt x="0" y="2645377"/>
                </a:lnTo>
                <a:lnTo>
                  <a:pt x="1114575" y="2645377"/>
                </a:lnTo>
                <a:close/>
                <a:moveTo>
                  <a:pt x="1084252" y="2362593"/>
                </a:moveTo>
                <a:lnTo>
                  <a:pt x="0" y="2362593"/>
                </a:lnTo>
                <a:lnTo>
                  <a:pt x="0" y="2455797"/>
                </a:lnTo>
                <a:lnTo>
                  <a:pt x="1114575" y="2455797"/>
                </a:lnTo>
                <a:lnTo>
                  <a:pt x="1114575" y="2420654"/>
                </a:lnTo>
                <a:close/>
                <a:moveTo>
                  <a:pt x="985105" y="2171736"/>
                </a:moveTo>
                <a:lnTo>
                  <a:pt x="0" y="2171736"/>
                </a:lnTo>
                <a:lnTo>
                  <a:pt x="0" y="2266216"/>
                </a:lnTo>
                <a:lnTo>
                  <a:pt x="1034715" y="2266216"/>
                </a:lnTo>
                <a:lnTo>
                  <a:pt x="1034056" y="2264969"/>
                </a:lnTo>
                <a:lnTo>
                  <a:pt x="1034312" y="2264969"/>
                </a:lnTo>
                <a:close/>
                <a:moveTo>
                  <a:pt x="892396" y="1976653"/>
                </a:moveTo>
                <a:lnTo>
                  <a:pt x="0" y="1976653"/>
                </a:lnTo>
                <a:lnTo>
                  <a:pt x="0" y="2074363"/>
                </a:lnTo>
                <a:lnTo>
                  <a:pt x="941076" y="2074363"/>
                </a:lnTo>
                <a:lnTo>
                  <a:pt x="940427" y="2073066"/>
                </a:lnTo>
                <a:close/>
                <a:moveTo>
                  <a:pt x="795000" y="1786385"/>
                </a:moveTo>
                <a:lnTo>
                  <a:pt x="0" y="1786385"/>
                </a:lnTo>
                <a:lnTo>
                  <a:pt x="0" y="1884773"/>
                </a:lnTo>
                <a:lnTo>
                  <a:pt x="845134" y="1884773"/>
                </a:lnTo>
                <a:lnTo>
                  <a:pt x="796464" y="1787073"/>
                </a:lnTo>
                <a:lnTo>
                  <a:pt x="795344" y="1787073"/>
                </a:lnTo>
                <a:close/>
                <a:moveTo>
                  <a:pt x="704626" y="1595209"/>
                </a:moveTo>
                <a:lnTo>
                  <a:pt x="0" y="1595209"/>
                </a:lnTo>
                <a:lnTo>
                  <a:pt x="0" y="1693673"/>
                </a:lnTo>
                <a:lnTo>
                  <a:pt x="746311" y="1693673"/>
                </a:lnTo>
                <a:lnTo>
                  <a:pt x="745964" y="1692910"/>
                </a:lnTo>
                <a:lnTo>
                  <a:pt x="749203" y="1692910"/>
                </a:lnTo>
                <a:close/>
                <a:moveTo>
                  <a:pt x="597769" y="1391926"/>
                </a:moveTo>
                <a:lnTo>
                  <a:pt x="596636" y="1394186"/>
                </a:lnTo>
                <a:lnTo>
                  <a:pt x="595575" y="1392228"/>
                </a:lnTo>
                <a:lnTo>
                  <a:pt x="542222" y="1498408"/>
                </a:lnTo>
                <a:lnTo>
                  <a:pt x="544328" y="1498408"/>
                </a:lnTo>
                <a:lnTo>
                  <a:pt x="544151" y="1498757"/>
                </a:lnTo>
                <a:lnTo>
                  <a:pt x="655550" y="1498757"/>
                </a:lnTo>
                <a:close/>
                <a:moveTo>
                  <a:pt x="490421" y="1174937"/>
                </a:moveTo>
                <a:lnTo>
                  <a:pt x="489576" y="1176614"/>
                </a:lnTo>
                <a:lnTo>
                  <a:pt x="488869" y="1175209"/>
                </a:lnTo>
                <a:lnTo>
                  <a:pt x="325184" y="1498408"/>
                </a:lnTo>
                <a:lnTo>
                  <a:pt x="327339" y="1498408"/>
                </a:lnTo>
                <a:lnTo>
                  <a:pt x="327162" y="1498760"/>
                </a:lnTo>
                <a:lnTo>
                  <a:pt x="433072" y="1498760"/>
                </a:lnTo>
                <a:lnTo>
                  <a:pt x="543634" y="1281323"/>
                </a:lnTo>
                <a:close/>
                <a:moveTo>
                  <a:pt x="381062" y="953380"/>
                </a:moveTo>
                <a:lnTo>
                  <a:pt x="379739" y="956045"/>
                </a:lnTo>
                <a:lnTo>
                  <a:pt x="378537" y="953527"/>
                </a:lnTo>
                <a:lnTo>
                  <a:pt x="108149" y="1498408"/>
                </a:lnTo>
                <a:lnTo>
                  <a:pt x="110350" y="1498408"/>
                </a:lnTo>
                <a:lnTo>
                  <a:pt x="110173" y="1498760"/>
                </a:lnTo>
                <a:lnTo>
                  <a:pt x="216555" y="1498760"/>
                </a:lnTo>
                <a:lnTo>
                  <a:pt x="433996" y="1064324"/>
                </a:lnTo>
                <a:lnTo>
                  <a:pt x="429843" y="1055507"/>
                </a:lnTo>
                <a:close/>
                <a:moveTo>
                  <a:pt x="266954" y="736391"/>
                </a:moveTo>
                <a:lnTo>
                  <a:pt x="0" y="1271084"/>
                </a:lnTo>
                <a:lnTo>
                  <a:pt x="0" y="1493000"/>
                </a:lnTo>
                <a:lnTo>
                  <a:pt x="325184" y="842688"/>
                </a:lnTo>
                <a:lnTo>
                  <a:pt x="316380" y="829221"/>
                </a:lnTo>
                <a:lnTo>
                  <a:pt x="267688" y="736508"/>
                </a:lnTo>
                <a:lnTo>
                  <a:pt x="267360" y="737163"/>
                </a:lnTo>
                <a:close/>
                <a:moveTo>
                  <a:pt x="161499" y="514826"/>
                </a:moveTo>
                <a:lnTo>
                  <a:pt x="0" y="837628"/>
                </a:lnTo>
                <a:lnTo>
                  <a:pt x="0" y="1052638"/>
                </a:lnTo>
                <a:lnTo>
                  <a:pt x="214724" y="625712"/>
                </a:lnTo>
                <a:lnTo>
                  <a:pt x="205911" y="608095"/>
                </a:lnTo>
                <a:lnTo>
                  <a:pt x="161843" y="514833"/>
                </a:lnTo>
                <a:lnTo>
                  <a:pt x="161669" y="515183"/>
                </a:lnTo>
                <a:close/>
                <a:moveTo>
                  <a:pt x="1114575" y="466140"/>
                </a:moveTo>
                <a:lnTo>
                  <a:pt x="1109421" y="466140"/>
                </a:lnTo>
                <a:lnTo>
                  <a:pt x="1114575" y="476447"/>
                </a:lnTo>
                <a:close/>
                <a:moveTo>
                  <a:pt x="50132" y="297808"/>
                </a:moveTo>
                <a:lnTo>
                  <a:pt x="49818" y="298440"/>
                </a:lnTo>
                <a:lnTo>
                  <a:pt x="49503" y="297844"/>
                </a:lnTo>
                <a:lnTo>
                  <a:pt x="0" y="397398"/>
                </a:lnTo>
                <a:lnTo>
                  <a:pt x="0" y="615600"/>
                </a:lnTo>
                <a:lnTo>
                  <a:pt x="103485" y="408647"/>
                </a:lnTo>
                <a:lnTo>
                  <a:pt x="94679" y="382234"/>
                </a:lnTo>
                <a:close/>
                <a:moveTo>
                  <a:pt x="1114575" y="275001"/>
                </a:moveTo>
                <a:lnTo>
                  <a:pt x="1012392" y="275001"/>
                </a:lnTo>
                <a:lnTo>
                  <a:pt x="1012671" y="275538"/>
                </a:lnTo>
                <a:lnTo>
                  <a:pt x="1012038" y="275538"/>
                </a:lnTo>
                <a:lnTo>
                  <a:pt x="1060731" y="368767"/>
                </a:lnTo>
                <a:lnTo>
                  <a:pt x="1114575" y="368767"/>
                </a:lnTo>
                <a:close/>
                <a:moveTo>
                  <a:pt x="1114575" y="84932"/>
                </a:moveTo>
                <a:lnTo>
                  <a:pt x="918802" y="84932"/>
                </a:lnTo>
                <a:lnTo>
                  <a:pt x="919058" y="85423"/>
                </a:lnTo>
                <a:lnTo>
                  <a:pt x="918743" y="85423"/>
                </a:lnTo>
                <a:lnTo>
                  <a:pt x="967462" y="178552"/>
                </a:lnTo>
                <a:lnTo>
                  <a:pt x="1114575" y="178552"/>
                </a:lnTo>
                <a:close/>
                <a:moveTo>
                  <a:pt x="124240" y="0"/>
                </a:moveTo>
                <a:lnTo>
                  <a:pt x="17294" y="0"/>
                </a:lnTo>
                <a:lnTo>
                  <a:pt x="1114575" y="2202726"/>
                </a:lnTo>
                <a:lnTo>
                  <a:pt x="1114575" y="1985720"/>
                </a:lnTo>
                <a:close/>
                <a:moveTo>
                  <a:pt x="337881" y="0"/>
                </a:moveTo>
                <a:lnTo>
                  <a:pt x="229005" y="0"/>
                </a:lnTo>
                <a:lnTo>
                  <a:pt x="976197" y="1489302"/>
                </a:lnTo>
                <a:lnTo>
                  <a:pt x="1114575" y="1765940"/>
                </a:lnTo>
                <a:lnTo>
                  <a:pt x="1114575" y="1553214"/>
                </a:lnTo>
                <a:lnTo>
                  <a:pt x="1108684" y="1541473"/>
                </a:lnTo>
                <a:close/>
                <a:moveTo>
                  <a:pt x="549117" y="0"/>
                </a:moveTo>
                <a:lnTo>
                  <a:pt x="435822" y="0"/>
                </a:lnTo>
                <a:lnTo>
                  <a:pt x="1114575" y="1352362"/>
                </a:lnTo>
                <a:lnTo>
                  <a:pt x="1114575" y="1133115"/>
                </a:lnTo>
                <a:close/>
                <a:moveTo>
                  <a:pt x="767292" y="0"/>
                </a:moveTo>
                <a:lnTo>
                  <a:pt x="654677" y="0"/>
                </a:lnTo>
                <a:lnTo>
                  <a:pt x="1114575" y="913094"/>
                </a:lnTo>
                <a:lnTo>
                  <a:pt x="1114575" y="692635"/>
                </a:lnTo>
                <a:close/>
              </a:path>
            </a:pathLst>
          </a:custGeom>
          <a:solidFill>
            <a:schemeClr val="tx1"/>
          </a:solidFill>
          <a:ln>
            <a:noFill/>
          </a:ln>
          <a:effectLst/>
        </p:spPr>
        <p:txBody>
          <a:bodyPr wrap="square" anchor="ctr">
            <a:noAutofit/>
          </a:bodyPr>
          <a:lstStyle/>
          <a:p>
            <a:endParaRPr lang="en-US" dirty="0"/>
          </a:p>
        </p:txBody>
      </p:sp>
      <p:sp>
        <p:nvSpPr>
          <p:cNvPr id="18" name="Marcador de texto 96">
            <a:extLst>
              <a:ext uri="{FF2B5EF4-FFF2-40B4-BE49-F238E27FC236}">
                <a16:creationId xmlns:a16="http://schemas.microsoft.com/office/drawing/2014/main" id="{5EF9E34A-3769-9D45-8D20-A16F415FA814}"/>
              </a:ext>
            </a:extLst>
          </p:cNvPr>
          <p:cNvSpPr>
            <a:spLocks noGrp="1"/>
          </p:cNvSpPr>
          <p:nvPr>
            <p:ph type="body" sz="quarter" idx="15"/>
          </p:nvPr>
        </p:nvSpPr>
        <p:spPr>
          <a:xfrm>
            <a:off x="1061207" y="1276914"/>
            <a:ext cx="3285519" cy="3161173"/>
          </a:xfrm>
          <a:prstGeom prst="rect">
            <a:avLst/>
          </a:prstGeom>
        </p:spPr>
        <p:txBody>
          <a:bodyPr anchor="ctr">
            <a:noAutofit/>
          </a:bodyPr>
          <a:lstStyle>
            <a:lvl1pPr marL="0" indent="0" algn="ctr">
              <a:buNone/>
              <a:defRPr sz="3400" b="1">
                <a:solidFill>
                  <a:schemeClr val="bg1"/>
                </a:solidFill>
                <a:latin typeface="Times New Roman" panose="02020603050405020304" pitchFamily="18" charset="0"/>
                <a:cs typeface="Times New Roman" panose="02020603050405020304" pitchFamily="18"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endParaRPr lang="es-ES" dirty="0"/>
          </a:p>
        </p:txBody>
      </p:sp>
      <p:sp>
        <p:nvSpPr>
          <p:cNvPr id="28" name="Marcador de texto 96">
            <a:extLst>
              <a:ext uri="{FF2B5EF4-FFF2-40B4-BE49-F238E27FC236}">
                <a16:creationId xmlns:a16="http://schemas.microsoft.com/office/drawing/2014/main" id="{CCB2CD95-C5A4-024C-A97C-DB0CCCBCF6BF}"/>
              </a:ext>
            </a:extLst>
          </p:cNvPr>
          <p:cNvSpPr>
            <a:spLocks noGrp="1"/>
          </p:cNvSpPr>
          <p:nvPr>
            <p:ph type="body" sz="quarter" idx="16"/>
          </p:nvPr>
        </p:nvSpPr>
        <p:spPr>
          <a:xfrm>
            <a:off x="4939848" y="1276914"/>
            <a:ext cx="3735719" cy="3161173"/>
          </a:xfrm>
          <a:prstGeom prst="rect">
            <a:avLst/>
          </a:prstGeom>
        </p:spPr>
        <p:txBody>
          <a:bodyPr anchor="ctr">
            <a:noAutofit/>
          </a:bodyPr>
          <a:lstStyle>
            <a:lvl1pPr marL="0" indent="0" algn="ctr">
              <a:buNone/>
              <a:defRPr sz="3000" b="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endParaRPr lang="es-ES" dirty="0"/>
          </a:p>
        </p:txBody>
      </p:sp>
    </p:spTree>
    <p:extLst>
      <p:ext uri="{BB962C8B-B14F-4D97-AF65-F5344CB8AC3E}">
        <p14:creationId xmlns:p14="http://schemas.microsoft.com/office/powerpoint/2010/main" val="219681655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losing Slide">
    <p:bg>
      <p:bgPr>
        <a:solidFill>
          <a:schemeClr val="bg1"/>
        </a:solidFill>
        <a:effectLst/>
      </p:bgPr>
    </p:bg>
    <p:spTree>
      <p:nvGrpSpPr>
        <p:cNvPr id="1" name=""/>
        <p:cNvGrpSpPr/>
        <p:nvPr/>
      </p:nvGrpSpPr>
      <p:grpSpPr>
        <a:xfrm>
          <a:off x="0" y="0"/>
          <a:ext cx="0" cy="0"/>
          <a:chOff x="0" y="0"/>
          <a:chExt cx="0" cy="0"/>
        </a:xfrm>
      </p:grpSpPr>
      <p:sp>
        <p:nvSpPr>
          <p:cNvPr id="182" name="Rectángulo 181">
            <a:extLst>
              <a:ext uri="{FF2B5EF4-FFF2-40B4-BE49-F238E27FC236}">
                <a16:creationId xmlns:a16="http://schemas.microsoft.com/office/drawing/2014/main" id="{C15EA330-239C-1949-8109-F08250B8D9CD}"/>
              </a:ext>
            </a:extLst>
          </p:cNvPr>
          <p:cNvSpPr/>
          <p:nvPr userDrawn="1"/>
        </p:nvSpPr>
        <p:spPr>
          <a:xfrm>
            <a:off x="-5378" y="0"/>
            <a:ext cx="4577379" cy="5715000"/>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7" name="Marcador de texto 96">
            <a:extLst>
              <a:ext uri="{FF2B5EF4-FFF2-40B4-BE49-F238E27FC236}">
                <a16:creationId xmlns:a16="http://schemas.microsoft.com/office/drawing/2014/main" id="{EA277D2D-8CB5-4A42-9C77-E5E3977284C8}"/>
              </a:ext>
            </a:extLst>
          </p:cNvPr>
          <p:cNvSpPr>
            <a:spLocks noGrp="1"/>
          </p:cNvSpPr>
          <p:nvPr>
            <p:ph type="body" sz="quarter" idx="15" hasCustomPrompt="1"/>
          </p:nvPr>
        </p:nvSpPr>
        <p:spPr>
          <a:xfrm>
            <a:off x="742951" y="1651967"/>
            <a:ext cx="3000374" cy="1273356"/>
          </a:xfrm>
          <a:prstGeom prst="rect">
            <a:avLst/>
          </a:prstGeom>
        </p:spPr>
        <p:txBody>
          <a:bodyPr anchor="ctr">
            <a:noAutofit/>
          </a:bodyPr>
          <a:lstStyle>
            <a:lvl1pPr marL="0" indent="0" algn="ctr">
              <a:buNone/>
              <a:defRPr sz="4500" b="1">
                <a:solidFill>
                  <a:schemeClr val="bg1"/>
                </a:solidFill>
                <a:latin typeface="Times" pitchFamily="2"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a:t>Thank</a:t>
            </a:r>
            <a:r>
              <a:rPr lang="es-ES" dirty="0"/>
              <a:t> </a:t>
            </a:r>
            <a:r>
              <a:rPr lang="es-ES" dirty="0" err="1"/>
              <a:t>You</a:t>
            </a:r>
            <a:endParaRPr lang="es-ES" dirty="0"/>
          </a:p>
        </p:txBody>
      </p:sp>
      <p:pic>
        <p:nvPicPr>
          <p:cNvPr id="41" name="Picture 4">
            <a:extLst>
              <a:ext uri="{FF2B5EF4-FFF2-40B4-BE49-F238E27FC236}">
                <a16:creationId xmlns:a16="http://schemas.microsoft.com/office/drawing/2014/main" id="{0EBB456E-F8C6-B549-BDDF-539AC3261B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378" y="4466167"/>
            <a:ext cx="4572000" cy="1248833"/>
          </a:xfrm>
          <a:prstGeom prst="rect">
            <a:avLst/>
          </a:prstGeom>
        </p:spPr>
      </p:pic>
      <p:pic>
        <p:nvPicPr>
          <p:cNvPr id="16" name="Picture 15" descr="A picture containing drawing, shirt&#10;&#10;Description automatically generated">
            <a:extLst>
              <a:ext uri="{FF2B5EF4-FFF2-40B4-BE49-F238E27FC236}">
                <a16:creationId xmlns:a16="http://schemas.microsoft.com/office/drawing/2014/main" id="{4437B273-DEA4-A540-833E-D5EE9280C22D}"/>
              </a:ext>
            </a:extLst>
          </p:cNvPr>
          <p:cNvPicPr>
            <a:picLocks noChangeAspect="1"/>
          </p:cNvPicPr>
          <p:nvPr userDrawn="1"/>
        </p:nvPicPr>
        <p:blipFill>
          <a:blip r:embed="rId3"/>
          <a:stretch>
            <a:fillRect/>
          </a:stretch>
        </p:blipFill>
        <p:spPr>
          <a:xfrm>
            <a:off x="6042845" y="5090584"/>
            <a:ext cx="1633727" cy="372978"/>
          </a:xfrm>
          <a:prstGeom prst="rect">
            <a:avLst/>
          </a:prstGeom>
        </p:spPr>
      </p:pic>
      <p:grpSp>
        <p:nvGrpSpPr>
          <p:cNvPr id="20" name="Grupo 238">
            <a:extLst>
              <a:ext uri="{FF2B5EF4-FFF2-40B4-BE49-F238E27FC236}">
                <a16:creationId xmlns:a16="http://schemas.microsoft.com/office/drawing/2014/main" id="{7E093946-E201-5B45-9A58-4D7EA6D09021}"/>
              </a:ext>
            </a:extLst>
          </p:cNvPr>
          <p:cNvGrpSpPr/>
          <p:nvPr userDrawn="1"/>
        </p:nvGrpSpPr>
        <p:grpSpPr>
          <a:xfrm>
            <a:off x="5956371" y="1089544"/>
            <a:ext cx="1754893" cy="1949881"/>
            <a:chOff x="3875088" y="4119563"/>
            <a:chExt cx="238125" cy="238125"/>
          </a:xfrm>
        </p:grpSpPr>
        <p:sp>
          <p:nvSpPr>
            <p:cNvPr id="21" name="Freeform 294">
              <a:extLst>
                <a:ext uri="{FF2B5EF4-FFF2-40B4-BE49-F238E27FC236}">
                  <a16:creationId xmlns:a16="http://schemas.microsoft.com/office/drawing/2014/main" id="{C055E90B-3B71-EA46-A1A6-0CF78304C3F5}"/>
                </a:ext>
              </a:extLst>
            </p:cNvPr>
            <p:cNvSpPr>
              <a:spLocks noChangeArrowheads="1"/>
            </p:cNvSpPr>
            <p:nvPr/>
          </p:nvSpPr>
          <p:spPr bwMode="auto">
            <a:xfrm>
              <a:off x="3878263" y="4122738"/>
              <a:ext cx="234950" cy="233362"/>
            </a:xfrm>
            <a:custGeom>
              <a:avLst/>
              <a:gdLst>
                <a:gd name="T0" fmla="*/ 650 w 651"/>
                <a:gd name="T1" fmla="*/ 325 h 650"/>
                <a:gd name="T2" fmla="*/ 650 w 651"/>
                <a:gd name="T3" fmla="*/ 325 h 650"/>
                <a:gd name="T4" fmla="*/ 325 w 651"/>
                <a:gd name="T5" fmla="*/ 649 h 650"/>
                <a:gd name="T6" fmla="*/ 0 w 651"/>
                <a:gd name="T7" fmla="*/ 325 h 650"/>
                <a:gd name="T8" fmla="*/ 325 w 651"/>
                <a:gd name="T9" fmla="*/ 0 h 650"/>
                <a:gd name="T10" fmla="*/ 650 w 651"/>
                <a:gd name="T11" fmla="*/ 325 h 650"/>
              </a:gdLst>
              <a:ahLst/>
              <a:cxnLst>
                <a:cxn ang="0">
                  <a:pos x="T0" y="T1"/>
                </a:cxn>
                <a:cxn ang="0">
                  <a:pos x="T2" y="T3"/>
                </a:cxn>
                <a:cxn ang="0">
                  <a:pos x="T4" y="T5"/>
                </a:cxn>
                <a:cxn ang="0">
                  <a:pos x="T6" y="T7"/>
                </a:cxn>
                <a:cxn ang="0">
                  <a:pos x="T8" y="T9"/>
                </a:cxn>
                <a:cxn ang="0">
                  <a:pos x="T10" y="T11"/>
                </a:cxn>
              </a:cxnLst>
              <a:rect l="0" t="0" r="r" b="b"/>
              <a:pathLst>
                <a:path w="651" h="650">
                  <a:moveTo>
                    <a:pt x="650" y="325"/>
                  </a:moveTo>
                  <a:lnTo>
                    <a:pt x="650" y="325"/>
                  </a:lnTo>
                  <a:cubicBezTo>
                    <a:pt x="650" y="504"/>
                    <a:pt x="504" y="649"/>
                    <a:pt x="325" y="649"/>
                  </a:cubicBezTo>
                  <a:cubicBezTo>
                    <a:pt x="145" y="649"/>
                    <a:pt x="0" y="504"/>
                    <a:pt x="0" y="325"/>
                  </a:cubicBezTo>
                  <a:cubicBezTo>
                    <a:pt x="0" y="145"/>
                    <a:pt x="145" y="0"/>
                    <a:pt x="325" y="0"/>
                  </a:cubicBezTo>
                  <a:cubicBezTo>
                    <a:pt x="504" y="0"/>
                    <a:pt x="650" y="145"/>
                    <a:pt x="650" y="32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2" name="Freeform 295">
              <a:extLst>
                <a:ext uri="{FF2B5EF4-FFF2-40B4-BE49-F238E27FC236}">
                  <a16:creationId xmlns:a16="http://schemas.microsoft.com/office/drawing/2014/main" id="{0301F1CA-7B0C-5543-8398-345B1EB98721}"/>
                </a:ext>
              </a:extLst>
            </p:cNvPr>
            <p:cNvSpPr>
              <a:spLocks noChangeArrowheads="1"/>
            </p:cNvSpPr>
            <p:nvPr/>
          </p:nvSpPr>
          <p:spPr bwMode="auto">
            <a:xfrm>
              <a:off x="3927475" y="4221163"/>
              <a:ext cx="42863" cy="41275"/>
            </a:xfrm>
            <a:custGeom>
              <a:avLst/>
              <a:gdLst>
                <a:gd name="T0" fmla="*/ 49 w 121"/>
                <a:gd name="T1" fmla="*/ 0 h 115"/>
                <a:gd name="T2" fmla="*/ 71 w 121"/>
                <a:gd name="T3" fmla="*/ 0 h 115"/>
                <a:gd name="T4" fmla="*/ 120 w 121"/>
                <a:gd name="T5" fmla="*/ 114 h 115"/>
                <a:gd name="T6" fmla="*/ 94 w 121"/>
                <a:gd name="T7" fmla="*/ 114 h 115"/>
                <a:gd name="T8" fmla="*/ 83 w 121"/>
                <a:gd name="T9" fmla="*/ 89 h 115"/>
                <a:gd name="T10" fmla="*/ 36 w 121"/>
                <a:gd name="T11" fmla="*/ 89 h 115"/>
                <a:gd name="T12" fmla="*/ 26 w 121"/>
                <a:gd name="T13" fmla="*/ 114 h 115"/>
                <a:gd name="T14" fmla="*/ 0 w 121"/>
                <a:gd name="T15" fmla="*/ 114 h 115"/>
                <a:gd name="T16" fmla="*/ 49 w 121"/>
                <a:gd name="T17" fmla="*/ 0 h 115"/>
                <a:gd name="T18" fmla="*/ 75 w 121"/>
                <a:gd name="T19" fmla="*/ 67 h 115"/>
                <a:gd name="T20" fmla="*/ 60 w 121"/>
                <a:gd name="T21" fmla="*/ 30 h 115"/>
                <a:gd name="T22" fmla="*/ 45 w 121"/>
                <a:gd name="T23" fmla="*/ 67 h 115"/>
                <a:gd name="T24" fmla="*/ 75 w 121"/>
                <a:gd name="T25" fmla="*/ 6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5">
                  <a:moveTo>
                    <a:pt x="49" y="0"/>
                  </a:moveTo>
                  <a:lnTo>
                    <a:pt x="71" y="0"/>
                  </a:lnTo>
                  <a:lnTo>
                    <a:pt x="120" y="114"/>
                  </a:lnTo>
                  <a:lnTo>
                    <a:pt x="94" y="114"/>
                  </a:lnTo>
                  <a:lnTo>
                    <a:pt x="83" y="89"/>
                  </a:lnTo>
                  <a:lnTo>
                    <a:pt x="36" y="89"/>
                  </a:lnTo>
                  <a:lnTo>
                    <a:pt x="26" y="114"/>
                  </a:lnTo>
                  <a:lnTo>
                    <a:pt x="0" y="114"/>
                  </a:lnTo>
                  <a:lnTo>
                    <a:pt x="49" y="0"/>
                  </a:lnTo>
                  <a:close/>
                  <a:moveTo>
                    <a:pt x="75" y="67"/>
                  </a:moveTo>
                  <a:lnTo>
                    <a:pt x="60" y="30"/>
                  </a:lnTo>
                  <a:lnTo>
                    <a:pt x="45" y="67"/>
                  </a:lnTo>
                  <a:lnTo>
                    <a:pt x="75" y="6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3" name="Freeform 296">
              <a:extLst>
                <a:ext uri="{FF2B5EF4-FFF2-40B4-BE49-F238E27FC236}">
                  <a16:creationId xmlns:a16="http://schemas.microsoft.com/office/drawing/2014/main" id="{DFD088C1-19D5-6C4D-9839-35491938A0E9}"/>
                </a:ext>
              </a:extLst>
            </p:cNvPr>
            <p:cNvSpPr>
              <a:spLocks noChangeArrowheads="1"/>
            </p:cNvSpPr>
            <p:nvPr/>
          </p:nvSpPr>
          <p:spPr bwMode="auto">
            <a:xfrm>
              <a:off x="3973513" y="4221163"/>
              <a:ext cx="28575" cy="41275"/>
            </a:xfrm>
            <a:custGeom>
              <a:avLst/>
              <a:gdLst>
                <a:gd name="T0" fmla="*/ 0 w 81"/>
                <a:gd name="T1" fmla="*/ 0 h 113"/>
                <a:gd name="T2" fmla="*/ 25 w 81"/>
                <a:gd name="T3" fmla="*/ 0 h 113"/>
                <a:gd name="T4" fmla="*/ 25 w 81"/>
                <a:gd name="T5" fmla="*/ 90 h 113"/>
                <a:gd name="T6" fmla="*/ 80 w 81"/>
                <a:gd name="T7" fmla="*/ 90 h 113"/>
                <a:gd name="T8" fmla="*/ 80 w 81"/>
                <a:gd name="T9" fmla="*/ 112 h 113"/>
                <a:gd name="T10" fmla="*/ 0 w 81"/>
                <a:gd name="T11" fmla="*/ 112 h 113"/>
                <a:gd name="T12" fmla="*/ 0 w 81"/>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1" h="113">
                  <a:moveTo>
                    <a:pt x="0" y="0"/>
                  </a:moveTo>
                  <a:lnTo>
                    <a:pt x="25" y="0"/>
                  </a:lnTo>
                  <a:lnTo>
                    <a:pt x="25" y="90"/>
                  </a:lnTo>
                  <a:lnTo>
                    <a:pt x="80" y="90"/>
                  </a:lnTo>
                  <a:lnTo>
                    <a:pt x="80"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 name="Freeform 297">
              <a:extLst>
                <a:ext uri="{FF2B5EF4-FFF2-40B4-BE49-F238E27FC236}">
                  <a16:creationId xmlns:a16="http://schemas.microsoft.com/office/drawing/2014/main" id="{E1D87FF1-D0D0-9C40-8D60-F150D7A9D045}"/>
                </a:ext>
              </a:extLst>
            </p:cNvPr>
            <p:cNvSpPr>
              <a:spLocks noChangeArrowheads="1"/>
            </p:cNvSpPr>
            <p:nvPr/>
          </p:nvSpPr>
          <p:spPr bwMode="auto">
            <a:xfrm>
              <a:off x="4006850" y="4221163"/>
              <a:ext cx="30163" cy="41275"/>
            </a:xfrm>
            <a:custGeom>
              <a:avLst/>
              <a:gdLst>
                <a:gd name="T0" fmla="*/ 0 w 83"/>
                <a:gd name="T1" fmla="*/ 0 h 113"/>
                <a:gd name="T2" fmla="*/ 24 w 83"/>
                <a:gd name="T3" fmla="*/ 0 h 113"/>
                <a:gd name="T4" fmla="*/ 24 w 83"/>
                <a:gd name="T5" fmla="*/ 90 h 113"/>
                <a:gd name="T6" fmla="*/ 82 w 83"/>
                <a:gd name="T7" fmla="*/ 90 h 113"/>
                <a:gd name="T8" fmla="*/ 82 w 83"/>
                <a:gd name="T9" fmla="*/ 112 h 113"/>
                <a:gd name="T10" fmla="*/ 0 w 83"/>
                <a:gd name="T11" fmla="*/ 112 h 113"/>
                <a:gd name="T12" fmla="*/ 0 w 83"/>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3" h="113">
                  <a:moveTo>
                    <a:pt x="0" y="0"/>
                  </a:moveTo>
                  <a:lnTo>
                    <a:pt x="24" y="0"/>
                  </a:lnTo>
                  <a:lnTo>
                    <a:pt x="24" y="90"/>
                  </a:lnTo>
                  <a:lnTo>
                    <a:pt x="82" y="90"/>
                  </a:lnTo>
                  <a:lnTo>
                    <a:pt x="82"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5" name="Freeform 298">
              <a:extLst>
                <a:ext uri="{FF2B5EF4-FFF2-40B4-BE49-F238E27FC236}">
                  <a16:creationId xmlns:a16="http://schemas.microsoft.com/office/drawing/2014/main" id="{C3C6D449-3EFA-4E41-8E01-A3E6A0EF00C7}"/>
                </a:ext>
              </a:extLst>
            </p:cNvPr>
            <p:cNvSpPr>
              <a:spLocks noChangeArrowheads="1"/>
            </p:cNvSpPr>
            <p:nvPr/>
          </p:nvSpPr>
          <p:spPr bwMode="auto">
            <a:xfrm>
              <a:off x="4056063" y="4221163"/>
              <a:ext cx="9525" cy="41275"/>
            </a:xfrm>
            <a:custGeom>
              <a:avLst/>
              <a:gdLst>
                <a:gd name="T0" fmla="*/ 0 w 26"/>
                <a:gd name="T1" fmla="*/ 112 h 113"/>
                <a:gd name="T2" fmla="*/ 25 w 26"/>
                <a:gd name="T3" fmla="*/ 112 h 113"/>
                <a:gd name="T4" fmla="*/ 25 w 26"/>
                <a:gd name="T5" fmla="*/ 0 h 113"/>
                <a:gd name="T6" fmla="*/ 0 w 26"/>
                <a:gd name="T7" fmla="*/ 0 h 113"/>
                <a:gd name="T8" fmla="*/ 0 w 26"/>
                <a:gd name="T9" fmla="*/ 112 h 113"/>
              </a:gdLst>
              <a:ahLst/>
              <a:cxnLst>
                <a:cxn ang="0">
                  <a:pos x="T0" y="T1"/>
                </a:cxn>
                <a:cxn ang="0">
                  <a:pos x="T2" y="T3"/>
                </a:cxn>
                <a:cxn ang="0">
                  <a:pos x="T4" y="T5"/>
                </a:cxn>
                <a:cxn ang="0">
                  <a:pos x="T6" y="T7"/>
                </a:cxn>
                <a:cxn ang="0">
                  <a:pos x="T8" y="T9"/>
                </a:cxn>
              </a:cxnLst>
              <a:rect l="0" t="0" r="r" b="b"/>
              <a:pathLst>
                <a:path w="26" h="113">
                  <a:moveTo>
                    <a:pt x="0" y="112"/>
                  </a:moveTo>
                  <a:lnTo>
                    <a:pt x="25" y="112"/>
                  </a:lnTo>
                  <a:lnTo>
                    <a:pt x="25" y="0"/>
                  </a:lnTo>
                  <a:lnTo>
                    <a:pt x="0" y="0"/>
                  </a:lnTo>
                  <a:lnTo>
                    <a:pt x="0" y="11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6" name="Freeform 299">
              <a:extLst>
                <a:ext uri="{FF2B5EF4-FFF2-40B4-BE49-F238E27FC236}">
                  <a16:creationId xmlns:a16="http://schemas.microsoft.com/office/drawing/2014/main" id="{BF756AE9-2764-5D47-B892-B81B44FE2644}"/>
                </a:ext>
              </a:extLst>
            </p:cNvPr>
            <p:cNvSpPr>
              <a:spLocks noChangeArrowheads="1"/>
            </p:cNvSpPr>
            <p:nvPr/>
          </p:nvSpPr>
          <p:spPr bwMode="auto">
            <a:xfrm>
              <a:off x="4073525" y="4221163"/>
              <a:ext cx="36513" cy="41275"/>
            </a:xfrm>
            <a:custGeom>
              <a:avLst/>
              <a:gdLst>
                <a:gd name="T0" fmla="*/ 0 w 102"/>
                <a:gd name="T1" fmla="*/ 0 h 113"/>
                <a:gd name="T2" fmla="*/ 24 w 102"/>
                <a:gd name="T3" fmla="*/ 0 h 113"/>
                <a:gd name="T4" fmla="*/ 77 w 102"/>
                <a:gd name="T5" fmla="*/ 69 h 113"/>
                <a:gd name="T6" fmla="*/ 77 w 102"/>
                <a:gd name="T7" fmla="*/ 0 h 113"/>
                <a:gd name="T8" fmla="*/ 101 w 102"/>
                <a:gd name="T9" fmla="*/ 0 h 113"/>
                <a:gd name="T10" fmla="*/ 101 w 102"/>
                <a:gd name="T11" fmla="*/ 112 h 113"/>
                <a:gd name="T12" fmla="*/ 80 w 102"/>
                <a:gd name="T13" fmla="*/ 112 h 113"/>
                <a:gd name="T14" fmla="*/ 25 w 102"/>
                <a:gd name="T15" fmla="*/ 41 h 113"/>
                <a:gd name="T16" fmla="*/ 25 w 102"/>
                <a:gd name="T17" fmla="*/ 112 h 113"/>
                <a:gd name="T18" fmla="*/ 0 w 102"/>
                <a:gd name="T19" fmla="*/ 112 h 113"/>
                <a:gd name="T20" fmla="*/ 0 w 102"/>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3">
                  <a:moveTo>
                    <a:pt x="0" y="0"/>
                  </a:moveTo>
                  <a:lnTo>
                    <a:pt x="24" y="0"/>
                  </a:lnTo>
                  <a:lnTo>
                    <a:pt x="77" y="69"/>
                  </a:lnTo>
                  <a:lnTo>
                    <a:pt x="77" y="0"/>
                  </a:lnTo>
                  <a:lnTo>
                    <a:pt x="101" y="0"/>
                  </a:lnTo>
                  <a:lnTo>
                    <a:pt x="101" y="112"/>
                  </a:lnTo>
                  <a:lnTo>
                    <a:pt x="80" y="112"/>
                  </a:lnTo>
                  <a:lnTo>
                    <a:pt x="25" y="41"/>
                  </a:lnTo>
                  <a:lnTo>
                    <a:pt x="25"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7" name="Freeform 300">
              <a:extLst>
                <a:ext uri="{FF2B5EF4-FFF2-40B4-BE49-F238E27FC236}">
                  <a16:creationId xmlns:a16="http://schemas.microsoft.com/office/drawing/2014/main" id="{E6E9DA4F-70D5-3B45-B010-C415075705EF}"/>
                </a:ext>
              </a:extLst>
            </p:cNvPr>
            <p:cNvSpPr>
              <a:spLocks noChangeArrowheads="1"/>
            </p:cNvSpPr>
            <p:nvPr/>
          </p:nvSpPr>
          <p:spPr bwMode="auto">
            <a:xfrm>
              <a:off x="3875088" y="4119563"/>
              <a:ext cx="231775" cy="238125"/>
            </a:xfrm>
            <a:custGeom>
              <a:avLst/>
              <a:gdLst>
                <a:gd name="T0" fmla="*/ 607 w 644"/>
                <a:gd name="T1" fmla="*/ 434 h 660"/>
                <a:gd name="T2" fmla="*/ 607 w 644"/>
                <a:gd name="T3" fmla="*/ 434 h 660"/>
                <a:gd name="T4" fmla="*/ 505 w 644"/>
                <a:gd name="T5" fmla="*/ 569 h 660"/>
                <a:gd name="T6" fmla="*/ 329 w 644"/>
                <a:gd name="T7" fmla="*/ 626 h 660"/>
                <a:gd name="T8" fmla="*/ 119 w 644"/>
                <a:gd name="T9" fmla="*/ 539 h 660"/>
                <a:gd name="T10" fmla="*/ 32 w 644"/>
                <a:gd name="T11" fmla="*/ 330 h 660"/>
                <a:gd name="T12" fmla="*/ 119 w 644"/>
                <a:gd name="T13" fmla="*/ 120 h 660"/>
                <a:gd name="T14" fmla="*/ 329 w 644"/>
                <a:gd name="T15" fmla="*/ 34 h 660"/>
                <a:gd name="T16" fmla="*/ 505 w 644"/>
                <a:gd name="T17" fmla="*/ 91 h 660"/>
                <a:gd name="T18" fmla="*/ 570 w 644"/>
                <a:gd name="T19" fmla="*/ 157 h 660"/>
                <a:gd name="T20" fmla="*/ 607 w 644"/>
                <a:gd name="T21" fmla="*/ 227 h 660"/>
                <a:gd name="T22" fmla="*/ 643 w 644"/>
                <a:gd name="T23" fmla="*/ 227 h 660"/>
                <a:gd name="T24" fmla="*/ 598 w 644"/>
                <a:gd name="T25" fmla="*/ 137 h 660"/>
                <a:gd name="T26" fmla="*/ 525 w 644"/>
                <a:gd name="T27" fmla="*/ 64 h 660"/>
                <a:gd name="T28" fmla="*/ 329 w 644"/>
                <a:gd name="T29" fmla="*/ 0 h 660"/>
                <a:gd name="T30" fmla="*/ 96 w 644"/>
                <a:gd name="T31" fmla="*/ 97 h 660"/>
                <a:gd name="T32" fmla="*/ 0 w 644"/>
                <a:gd name="T33" fmla="*/ 330 h 660"/>
                <a:gd name="T34" fmla="*/ 96 w 644"/>
                <a:gd name="T35" fmla="*/ 562 h 660"/>
                <a:gd name="T36" fmla="*/ 329 w 644"/>
                <a:gd name="T37" fmla="*/ 659 h 660"/>
                <a:gd name="T38" fmla="*/ 524 w 644"/>
                <a:gd name="T39" fmla="*/ 595 h 660"/>
                <a:gd name="T40" fmla="*/ 596 w 644"/>
                <a:gd name="T41" fmla="*/ 524 h 660"/>
                <a:gd name="T42" fmla="*/ 643 w 644"/>
                <a:gd name="T43" fmla="*/ 434 h 660"/>
                <a:gd name="T44" fmla="*/ 607 w 644"/>
                <a:gd name="T45" fmla="*/ 43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4" h="660">
                  <a:moveTo>
                    <a:pt x="607" y="434"/>
                  </a:moveTo>
                  <a:lnTo>
                    <a:pt x="607" y="434"/>
                  </a:lnTo>
                  <a:cubicBezTo>
                    <a:pt x="587" y="487"/>
                    <a:pt x="551" y="533"/>
                    <a:pt x="505" y="569"/>
                  </a:cubicBezTo>
                  <a:cubicBezTo>
                    <a:pt x="453" y="605"/>
                    <a:pt x="393" y="626"/>
                    <a:pt x="329" y="626"/>
                  </a:cubicBezTo>
                  <a:cubicBezTo>
                    <a:pt x="250" y="626"/>
                    <a:pt x="175" y="595"/>
                    <a:pt x="119" y="539"/>
                  </a:cubicBezTo>
                  <a:cubicBezTo>
                    <a:pt x="63" y="483"/>
                    <a:pt x="32" y="408"/>
                    <a:pt x="32" y="330"/>
                  </a:cubicBezTo>
                  <a:cubicBezTo>
                    <a:pt x="32" y="251"/>
                    <a:pt x="63" y="176"/>
                    <a:pt x="119" y="120"/>
                  </a:cubicBezTo>
                  <a:cubicBezTo>
                    <a:pt x="175" y="64"/>
                    <a:pt x="250" y="34"/>
                    <a:pt x="329" y="34"/>
                  </a:cubicBezTo>
                  <a:cubicBezTo>
                    <a:pt x="393" y="34"/>
                    <a:pt x="454" y="53"/>
                    <a:pt x="505" y="91"/>
                  </a:cubicBezTo>
                  <a:cubicBezTo>
                    <a:pt x="531" y="110"/>
                    <a:pt x="553" y="132"/>
                    <a:pt x="570" y="157"/>
                  </a:cubicBezTo>
                  <a:cubicBezTo>
                    <a:pt x="585" y="178"/>
                    <a:pt x="598" y="202"/>
                    <a:pt x="607" y="227"/>
                  </a:cubicBezTo>
                  <a:cubicBezTo>
                    <a:pt x="643" y="227"/>
                    <a:pt x="643" y="227"/>
                    <a:pt x="643" y="227"/>
                  </a:cubicBezTo>
                  <a:cubicBezTo>
                    <a:pt x="633" y="195"/>
                    <a:pt x="617" y="165"/>
                    <a:pt x="598" y="137"/>
                  </a:cubicBezTo>
                  <a:cubicBezTo>
                    <a:pt x="577" y="109"/>
                    <a:pt x="553" y="84"/>
                    <a:pt x="525" y="64"/>
                  </a:cubicBezTo>
                  <a:cubicBezTo>
                    <a:pt x="468" y="22"/>
                    <a:pt x="400" y="0"/>
                    <a:pt x="329" y="0"/>
                  </a:cubicBezTo>
                  <a:cubicBezTo>
                    <a:pt x="240" y="0"/>
                    <a:pt x="157" y="34"/>
                    <a:pt x="96" y="97"/>
                  </a:cubicBezTo>
                  <a:cubicBezTo>
                    <a:pt x="33" y="159"/>
                    <a:pt x="0" y="241"/>
                    <a:pt x="0" y="330"/>
                  </a:cubicBezTo>
                  <a:cubicBezTo>
                    <a:pt x="0" y="417"/>
                    <a:pt x="33" y="500"/>
                    <a:pt x="96" y="562"/>
                  </a:cubicBezTo>
                  <a:cubicBezTo>
                    <a:pt x="157" y="625"/>
                    <a:pt x="240" y="659"/>
                    <a:pt x="329" y="659"/>
                  </a:cubicBezTo>
                  <a:cubicBezTo>
                    <a:pt x="400" y="659"/>
                    <a:pt x="468" y="637"/>
                    <a:pt x="524" y="595"/>
                  </a:cubicBezTo>
                  <a:cubicBezTo>
                    <a:pt x="551" y="575"/>
                    <a:pt x="576" y="551"/>
                    <a:pt x="596" y="524"/>
                  </a:cubicBezTo>
                  <a:cubicBezTo>
                    <a:pt x="617" y="496"/>
                    <a:pt x="632" y="465"/>
                    <a:pt x="643" y="434"/>
                  </a:cubicBezTo>
                  <a:lnTo>
                    <a:pt x="607" y="43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grpSp>
      <p:pic>
        <p:nvPicPr>
          <p:cNvPr id="29" name="Picture 1">
            <a:extLst>
              <a:ext uri="{FF2B5EF4-FFF2-40B4-BE49-F238E27FC236}">
                <a16:creationId xmlns:a16="http://schemas.microsoft.com/office/drawing/2014/main" id="{511A61C4-5B7F-8B47-9134-6BC4BC8FF2F8}"/>
              </a:ext>
            </a:extLst>
          </p:cNvPr>
          <p:cNvPicPr>
            <a:picLocks noChangeAspect="1" noChangeArrowheads="1"/>
          </p:cNvPicPr>
          <p:nvPr userDrawn="1"/>
        </p:nvPicPr>
        <p:blipFill>
          <a:blip r:embed="rId4"/>
          <a:srcRect/>
          <a:stretch/>
        </p:blipFill>
        <p:spPr bwMode="auto">
          <a:xfrm>
            <a:off x="4834273" y="3304954"/>
            <a:ext cx="4186269" cy="10548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7492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tracted A - Title, subtitle,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4E4D5A8-9BC5-6A44-BE27-DFA65C0263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9269" r="39837" b="2310"/>
          <a:stretch/>
        </p:blipFill>
        <p:spPr>
          <a:xfrm>
            <a:off x="5130942" y="0"/>
            <a:ext cx="4013058" cy="5391355"/>
          </a:xfrm>
          <a:prstGeom prst="rect">
            <a:avLst/>
          </a:prstGeom>
        </p:spPr>
      </p:pic>
      <p:sp>
        <p:nvSpPr>
          <p:cNvPr id="5" name="Text Placeholder 4">
            <a:extLst>
              <a:ext uri="{FF2B5EF4-FFF2-40B4-BE49-F238E27FC236}">
                <a16:creationId xmlns:a16="http://schemas.microsoft.com/office/drawing/2014/main" id="{5831E47B-2927-E64A-B4CC-46A595060EA6}"/>
              </a:ext>
            </a:extLst>
          </p:cNvPr>
          <p:cNvSpPr>
            <a:spLocks noGrp="1"/>
          </p:cNvSpPr>
          <p:nvPr>
            <p:ph type="body" sz="quarter" idx="10"/>
          </p:nvPr>
        </p:nvSpPr>
        <p:spPr>
          <a:xfrm>
            <a:off x="832247" y="1170477"/>
            <a:ext cx="7547372" cy="431494"/>
          </a:xfrm>
        </p:spPr>
        <p:txBody>
          <a:bodyPr>
            <a:normAutofit/>
          </a:bodyPr>
          <a:lstStyle>
            <a:lvl1pPr marL="0" indent="0">
              <a:buNone/>
              <a:defRPr sz="1500" b="1"/>
            </a:lvl1pPr>
          </a:lstStyle>
          <a:p>
            <a:pPr lvl="0"/>
            <a:r>
              <a:rPr lang="en-US"/>
              <a:t>Edit Master text styles</a:t>
            </a:r>
          </a:p>
        </p:txBody>
      </p:sp>
      <p:sp>
        <p:nvSpPr>
          <p:cNvPr id="6" name="Title 5">
            <a:extLst>
              <a:ext uri="{FF2B5EF4-FFF2-40B4-BE49-F238E27FC236}">
                <a16:creationId xmlns:a16="http://schemas.microsoft.com/office/drawing/2014/main" id="{C78F7FED-96FA-BB4C-94E6-EEED959AFB88}"/>
              </a:ext>
            </a:extLst>
          </p:cNvPr>
          <p:cNvSpPr>
            <a:spLocks noGrp="1"/>
          </p:cNvSpPr>
          <p:nvPr>
            <p:ph type="title"/>
          </p:nvPr>
        </p:nvSpPr>
        <p:spPr>
          <a:xfrm>
            <a:off x="831674" y="146043"/>
            <a:ext cx="7547945" cy="980356"/>
          </a:xfrm>
        </p:spPr>
        <p:txBody>
          <a:bodyPr/>
          <a:lstStyle/>
          <a:p>
            <a:r>
              <a:rPr lang="en-US"/>
              <a:t>Click to edit Master title style</a:t>
            </a:r>
          </a:p>
        </p:txBody>
      </p:sp>
      <p:sp>
        <p:nvSpPr>
          <p:cNvPr id="12" name="Text Placeholder 2">
            <a:extLst>
              <a:ext uri="{FF2B5EF4-FFF2-40B4-BE49-F238E27FC236}">
                <a16:creationId xmlns:a16="http://schemas.microsoft.com/office/drawing/2014/main" id="{3524367B-7FB6-C847-A3BB-6B617A2CF497}"/>
              </a:ext>
            </a:extLst>
          </p:cNvPr>
          <p:cNvSpPr>
            <a:spLocks noGrp="1"/>
          </p:cNvSpPr>
          <p:nvPr>
            <p:ph idx="1"/>
          </p:nvPr>
        </p:nvSpPr>
        <p:spPr>
          <a:xfrm>
            <a:off x="831674" y="1623391"/>
            <a:ext cx="7548468" cy="35461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698211"/>
      </p:ext>
    </p:extLst>
  </p:cSld>
  <p:clrMapOvr>
    <a:masterClrMapping/>
  </p:clrMapOvr>
  <p:extLst>
    <p:ext uri="{DCECCB84-F9BA-43D5-87BE-67443E8EF086}">
      <p15:sldGuideLst xmlns:p15="http://schemas.microsoft.com/office/powerpoint/2012/main">
        <p15:guide id="2" pos="52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losing Slide_2">
    <p:bg>
      <p:bgPr>
        <a:solidFill>
          <a:schemeClr val="bg1"/>
        </a:solidFill>
        <a:effectLst/>
      </p:bgPr>
    </p:bg>
    <p:spTree>
      <p:nvGrpSpPr>
        <p:cNvPr id="1" name=""/>
        <p:cNvGrpSpPr/>
        <p:nvPr/>
      </p:nvGrpSpPr>
      <p:grpSpPr>
        <a:xfrm>
          <a:off x="0" y="0"/>
          <a:ext cx="0" cy="0"/>
          <a:chOff x="0" y="0"/>
          <a:chExt cx="0" cy="0"/>
        </a:xfrm>
      </p:grpSpPr>
      <p:sp>
        <p:nvSpPr>
          <p:cNvPr id="169" name="Freeform 168">
            <a:extLst>
              <a:ext uri="{FF2B5EF4-FFF2-40B4-BE49-F238E27FC236}">
                <a16:creationId xmlns:a16="http://schemas.microsoft.com/office/drawing/2014/main" id="{EB2B6C18-FB54-B24D-9A4C-B23995C7F5C9}"/>
              </a:ext>
            </a:extLst>
          </p:cNvPr>
          <p:cNvSpPr>
            <a:spLocks noChangeArrowheads="1"/>
          </p:cNvSpPr>
          <p:nvPr userDrawn="1"/>
        </p:nvSpPr>
        <p:spPr bwMode="auto">
          <a:xfrm>
            <a:off x="0" y="0"/>
            <a:ext cx="3595700" cy="5718573"/>
          </a:xfrm>
          <a:custGeom>
            <a:avLst/>
            <a:gdLst>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537707 h 6862288"/>
              <a:gd name="connsiteX5" fmla="*/ 275057 w 4794266"/>
              <a:gd name="connsiteY5" fmla="*/ 6537707 h 6862288"/>
              <a:gd name="connsiteX6" fmla="*/ 320404 w 4794266"/>
              <a:gd name="connsiteY6" fmla="*/ 6627492 h 6862288"/>
              <a:gd name="connsiteX7" fmla="*/ 0 w 4794266"/>
              <a:gd name="connsiteY7" fmla="*/ 6627492 h 6862288"/>
              <a:gd name="connsiteX8" fmla="*/ 1086471 w 4794266"/>
              <a:gd name="connsiteY8" fmla="*/ 6382080 h 6862288"/>
              <a:gd name="connsiteX9" fmla="*/ 1176256 w 4794266"/>
              <a:gd name="connsiteY9" fmla="*/ 6382080 h 6862288"/>
              <a:gd name="connsiteX10" fmla="*/ 1133159 w 4794266"/>
              <a:gd name="connsiteY10" fmla="*/ 6471865 h 6862288"/>
              <a:gd name="connsiteX11" fmla="*/ 176048 w 4794266"/>
              <a:gd name="connsiteY11" fmla="*/ 6350955 h 6862288"/>
              <a:gd name="connsiteX12" fmla="*/ 226884 w 4794266"/>
              <a:gd name="connsiteY12" fmla="*/ 6440996 h 6862288"/>
              <a:gd name="connsiteX13" fmla="*/ 121581 w 4794266"/>
              <a:gd name="connsiteY13" fmla="*/ 6440996 h 6862288"/>
              <a:gd name="connsiteX14" fmla="*/ 993094 w 4794266"/>
              <a:gd name="connsiteY14" fmla="*/ 6210896 h 6862288"/>
              <a:gd name="connsiteX15" fmla="*/ 1254175 w 4794266"/>
              <a:gd name="connsiteY15" fmla="*/ 6210896 h 6862288"/>
              <a:gd name="connsiteX16" fmla="*/ 1212402 w 4794266"/>
              <a:gd name="connsiteY16" fmla="*/ 6300814 h 6862288"/>
              <a:gd name="connsiteX17" fmla="*/ 1041829 w 4794266"/>
              <a:gd name="connsiteY17" fmla="*/ 6300814 h 6862288"/>
              <a:gd name="connsiteX18" fmla="*/ 87450 w 4794266"/>
              <a:gd name="connsiteY18" fmla="*/ 6148644 h 6862288"/>
              <a:gd name="connsiteX19" fmla="*/ 133591 w 4794266"/>
              <a:gd name="connsiteY19" fmla="*/ 6246047 h 6862288"/>
              <a:gd name="connsiteX20" fmla="*/ 34210 w 4794266"/>
              <a:gd name="connsiteY20" fmla="*/ 6440853 h 6862288"/>
              <a:gd name="connsiteX21" fmla="*/ 0 w 4794266"/>
              <a:gd name="connsiteY21" fmla="*/ 6440853 h 6862288"/>
              <a:gd name="connsiteX22" fmla="*/ 0 w 4794266"/>
              <a:gd name="connsiteY22" fmla="*/ 6316076 h 6862288"/>
              <a:gd name="connsiteX23" fmla="*/ 915275 w 4794266"/>
              <a:gd name="connsiteY23" fmla="*/ 6024142 h 6862288"/>
              <a:gd name="connsiteX24" fmla="*/ 1347547 w 4794266"/>
              <a:gd name="connsiteY24" fmla="*/ 6024142 h 6862288"/>
              <a:gd name="connsiteX25" fmla="*/ 1305714 w 4794266"/>
              <a:gd name="connsiteY25" fmla="*/ 6113783 h 6862288"/>
              <a:gd name="connsiteX26" fmla="*/ 957108 w 4794266"/>
              <a:gd name="connsiteY26" fmla="*/ 6113783 h 6862288"/>
              <a:gd name="connsiteX27" fmla="*/ 0 w 4794266"/>
              <a:gd name="connsiteY27" fmla="*/ 5987282 h 6862288"/>
              <a:gd name="connsiteX28" fmla="*/ 24904 w 4794266"/>
              <a:gd name="connsiteY28" fmla="*/ 6035135 h 6862288"/>
              <a:gd name="connsiteX29" fmla="*/ 24904 w 4794266"/>
              <a:gd name="connsiteY29" fmla="*/ 6045792 h 6862288"/>
              <a:gd name="connsiteX30" fmla="*/ 0 w 4794266"/>
              <a:gd name="connsiteY30" fmla="*/ 6098551 h 6862288"/>
              <a:gd name="connsiteX31" fmla="*/ 821899 w 4794266"/>
              <a:gd name="connsiteY31" fmla="*/ 5852947 h 6862288"/>
              <a:gd name="connsiteX32" fmla="*/ 1440872 w 4794266"/>
              <a:gd name="connsiteY32" fmla="*/ 5852947 h 6862288"/>
              <a:gd name="connsiteX33" fmla="*/ 1398428 w 4794266"/>
              <a:gd name="connsiteY33" fmla="*/ 5942732 h 6862288"/>
              <a:gd name="connsiteX34" fmla="*/ 867880 w 4794266"/>
              <a:gd name="connsiteY34" fmla="*/ 5942732 h 6862288"/>
              <a:gd name="connsiteX35" fmla="*/ 728522 w 4794266"/>
              <a:gd name="connsiteY35" fmla="*/ 5681762 h 6862288"/>
              <a:gd name="connsiteX36" fmla="*/ 1518715 w 4794266"/>
              <a:gd name="connsiteY36" fmla="*/ 5681762 h 6862288"/>
              <a:gd name="connsiteX37" fmla="*/ 1476572 w 4794266"/>
              <a:gd name="connsiteY37" fmla="*/ 5771680 h 6862288"/>
              <a:gd name="connsiteX38" fmla="*/ 774178 w 4794266"/>
              <a:gd name="connsiteY38" fmla="*/ 5771680 h 6862288"/>
              <a:gd name="connsiteX39" fmla="*/ 0 w 4794266"/>
              <a:gd name="connsiteY39" fmla="*/ 5577337 h 6862288"/>
              <a:gd name="connsiteX40" fmla="*/ 647163 w 4794266"/>
              <a:gd name="connsiteY40" fmla="*/ 6860983 h 6862288"/>
              <a:gd name="connsiteX41" fmla="*/ 544192 w 4794266"/>
              <a:gd name="connsiteY41" fmla="*/ 6860983 h 6862288"/>
              <a:gd name="connsiteX42" fmla="*/ 0 w 4794266"/>
              <a:gd name="connsiteY42" fmla="*/ 5779803 h 6862288"/>
              <a:gd name="connsiteX43" fmla="*/ 650713 w 4794266"/>
              <a:gd name="connsiteY43" fmla="*/ 5495009 h 6862288"/>
              <a:gd name="connsiteX44" fmla="*/ 1627608 w 4794266"/>
              <a:gd name="connsiteY44" fmla="*/ 5495009 h 6862288"/>
              <a:gd name="connsiteX45" fmla="*/ 1581428 w 4794266"/>
              <a:gd name="connsiteY45" fmla="*/ 5584650 h 6862288"/>
              <a:gd name="connsiteX46" fmla="*/ 693341 w 4794266"/>
              <a:gd name="connsiteY46" fmla="*/ 5584650 h 6862288"/>
              <a:gd name="connsiteX47" fmla="*/ 557337 w 4794266"/>
              <a:gd name="connsiteY47" fmla="*/ 5323815 h 6862288"/>
              <a:gd name="connsiteX48" fmla="*/ 1705448 w 4794266"/>
              <a:gd name="connsiteY48" fmla="*/ 5323815 h 6862288"/>
              <a:gd name="connsiteX49" fmla="*/ 1663056 w 4794266"/>
              <a:gd name="connsiteY49" fmla="*/ 5413600 h 6862288"/>
              <a:gd name="connsiteX50" fmla="*/ 603262 w 4794266"/>
              <a:gd name="connsiteY50" fmla="*/ 5413600 h 6862288"/>
              <a:gd name="connsiteX51" fmla="*/ 0 w 4794266"/>
              <a:gd name="connsiteY51" fmla="*/ 5189911 h 6862288"/>
              <a:gd name="connsiteX52" fmla="*/ 833962 w 4794266"/>
              <a:gd name="connsiteY52" fmla="*/ 6860992 h 6862288"/>
              <a:gd name="connsiteX53" fmla="*/ 735833 w 4794266"/>
              <a:gd name="connsiteY53" fmla="*/ 6860992 h 6862288"/>
              <a:gd name="connsiteX54" fmla="*/ 0 w 4794266"/>
              <a:gd name="connsiteY54" fmla="*/ 5387909 h 6862288"/>
              <a:gd name="connsiteX55" fmla="*/ 0 w 4794266"/>
              <a:gd name="connsiteY55" fmla="*/ 5171636 h 6862288"/>
              <a:gd name="connsiteX56" fmla="*/ 849480 w 4794266"/>
              <a:gd name="connsiteY56" fmla="*/ 6845445 h 6862288"/>
              <a:gd name="connsiteX57" fmla="*/ 845930 w 4794266"/>
              <a:gd name="connsiteY57" fmla="*/ 6845445 h 6862288"/>
              <a:gd name="connsiteX58" fmla="*/ 0 w 4794266"/>
              <a:gd name="connsiteY58" fmla="*/ 5181880 h 6862288"/>
              <a:gd name="connsiteX59" fmla="*/ 463961 w 4794266"/>
              <a:gd name="connsiteY59" fmla="*/ 5137061 h 6862288"/>
              <a:gd name="connsiteX60" fmla="*/ 1783270 w 4794266"/>
              <a:gd name="connsiteY60" fmla="*/ 5137061 h 6862288"/>
              <a:gd name="connsiteX61" fmla="*/ 1741052 w 4794266"/>
              <a:gd name="connsiteY61" fmla="*/ 5226979 h 6862288"/>
              <a:gd name="connsiteX62" fmla="*/ 509697 w 4794266"/>
              <a:gd name="connsiteY62" fmla="*/ 5226979 h 6862288"/>
              <a:gd name="connsiteX63" fmla="*/ 1676125 w 4794266"/>
              <a:gd name="connsiteY63" fmla="*/ 4374492 h 6862288"/>
              <a:gd name="connsiteX64" fmla="*/ 1721083 w 4794266"/>
              <a:gd name="connsiteY64" fmla="*/ 4474715 h 6862288"/>
              <a:gd name="connsiteX65" fmla="*/ 1603498 w 4794266"/>
              <a:gd name="connsiteY65" fmla="*/ 4728851 h 6862288"/>
              <a:gd name="connsiteX66" fmla="*/ 1506664 w 4794266"/>
              <a:gd name="connsiteY66" fmla="*/ 4728851 h 6862288"/>
              <a:gd name="connsiteX67" fmla="*/ 1575538 w 4794266"/>
              <a:gd name="connsiteY67" fmla="*/ 4172172 h 6862288"/>
              <a:gd name="connsiteX68" fmla="*/ 1624211 w 4794266"/>
              <a:gd name="connsiteY68" fmla="*/ 4264954 h 6862288"/>
              <a:gd name="connsiteX69" fmla="*/ 1627689 w 4794266"/>
              <a:gd name="connsiteY69" fmla="*/ 4275659 h 6862288"/>
              <a:gd name="connsiteX70" fmla="*/ 1405177 w 4794266"/>
              <a:gd name="connsiteY70" fmla="*/ 4728862 h 6862288"/>
              <a:gd name="connsiteX71" fmla="*/ 1304352 w 4794266"/>
              <a:gd name="connsiteY71" fmla="*/ 4728862 h 6862288"/>
              <a:gd name="connsiteX72" fmla="*/ 1466667 w 4794266"/>
              <a:gd name="connsiteY72" fmla="*/ 3969861 h 6862288"/>
              <a:gd name="connsiteX73" fmla="*/ 1511813 w 4794266"/>
              <a:gd name="connsiteY73" fmla="*/ 4057539 h 6862288"/>
              <a:gd name="connsiteX74" fmla="*/ 1518759 w 4794266"/>
              <a:gd name="connsiteY74" fmla="*/ 4068060 h 6862288"/>
              <a:gd name="connsiteX75" fmla="*/ 1199267 w 4794266"/>
              <a:gd name="connsiteY75" fmla="*/ 4713366 h 6862288"/>
              <a:gd name="connsiteX76" fmla="*/ 1102031 w 4794266"/>
              <a:gd name="connsiteY76" fmla="*/ 4713366 h 6862288"/>
              <a:gd name="connsiteX77" fmla="*/ 1375942 w 4794266"/>
              <a:gd name="connsiteY77" fmla="*/ 3767540 h 6862288"/>
              <a:gd name="connsiteX78" fmla="*/ 1425327 w 4794266"/>
              <a:gd name="connsiteY78" fmla="*/ 3869505 h 6862288"/>
              <a:gd name="connsiteX79" fmla="*/ 1002020 w 4794266"/>
              <a:gd name="connsiteY79" fmla="*/ 4713356 h 6862288"/>
              <a:gd name="connsiteX80" fmla="*/ 899721 w 4794266"/>
              <a:gd name="connsiteY80" fmla="*/ 4713356 h 6862288"/>
              <a:gd name="connsiteX81" fmla="*/ 1282723 w 4794266"/>
              <a:gd name="connsiteY81" fmla="*/ 3580788 h 6862288"/>
              <a:gd name="connsiteX82" fmla="*/ 1331961 w 4794266"/>
              <a:gd name="connsiteY82" fmla="*/ 3680007 h 6862288"/>
              <a:gd name="connsiteX83" fmla="*/ 807928 w 4794266"/>
              <a:gd name="connsiteY83" fmla="*/ 4728888 h 6862288"/>
              <a:gd name="connsiteX84" fmla="*/ 712969 w 4794266"/>
              <a:gd name="connsiteY84" fmla="*/ 4728888 h 6862288"/>
              <a:gd name="connsiteX85" fmla="*/ 1177644 w 4794266"/>
              <a:gd name="connsiteY85" fmla="*/ 3378477 h 6862288"/>
              <a:gd name="connsiteX86" fmla="*/ 1223042 w 4794266"/>
              <a:gd name="connsiteY86" fmla="*/ 3480350 h 6862288"/>
              <a:gd name="connsiteX87" fmla="*/ 611920 w 4794266"/>
              <a:gd name="connsiteY87" fmla="*/ 4713359 h 6862288"/>
              <a:gd name="connsiteX88" fmla="*/ 510648 w 4794266"/>
              <a:gd name="connsiteY88" fmla="*/ 4713359 h 6862288"/>
              <a:gd name="connsiteX89" fmla="*/ 1076759 w 4794266"/>
              <a:gd name="connsiteY89" fmla="*/ 3176161 h 6862288"/>
              <a:gd name="connsiteX90" fmla="*/ 1129633 w 4794266"/>
              <a:gd name="connsiteY90" fmla="*/ 3274879 h 6862288"/>
              <a:gd name="connsiteX91" fmla="*/ 403509 w 4794266"/>
              <a:gd name="connsiteY91" fmla="*/ 4713347 h 6862288"/>
              <a:gd name="connsiteX92" fmla="*/ 308338 w 4794266"/>
              <a:gd name="connsiteY92" fmla="*/ 4713347 h 6862288"/>
              <a:gd name="connsiteX93" fmla="*/ 2533800 w 4794266"/>
              <a:gd name="connsiteY93" fmla="*/ 3082786 h 6862288"/>
              <a:gd name="connsiteX94" fmla="*/ 2638987 w 4794266"/>
              <a:gd name="connsiteY94" fmla="*/ 3082786 h 6862288"/>
              <a:gd name="connsiteX95" fmla="*/ 2586394 w 4794266"/>
              <a:gd name="connsiteY95" fmla="*/ 3187974 h 6862288"/>
              <a:gd name="connsiteX96" fmla="*/ 2331489 w 4794266"/>
              <a:gd name="connsiteY96" fmla="*/ 3082786 h 6862288"/>
              <a:gd name="connsiteX97" fmla="*/ 2434419 w 4794266"/>
              <a:gd name="connsiteY97" fmla="*/ 3082786 h 6862288"/>
              <a:gd name="connsiteX98" fmla="*/ 2530251 w 4794266"/>
              <a:gd name="connsiteY98" fmla="*/ 3277599 h 6862288"/>
              <a:gd name="connsiteX99" fmla="*/ 2480560 w 4794266"/>
              <a:gd name="connsiteY99" fmla="*/ 3375002 h 6862288"/>
              <a:gd name="connsiteX100" fmla="*/ 2129168 w 4794266"/>
              <a:gd name="connsiteY100" fmla="*/ 3082786 h 6862288"/>
              <a:gd name="connsiteX101" fmla="*/ 2229342 w 4794266"/>
              <a:gd name="connsiteY101" fmla="*/ 3082786 h 6862288"/>
              <a:gd name="connsiteX102" fmla="*/ 2436845 w 4794266"/>
              <a:gd name="connsiteY102" fmla="*/ 3481892 h 6862288"/>
              <a:gd name="connsiteX103" fmla="*/ 2429690 w 4794266"/>
              <a:gd name="connsiteY103" fmla="*/ 3492488 h 6862288"/>
              <a:gd name="connsiteX104" fmla="*/ 2383181 w 4794266"/>
              <a:gd name="connsiteY104" fmla="*/ 3577255 h 6862288"/>
              <a:gd name="connsiteX105" fmla="*/ 1942423 w 4794266"/>
              <a:gd name="connsiteY105" fmla="*/ 3082786 h 6862288"/>
              <a:gd name="connsiteX106" fmla="*/ 2038257 w 4794266"/>
              <a:gd name="connsiteY106" fmla="*/ 3082786 h 6862288"/>
              <a:gd name="connsiteX107" fmla="*/ 2343497 w 4794266"/>
              <a:gd name="connsiteY107" fmla="*/ 3680015 h 6862288"/>
              <a:gd name="connsiteX108" fmla="*/ 2332849 w 4794266"/>
              <a:gd name="connsiteY108" fmla="*/ 3694235 h 6862288"/>
              <a:gd name="connsiteX109" fmla="*/ 2290257 w 4794266"/>
              <a:gd name="connsiteY109" fmla="*/ 3779554 h 6862288"/>
              <a:gd name="connsiteX110" fmla="*/ 1740113 w 4794266"/>
              <a:gd name="connsiteY110" fmla="*/ 3082786 h 6862288"/>
              <a:gd name="connsiteX111" fmla="*/ 1838311 w 4794266"/>
              <a:gd name="connsiteY111" fmla="*/ 3082786 h 6862288"/>
              <a:gd name="connsiteX112" fmla="*/ 2234605 w 4794266"/>
              <a:gd name="connsiteY112" fmla="*/ 3871686 h 6862288"/>
              <a:gd name="connsiteX113" fmla="*/ 2227591 w 4794266"/>
              <a:gd name="connsiteY113" fmla="*/ 3885711 h 6862288"/>
              <a:gd name="connsiteX114" fmla="*/ 2189013 w 4794266"/>
              <a:gd name="connsiteY114" fmla="*/ 3966355 h 6862288"/>
              <a:gd name="connsiteX115" fmla="*/ 1537792 w 4794266"/>
              <a:gd name="connsiteY115" fmla="*/ 3082785 h 6862288"/>
              <a:gd name="connsiteX116" fmla="*/ 1640127 w 4794266"/>
              <a:gd name="connsiteY116" fmla="*/ 3082785 h 6862288"/>
              <a:gd name="connsiteX117" fmla="*/ 2141207 w 4794266"/>
              <a:gd name="connsiteY117" fmla="*/ 4081151 h 6862288"/>
              <a:gd name="connsiteX118" fmla="*/ 2130621 w 4794266"/>
              <a:gd name="connsiteY118" fmla="*/ 4098916 h 6862288"/>
              <a:gd name="connsiteX119" fmla="*/ 2091811 w 4794266"/>
              <a:gd name="connsiteY119" fmla="*/ 4184186 h 6862288"/>
              <a:gd name="connsiteX120" fmla="*/ 1335481 w 4794266"/>
              <a:gd name="connsiteY120" fmla="*/ 3082785 h 6862288"/>
              <a:gd name="connsiteX121" fmla="*/ 1434019 w 4794266"/>
              <a:gd name="connsiteY121" fmla="*/ 3082785 h 6862288"/>
              <a:gd name="connsiteX122" fmla="*/ 2032279 w 4794266"/>
              <a:gd name="connsiteY122" fmla="*/ 4272143 h 6862288"/>
              <a:gd name="connsiteX123" fmla="*/ 2021722 w 4794266"/>
              <a:gd name="connsiteY123" fmla="*/ 4300378 h 6862288"/>
              <a:gd name="connsiteX124" fmla="*/ 1983011 w 4794266"/>
              <a:gd name="connsiteY124" fmla="*/ 4370963 h 6862288"/>
              <a:gd name="connsiteX125" fmla="*/ 1133159 w 4794266"/>
              <a:gd name="connsiteY125" fmla="*/ 3082783 h 6862288"/>
              <a:gd name="connsiteX126" fmla="*/ 1236091 w 4794266"/>
              <a:gd name="connsiteY126" fmla="*/ 3082783 h 6862288"/>
              <a:gd name="connsiteX127" fmla="*/ 1938871 w 4794266"/>
              <a:gd name="connsiteY127" fmla="*/ 4463852 h 6862288"/>
              <a:gd name="connsiteX128" fmla="*/ 1814643 w 4794266"/>
              <a:gd name="connsiteY128" fmla="*/ 4713359 h 6862288"/>
              <a:gd name="connsiteX129" fmla="*/ 1715260 w 4794266"/>
              <a:gd name="connsiteY129" fmla="*/ 4713359 h 6862288"/>
              <a:gd name="connsiteX130" fmla="*/ 1839488 w 4794266"/>
              <a:gd name="connsiteY130" fmla="*/ 4467367 h 6862288"/>
              <a:gd name="connsiteX131" fmla="*/ 1225831 w 4794266"/>
              <a:gd name="connsiteY131" fmla="*/ 2911599 h 6862288"/>
              <a:gd name="connsiteX132" fmla="*/ 2732584 w 4794266"/>
              <a:gd name="connsiteY132" fmla="*/ 2911599 h 6862288"/>
              <a:gd name="connsiteX133" fmla="*/ 2690140 w 4794266"/>
              <a:gd name="connsiteY133" fmla="*/ 3001240 h 6862288"/>
              <a:gd name="connsiteX134" fmla="*/ 1179850 w 4794266"/>
              <a:gd name="connsiteY134" fmla="*/ 3001240 h 6862288"/>
              <a:gd name="connsiteX135" fmla="*/ 91650 w 4794266"/>
              <a:gd name="connsiteY135" fmla="*/ 2771529 h 6862288"/>
              <a:gd name="connsiteX136" fmla="*/ 195801 w 4794266"/>
              <a:gd name="connsiteY136" fmla="*/ 2771529 h 6862288"/>
              <a:gd name="connsiteX137" fmla="*/ 0 w 4794266"/>
              <a:gd name="connsiteY137" fmla="*/ 3143696 h 6862288"/>
              <a:gd name="connsiteX138" fmla="*/ 0 w 4794266"/>
              <a:gd name="connsiteY138" fmla="*/ 2946652 h 6862288"/>
              <a:gd name="connsiteX139" fmla="*/ 483354 w 4794266"/>
              <a:gd name="connsiteY139" fmla="*/ 2771528 h 6862288"/>
              <a:gd name="connsiteX140" fmla="*/ 584961 w 4794266"/>
              <a:gd name="connsiteY140" fmla="*/ 2771528 h 6862288"/>
              <a:gd name="connsiteX141" fmla="*/ 0 w 4794266"/>
              <a:gd name="connsiteY141" fmla="*/ 3930829 h 6862288"/>
              <a:gd name="connsiteX142" fmla="*/ 0 w 4794266"/>
              <a:gd name="connsiteY142" fmla="*/ 3732738 h 6862288"/>
              <a:gd name="connsiteX143" fmla="*/ 287854 w 4794266"/>
              <a:gd name="connsiteY143" fmla="*/ 2771528 h 6862288"/>
              <a:gd name="connsiteX144" fmla="*/ 382634 w 4794266"/>
              <a:gd name="connsiteY144" fmla="*/ 2771528 h 6862288"/>
              <a:gd name="connsiteX145" fmla="*/ 0 w 4794266"/>
              <a:gd name="connsiteY145" fmla="*/ 3539662 h 6862288"/>
              <a:gd name="connsiteX146" fmla="*/ 0 w 4794266"/>
              <a:gd name="connsiteY146" fmla="*/ 3345484 h 6862288"/>
              <a:gd name="connsiteX147" fmla="*/ 1300102 w 4794266"/>
              <a:gd name="connsiteY147" fmla="*/ 2740403 h 6862288"/>
              <a:gd name="connsiteX148" fmla="*/ 2810392 w 4794266"/>
              <a:gd name="connsiteY148" fmla="*/ 2740403 h 6862288"/>
              <a:gd name="connsiteX149" fmla="*/ 2767948 w 4794266"/>
              <a:gd name="connsiteY149" fmla="*/ 2830045 h 6862288"/>
              <a:gd name="connsiteX150" fmla="*/ 1257658 w 4794266"/>
              <a:gd name="connsiteY150" fmla="*/ 2830045 h 6862288"/>
              <a:gd name="connsiteX151" fmla="*/ 0 w 4794266"/>
              <a:gd name="connsiteY151" fmla="*/ 2600343 h 6862288"/>
              <a:gd name="connsiteX152" fmla="*/ 778120 w 4794266"/>
              <a:gd name="connsiteY152" fmla="*/ 2600343 h 6862288"/>
              <a:gd name="connsiteX153" fmla="*/ 792257 w 4794266"/>
              <a:gd name="connsiteY153" fmla="*/ 2600343 h 6862288"/>
              <a:gd name="connsiteX154" fmla="*/ 880617 w 4794266"/>
              <a:gd name="connsiteY154" fmla="*/ 2600343 h 6862288"/>
              <a:gd name="connsiteX155" fmla="*/ 0 w 4794266"/>
              <a:gd name="connsiteY155" fmla="*/ 4336301 h 6862288"/>
              <a:gd name="connsiteX156" fmla="*/ 0 w 4794266"/>
              <a:gd name="connsiteY156" fmla="*/ 4135188 h 6862288"/>
              <a:gd name="connsiteX157" fmla="*/ 735707 w 4794266"/>
              <a:gd name="connsiteY157" fmla="*/ 2688735 h 6862288"/>
              <a:gd name="connsiteX158" fmla="*/ 0 w 4794266"/>
              <a:gd name="connsiteY158" fmla="*/ 2688735 h 6862288"/>
              <a:gd name="connsiteX159" fmla="*/ 3387196 w 4794266"/>
              <a:gd name="connsiteY159" fmla="*/ 2569217 h 6862288"/>
              <a:gd name="connsiteX160" fmla="*/ 3432921 w 4794266"/>
              <a:gd name="connsiteY160" fmla="*/ 2668350 h 6862288"/>
              <a:gd name="connsiteX161" fmla="*/ 2617619 w 4794266"/>
              <a:gd name="connsiteY161" fmla="*/ 4289332 h 6862288"/>
              <a:gd name="connsiteX162" fmla="*/ 2618570 w 4794266"/>
              <a:gd name="connsiteY162" fmla="*/ 4291299 h 6862288"/>
              <a:gd name="connsiteX163" fmla="*/ 2470177 w 4794266"/>
              <a:gd name="connsiteY163" fmla="*/ 4582475 h 6862288"/>
              <a:gd name="connsiteX164" fmla="*/ 2441053 w 4794266"/>
              <a:gd name="connsiteY164" fmla="*/ 4640378 h 6862288"/>
              <a:gd name="connsiteX165" fmla="*/ 2455122 w 4794266"/>
              <a:gd name="connsiteY165" fmla="*/ 4640378 h 6862288"/>
              <a:gd name="connsiteX166" fmla="*/ 2412915 w 4794266"/>
              <a:gd name="connsiteY166" fmla="*/ 4728890 h 6862288"/>
              <a:gd name="connsiteX167" fmla="*/ 2398846 w 4794266"/>
              <a:gd name="connsiteY167" fmla="*/ 4728890 h 6862288"/>
              <a:gd name="connsiteX168" fmla="*/ 2395559 w 4794266"/>
              <a:gd name="connsiteY168" fmla="*/ 4728890 h 6862288"/>
              <a:gd name="connsiteX169" fmla="*/ 1308307 w 4794266"/>
              <a:gd name="connsiteY169" fmla="*/ 6862288 h 6862288"/>
              <a:gd name="connsiteX170" fmla="*/ 1205888 w 4794266"/>
              <a:gd name="connsiteY170" fmla="*/ 6862288 h 6862288"/>
              <a:gd name="connsiteX171" fmla="*/ 1206546 w 4794266"/>
              <a:gd name="connsiteY171" fmla="*/ 6860998 h 6862288"/>
              <a:gd name="connsiteX172" fmla="*/ 1127055 w 4794266"/>
              <a:gd name="connsiteY172" fmla="*/ 6860998 h 6862288"/>
              <a:gd name="connsiteX173" fmla="*/ 1081302 w 4794266"/>
              <a:gd name="connsiteY173" fmla="*/ 6769162 h 6862288"/>
              <a:gd name="connsiteX174" fmla="*/ 226066 w 4794266"/>
              <a:gd name="connsiteY174" fmla="*/ 5059594 h 6862288"/>
              <a:gd name="connsiteX175" fmla="*/ 183832 w 4794266"/>
              <a:gd name="connsiteY175" fmla="*/ 4974822 h 6862288"/>
              <a:gd name="connsiteX176" fmla="*/ 1880226 w 4794266"/>
              <a:gd name="connsiteY176" fmla="*/ 4974822 h 6862288"/>
              <a:gd name="connsiteX177" fmla="*/ 1834473 w 4794266"/>
              <a:gd name="connsiteY177" fmla="*/ 5059594 h 6862288"/>
              <a:gd name="connsiteX178" fmla="*/ 324611 w 4794266"/>
              <a:gd name="connsiteY178" fmla="*/ 5059594 h 6862288"/>
              <a:gd name="connsiteX179" fmla="*/ 1134094 w 4794266"/>
              <a:gd name="connsiteY179" fmla="*/ 6673793 h 6862288"/>
              <a:gd name="connsiteX180" fmla="*/ 1376939 w 4794266"/>
              <a:gd name="connsiteY180" fmla="*/ 6182822 h 6862288"/>
              <a:gd name="connsiteX181" fmla="*/ 2073798 w 4794266"/>
              <a:gd name="connsiteY181" fmla="*/ 4794681 h 6862288"/>
              <a:gd name="connsiteX182" fmla="*/ 2172342 w 4794266"/>
              <a:gd name="connsiteY182" fmla="*/ 4794681 h 6862288"/>
              <a:gd name="connsiteX183" fmla="*/ 1415653 w 4794266"/>
              <a:gd name="connsiteY183" fmla="*/ 6306448 h 6862288"/>
              <a:gd name="connsiteX184" fmla="*/ 1179847 w 4794266"/>
              <a:gd name="connsiteY184" fmla="*/ 6769162 h 6862288"/>
              <a:gd name="connsiteX185" fmla="*/ 1217546 w 4794266"/>
              <a:gd name="connsiteY185" fmla="*/ 6839426 h 6862288"/>
              <a:gd name="connsiteX186" fmla="*/ 2569126 w 4794266"/>
              <a:gd name="connsiteY186" fmla="*/ 4189024 h 6862288"/>
              <a:gd name="connsiteX187" fmla="*/ 2570556 w 4794266"/>
              <a:gd name="connsiteY187" fmla="*/ 4191982 h 6862288"/>
              <a:gd name="connsiteX188" fmla="*/ 1393478 w 4794266"/>
              <a:gd name="connsiteY188" fmla="*/ 2553652 h 6862288"/>
              <a:gd name="connsiteX189" fmla="*/ 2903768 w 4794266"/>
              <a:gd name="connsiteY189" fmla="*/ 2553652 h 6862288"/>
              <a:gd name="connsiteX190" fmla="*/ 2857787 w 4794266"/>
              <a:gd name="connsiteY190" fmla="*/ 2643437 h 6862288"/>
              <a:gd name="connsiteX191" fmla="*/ 1351035 w 4794266"/>
              <a:gd name="connsiteY191" fmla="*/ 2643437 h 6862288"/>
              <a:gd name="connsiteX192" fmla="*/ 1471298 w 4794266"/>
              <a:gd name="connsiteY192" fmla="*/ 2382466 h 6862288"/>
              <a:gd name="connsiteX193" fmla="*/ 2981587 w 4794266"/>
              <a:gd name="connsiteY193" fmla="*/ 2382466 h 6862288"/>
              <a:gd name="connsiteX194" fmla="*/ 2939143 w 4794266"/>
              <a:gd name="connsiteY194" fmla="*/ 2472251 h 6862288"/>
              <a:gd name="connsiteX195" fmla="*/ 1428853 w 4794266"/>
              <a:gd name="connsiteY195" fmla="*/ 2472251 h 6862288"/>
              <a:gd name="connsiteX196" fmla="*/ 1364286 w 4794266"/>
              <a:gd name="connsiteY196" fmla="*/ 2211271 h 6862288"/>
              <a:gd name="connsiteX197" fmla="*/ 3074965 w 4794266"/>
              <a:gd name="connsiteY197" fmla="*/ 2211271 h 6862288"/>
              <a:gd name="connsiteX198" fmla="*/ 3029017 w 4794266"/>
              <a:gd name="connsiteY198" fmla="*/ 2299248 h 6862288"/>
              <a:gd name="connsiteX199" fmla="*/ 1420838 w 4794266"/>
              <a:gd name="connsiteY199" fmla="*/ 2299248 h 6862288"/>
              <a:gd name="connsiteX200" fmla="*/ 204981 w 4794266"/>
              <a:gd name="connsiteY200" fmla="*/ 4713353 h 6862288"/>
              <a:gd name="connsiteX201" fmla="*/ 106016 w 4794266"/>
              <a:gd name="connsiteY201" fmla="*/ 4713353 h 6862288"/>
              <a:gd name="connsiteX202" fmla="*/ 0 w 4794266"/>
              <a:gd name="connsiteY202" fmla="*/ 2071210 h 6862288"/>
              <a:gd name="connsiteX203" fmla="*/ 740567 w 4794266"/>
              <a:gd name="connsiteY203" fmla="*/ 2071210 h 6862288"/>
              <a:gd name="connsiteX204" fmla="*/ 698268 w 4794266"/>
              <a:gd name="connsiteY204" fmla="*/ 2160994 h 6862288"/>
              <a:gd name="connsiteX205" fmla="*/ 0 w 4794266"/>
              <a:gd name="connsiteY205" fmla="*/ 2160994 h 6862288"/>
              <a:gd name="connsiteX206" fmla="*/ 1263349 w 4794266"/>
              <a:gd name="connsiteY206" fmla="*/ 2040088 h 6862288"/>
              <a:gd name="connsiteX207" fmla="*/ 3168348 w 4794266"/>
              <a:gd name="connsiteY207" fmla="*/ 2040088 h 6862288"/>
              <a:gd name="connsiteX208" fmla="*/ 3118959 w 4794266"/>
              <a:gd name="connsiteY208" fmla="*/ 2124996 h 6862288"/>
              <a:gd name="connsiteX209" fmla="*/ 1319793 w 4794266"/>
              <a:gd name="connsiteY209" fmla="*/ 2124996 h 6862288"/>
              <a:gd name="connsiteX210" fmla="*/ 14514 w 4794266"/>
              <a:gd name="connsiteY210" fmla="*/ 4728892 h 6862288"/>
              <a:gd name="connsiteX211" fmla="*/ 0 w 4794266"/>
              <a:gd name="connsiteY211" fmla="*/ 4728892 h 6862288"/>
              <a:gd name="connsiteX212" fmla="*/ 0 w 4794266"/>
              <a:gd name="connsiteY212" fmla="*/ 4557406 h 6862288"/>
              <a:gd name="connsiteX213" fmla="*/ 3495719 w 4794266"/>
              <a:gd name="connsiteY213" fmla="*/ 1977841 h 6862288"/>
              <a:gd name="connsiteX214" fmla="*/ 3541835 w 4794266"/>
              <a:gd name="connsiteY214" fmla="*/ 2080385 h 6862288"/>
              <a:gd name="connsiteX215" fmla="*/ 2197370 w 4794266"/>
              <a:gd name="connsiteY215" fmla="*/ 4728895 h 6862288"/>
              <a:gd name="connsiteX216" fmla="*/ 2098043 w 4794266"/>
              <a:gd name="connsiteY216" fmla="*/ 4728895 h 6862288"/>
              <a:gd name="connsiteX217" fmla="*/ 0 w 4794266"/>
              <a:gd name="connsiteY217" fmla="*/ 1900015 h 6862288"/>
              <a:gd name="connsiteX218" fmla="*/ 833922 w 4794266"/>
              <a:gd name="connsiteY218" fmla="*/ 1900015 h 6862288"/>
              <a:gd name="connsiteX219" fmla="*/ 791380 w 4794266"/>
              <a:gd name="connsiteY219" fmla="*/ 1989799 h 6862288"/>
              <a:gd name="connsiteX220" fmla="*/ 0 w 4794266"/>
              <a:gd name="connsiteY220" fmla="*/ 1989799 h 6862288"/>
              <a:gd name="connsiteX221" fmla="*/ 0 w 4794266"/>
              <a:gd name="connsiteY221" fmla="*/ 1728829 h 6862288"/>
              <a:gd name="connsiteX222" fmla="*/ 911757 w 4794266"/>
              <a:gd name="connsiteY222" fmla="*/ 1728829 h 6862288"/>
              <a:gd name="connsiteX223" fmla="*/ 869523 w 4794266"/>
              <a:gd name="connsiteY223" fmla="*/ 1818614 h 6862288"/>
              <a:gd name="connsiteX224" fmla="*/ 0 w 4794266"/>
              <a:gd name="connsiteY224" fmla="*/ 1818614 h 6862288"/>
              <a:gd name="connsiteX225" fmla="*/ 3236271 w 4794266"/>
              <a:gd name="connsiteY225" fmla="*/ 1682140 h 6862288"/>
              <a:gd name="connsiteX226" fmla="*/ 3292621 w 4794266"/>
              <a:gd name="connsiteY226" fmla="*/ 1787327 h 6862288"/>
              <a:gd name="connsiteX227" fmla="*/ 3187434 w 4794266"/>
              <a:gd name="connsiteY227" fmla="*/ 1787327 h 6862288"/>
              <a:gd name="connsiteX228" fmla="*/ 0 w 4794266"/>
              <a:gd name="connsiteY228" fmla="*/ 1542076 h 6862288"/>
              <a:gd name="connsiteX229" fmla="*/ 1005127 w 4794266"/>
              <a:gd name="connsiteY229" fmla="*/ 1542076 h 6862288"/>
              <a:gd name="connsiteX230" fmla="*/ 959295 w 4794266"/>
              <a:gd name="connsiteY230" fmla="*/ 1631861 h 6862288"/>
              <a:gd name="connsiteX231" fmla="*/ 0 w 4794266"/>
              <a:gd name="connsiteY231" fmla="*/ 1631861 h 6862288"/>
              <a:gd name="connsiteX232" fmla="*/ 3132571 w 4794266"/>
              <a:gd name="connsiteY232" fmla="*/ 1479829 h 6862288"/>
              <a:gd name="connsiteX233" fmla="*/ 3184006 w 4794266"/>
              <a:gd name="connsiteY233" fmla="*/ 1573753 h 6862288"/>
              <a:gd name="connsiteX234" fmla="*/ 3084565 w 4794266"/>
              <a:gd name="connsiteY234" fmla="*/ 1772037 h 6862288"/>
              <a:gd name="connsiteX235" fmla="*/ 2985124 w 4794266"/>
              <a:gd name="connsiteY235" fmla="*/ 1772037 h 6862288"/>
              <a:gd name="connsiteX236" fmla="*/ 3389755 w 4794266"/>
              <a:gd name="connsiteY236" fmla="*/ 1386453 h 6862288"/>
              <a:gd name="connsiteX237" fmla="*/ 3479540 w 4794266"/>
              <a:gd name="connsiteY237" fmla="*/ 1386453 h 6862288"/>
              <a:gd name="connsiteX238" fmla="*/ 3436443 w 4794266"/>
              <a:gd name="connsiteY238" fmla="*/ 1476239 h 6862288"/>
              <a:gd name="connsiteX239" fmla="*/ 0 w 4794266"/>
              <a:gd name="connsiteY239" fmla="*/ 1378844 h 6862288"/>
              <a:gd name="connsiteX240" fmla="*/ 40400 w 4794266"/>
              <a:gd name="connsiteY240" fmla="*/ 1460702 h 6862288"/>
              <a:gd name="connsiteX241" fmla="*/ 0 w 4794266"/>
              <a:gd name="connsiteY241" fmla="*/ 1460702 h 6862288"/>
              <a:gd name="connsiteX242" fmla="*/ 3041878 w 4794266"/>
              <a:gd name="connsiteY242" fmla="*/ 1277509 h 6862288"/>
              <a:gd name="connsiteX243" fmla="*/ 3087101 w 4794266"/>
              <a:gd name="connsiteY243" fmla="*/ 1365185 h 6862288"/>
              <a:gd name="connsiteX244" fmla="*/ 3090579 w 4794266"/>
              <a:gd name="connsiteY244" fmla="*/ 1375707 h 6862288"/>
              <a:gd name="connsiteX245" fmla="*/ 2892295 w 4794266"/>
              <a:gd name="connsiteY245" fmla="*/ 1772009 h 6862288"/>
              <a:gd name="connsiteX246" fmla="*/ 2798371 w 4794266"/>
              <a:gd name="connsiteY246" fmla="*/ 1772009 h 6862288"/>
              <a:gd name="connsiteX247" fmla="*/ 3311937 w 4794266"/>
              <a:gd name="connsiteY247" fmla="*/ 1215257 h 6862288"/>
              <a:gd name="connsiteX248" fmla="*/ 3572933 w 4794266"/>
              <a:gd name="connsiteY248" fmla="*/ 1215257 h 6862288"/>
              <a:gd name="connsiteX249" fmla="*/ 3530029 w 4794266"/>
              <a:gd name="connsiteY249" fmla="*/ 1305042 h 6862288"/>
              <a:gd name="connsiteX250" fmla="*/ 3354840 w 4794266"/>
              <a:gd name="connsiteY250" fmla="*/ 1305042 h 6862288"/>
              <a:gd name="connsiteX251" fmla="*/ 2950989 w 4794266"/>
              <a:gd name="connsiteY251" fmla="*/ 1075199 h 6862288"/>
              <a:gd name="connsiteX252" fmla="*/ 2993582 w 4794266"/>
              <a:gd name="connsiteY252" fmla="*/ 1160086 h 6862288"/>
              <a:gd name="connsiteX253" fmla="*/ 2997131 w 4794266"/>
              <a:gd name="connsiteY253" fmla="*/ 1174233 h 6862288"/>
              <a:gd name="connsiteX254" fmla="*/ 2698982 w 4794266"/>
              <a:gd name="connsiteY254" fmla="*/ 1771979 h 6862288"/>
              <a:gd name="connsiteX255" fmla="*/ 2596050 w 4794266"/>
              <a:gd name="connsiteY255" fmla="*/ 1771979 h 6862288"/>
              <a:gd name="connsiteX256" fmla="*/ 3218559 w 4794266"/>
              <a:gd name="connsiteY256" fmla="*/ 1044073 h 6862288"/>
              <a:gd name="connsiteX257" fmla="*/ 3650802 w 4794266"/>
              <a:gd name="connsiteY257" fmla="*/ 1044073 h 6862288"/>
              <a:gd name="connsiteX258" fmla="*/ 3608632 w 4794266"/>
              <a:gd name="connsiteY258" fmla="*/ 1133858 h 6862288"/>
              <a:gd name="connsiteX259" fmla="*/ 3264243 w 4794266"/>
              <a:gd name="connsiteY259" fmla="*/ 1133858 h 6862288"/>
              <a:gd name="connsiteX260" fmla="*/ 0 w 4794266"/>
              <a:gd name="connsiteY260" fmla="*/ 969072 h 6862288"/>
              <a:gd name="connsiteX261" fmla="*/ 242609 w 4794266"/>
              <a:gd name="connsiteY261" fmla="*/ 1445195 h 6862288"/>
              <a:gd name="connsiteX262" fmla="*/ 141781 w 4794266"/>
              <a:gd name="connsiteY262" fmla="*/ 1445195 h 6862288"/>
              <a:gd name="connsiteX263" fmla="*/ 0 w 4794266"/>
              <a:gd name="connsiteY263" fmla="*/ 1165963 h 6862288"/>
              <a:gd name="connsiteX264" fmla="*/ 2839507 w 4794266"/>
              <a:gd name="connsiteY264" fmla="*/ 888446 h 6862288"/>
              <a:gd name="connsiteX265" fmla="*/ 2888263 w 4794266"/>
              <a:gd name="connsiteY265" fmla="*/ 984396 h 6862288"/>
              <a:gd name="connsiteX266" fmla="*/ 2494733 w 4794266"/>
              <a:gd name="connsiteY266" fmla="*/ 1787533 h 6862288"/>
              <a:gd name="connsiteX267" fmla="*/ 2393739 w 4794266"/>
              <a:gd name="connsiteY267" fmla="*/ 1787533 h 6862288"/>
              <a:gd name="connsiteX268" fmla="*/ 3125183 w 4794266"/>
              <a:gd name="connsiteY268" fmla="*/ 872877 h 6862288"/>
              <a:gd name="connsiteX269" fmla="*/ 3744155 w 4794266"/>
              <a:gd name="connsiteY269" fmla="*/ 872877 h 6862288"/>
              <a:gd name="connsiteX270" fmla="*/ 3701711 w 4794266"/>
              <a:gd name="connsiteY270" fmla="*/ 962518 h 6862288"/>
              <a:gd name="connsiteX271" fmla="*/ 3171164 w 4794266"/>
              <a:gd name="connsiteY271" fmla="*/ 962518 h 6862288"/>
              <a:gd name="connsiteX272" fmla="*/ 3047375 w 4794266"/>
              <a:gd name="connsiteY272" fmla="*/ 701692 h 6862288"/>
              <a:gd name="connsiteX273" fmla="*/ 3837527 w 4794266"/>
              <a:gd name="connsiteY273" fmla="*/ 701692 h 6862288"/>
              <a:gd name="connsiteX274" fmla="*/ 3795008 w 4794266"/>
              <a:gd name="connsiteY274" fmla="*/ 791333 h 6862288"/>
              <a:gd name="connsiteX275" fmla="*/ 3089894 w 4794266"/>
              <a:gd name="connsiteY275" fmla="*/ 791333 h 6862288"/>
              <a:gd name="connsiteX276" fmla="*/ 2741909 w 4794266"/>
              <a:gd name="connsiteY276" fmla="*/ 670568 h 6862288"/>
              <a:gd name="connsiteX277" fmla="*/ 2794841 w 4794266"/>
              <a:gd name="connsiteY277" fmla="*/ 773272 h 6862288"/>
              <a:gd name="connsiteX278" fmla="*/ 2286696 w 4794266"/>
              <a:gd name="connsiteY278" fmla="*/ 1771977 h 6862288"/>
              <a:gd name="connsiteX279" fmla="*/ 2191419 w 4794266"/>
              <a:gd name="connsiteY279" fmla="*/ 1771977 h 6862288"/>
              <a:gd name="connsiteX280" fmla="*/ 0 w 4794266"/>
              <a:gd name="connsiteY280" fmla="*/ 587906 h 6862288"/>
              <a:gd name="connsiteX281" fmla="*/ 429355 w 4794266"/>
              <a:gd name="connsiteY281" fmla="*/ 1460707 h 6862288"/>
              <a:gd name="connsiteX282" fmla="*/ 335326 w 4794266"/>
              <a:gd name="connsiteY282" fmla="*/ 1460707 h 6862288"/>
              <a:gd name="connsiteX283" fmla="*/ 0 w 4794266"/>
              <a:gd name="connsiteY283" fmla="*/ 791234 h 6862288"/>
              <a:gd name="connsiteX284" fmla="*/ 2953999 w 4794266"/>
              <a:gd name="connsiteY284" fmla="*/ 514940 h 6862288"/>
              <a:gd name="connsiteX285" fmla="*/ 3915367 w 4794266"/>
              <a:gd name="connsiteY285" fmla="*/ 514940 h 6862288"/>
              <a:gd name="connsiteX286" fmla="*/ 3873109 w 4794266"/>
              <a:gd name="connsiteY286" fmla="*/ 604580 h 6862288"/>
              <a:gd name="connsiteX287" fmla="*/ 2999778 w 4794266"/>
              <a:gd name="connsiteY287" fmla="*/ 604580 h 6862288"/>
              <a:gd name="connsiteX288" fmla="*/ 2633401 w 4794266"/>
              <a:gd name="connsiteY288" fmla="*/ 483816 h 6862288"/>
              <a:gd name="connsiteX289" fmla="*/ 2685925 w 4794266"/>
              <a:gd name="connsiteY289" fmla="*/ 582365 h 6862288"/>
              <a:gd name="connsiteX290" fmla="*/ 2090661 w 4794266"/>
              <a:gd name="connsiteY290" fmla="*/ 1771998 h 6862288"/>
              <a:gd name="connsiteX291" fmla="*/ 1989115 w 4794266"/>
              <a:gd name="connsiteY291" fmla="*/ 1771998 h 6862288"/>
              <a:gd name="connsiteX292" fmla="*/ 89908 w 4794266"/>
              <a:gd name="connsiteY292" fmla="*/ 359310 h 6862288"/>
              <a:gd name="connsiteX293" fmla="*/ 647166 w 4794266"/>
              <a:gd name="connsiteY293" fmla="*/ 1445187 h 6862288"/>
              <a:gd name="connsiteX294" fmla="*/ 544233 w 4794266"/>
              <a:gd name="connsiteY294" fmla="*/ 1445187 h 6862288"/>
              <a:gd name="connsiteX295" fmla="*/ 43765 w 4794266"/>
              <a:gd name="connsiteY295" fmla="*/ 454193 h 6862288"/>
              <a:gd name="connsiteX296" fmla="*/ 50864 w 4794266"/>
              <a:gd name="connsiteY296" fmla="*/ 436622 h 6862288"/>
              <a:gd name="connsiteX297" fmla="*/ 2876180 w 4794266"/>
              <a:gd name="connsiteY297" fmla="*/ 343745 h 6862288"/>
              <a:gd name="connsiteX298" fmla="*/ 4008747 w 4794266"/>
              <a:gd name="connsiteY298" fmla="*/ 343745 h 6862288"/>
              <a:gd name="connsiteX299" fmla="*/ 3963022 w 4794266"/>
              <a:gd name="connsiteY299" fmla="*/ 433529 h 6862288"/>
              <a:gd name="connsiteX300" fmla="*/ 2918387 w 4794266"/>
              <a:gd name="connsiteY300" fmla="*/ 433529 h 6862288"/>
              <a:gd name="connsiteX301" fmla="*/ 2531542 w 4794266"/>
              <a:gd name="connsiteY301" fmla="*/ 281495 h 6862288"/>
              <a:gd name="connsiteX302" fmla="*/ 2576996 w 4794266"/>
              <a:gd name="connsiteY302" fmla="*/ 380390 h 6862288"/>
              <a:gd name="connsiteX303" fmla="*/ 1888193 w 4794266"/>
              <a:gd name="connsiteY303" fmla="*/ 1771985 h 6862288"/>
              <a:gd name="connsiteX304" fmla="*/ 1786794 w 4794266"/>
              <a:gd name="connsiteY304" fmla="*/ 1771985 h 6862288"/>
              <a:gd name="connsiteX305" fmla="*/ 2782803 w 4794266"/>
              <a:gd name="connsiteY305" fmla="*/ 172561 h 6862288"/>
              <a:gd name="connsiteX306" fmla="*/ 4102104 w 4794266"/>
              <a:gd name="connsiteY306" fmla="*/ 172561 h 6862288"/>
              <a:gd name="connsiteX307" fmla="*/ 4059660 w 4794266"/>
              <a:gd name="connsiteY307" fmla="*/ 262345 h 6862288"/>
              <a:gd name="connsiteX308" fmla="*/ 2825247 w 4794266"/>
              <a:gd name="connsiteY308" fmla="*/ 262345 h 6862288"/>
              <a:gd name="connsiteX309" fmla="*/ 186164 w 4794266"/>
              <a:gd name="connsiteY309" fmla="*/ 172558 h 6862288"/>
              <a:gd name="connsiteX310" fmla="*/ 833967 w 4794266"/>
              <a:gd name="connsiteY310" fmla="*/ 1460741 h 6862288"/>
              <a:gd name="connsiteX311" fmla="*/ 735921 w 4794266"/>
              <a:gd name="connsiteY311" fmla="*/ 1460741 h 6862288"/>
              <a:gd name="connsiteX312" fmla="*/ 137141 w 4794266"/>
              <a:gd name="connsiteY312" fmla="*/ 271108 h 6862288"/>
              <a:gd name="connsiteX313" fmla="*/ 151148 w 4794266"/>
              <a:gd name="connsiteY313" fmla="*/ 246470 h 6862288"/>
              <a:gd name="connsiteX314" fmla="*/ 2434228 w 4794266"/>
              <a:gd name="connsiteY314" fmla="*/ 94743 h 6862288"/>
              <a:gd name="connsiteX315" fmla="*/ 2483591 w 4794266"/>
              <a:gd name="connsiteY315" fmla="*/ 190361 h 6862288"/>
              <a:gd name="connsiteX316" fmla="*/ 1683210 w 4794266"/>
              <a:gd name="connsiteY316" fmla="*/ 1787545 h 6862288"/>
              <a:gd name="connsiteX317" fmla="*/ 1584484 w 4794266"/>
              <a:gd name="connsiteY317" fmla="*/ 1787545 h 6862288"/>
              <a:gd name="connsiteX318" fmla="*/ 4682467 w 4794266"/>
              <a:gd name="connsiteY318" fmla="*/ 0 h 6862288"/>
              <a:gd name="connsiteX319" fmla="*/ 4685835 w 4794266"/>
              <a:gd name="connsiteY319" fmla="*/ 0 h 6862288"/>
              <a:gd name="connsiteX320" fmla="*/ 3971455 w 4794266"/>
              <a:gd name="connsiteY320" fmla="*/ 1413615 h 6862288"/>
              <a:gd name="connsiteX321" fmla="*/ 4691881 w 4794266"/>
              <a:gd name="connsiteY321" fmla="*/ 0 h 6862288"/>
              <a:gd name="connsiteX322" fmla="*/ 4794266 w 4794266"/>
              <a:gd name="connsiteY322" fmla="*/ 0 h 6862288"/>
              <a:gd name="connsiteX323" fmla="*/ 3485882 w 4794266"/>
              <a:gd name="connsiteY323" fmla="*/ 2565697 h 6862288"/>
              <a:gd name="connsiteX324" fmla="*/ 3438634 w 4794266"/>
              <a:gd name="connsiteY324" fmla="*/ 2467962 h 6862288"/>
              <a:gd name="connsiteX325" fmla="*/ 3436438 w 4794266"/>
              <a:gd name="connsiteY325" fmla="*/ 2472308 h 6862288"/>
              <a:gd name="connsiteX326" fmla="*/ 3438631 w 4794266"/>
              <a:gd name="connsiteY326" fmla="*/ 2467957 h 6862288"/>
              <a:gd name="connsiteX327" fmla="*/ 3436438 w 4794266"/>
              <a:gd name="connsiteY327" fmla="*/ 2463422 h 6862288"/>
              <a:gd name="connsiteX328" fmla="*/ 3841129 w 4794266"/>
              <a:gd name="connsiteY328" fmla="*/ 1669341 h 6862288"/>
              <a:gd name="connsiteX329" fmla="*/ 4484198 w 4794266"/>
              <a:gd name="connsiteY329" fmla="*/ 0 h 6862288"/>
              <a:gd name="connsiteX330" fmla="*/ 4588266 w 4794266"/>
              <a:gd name="connsiteY330" fmla="*/ 0 h 6862288"/>
              <a:gd name="connsiteX331" fmla="*/ 3580336 w 4794266"/>
              <a:gd name="connsiteY331" fmla="*/ 1982087 h 6862288"/>
              <a:gd name="connsiteX332" fmla="*/ 3530766 w 4794266"/>
              <a:gd name="connsiteY332" fmla="*/ 1886815 h 6862288"/>
              <a:gd name="connsiteX333" fmla="*/ 2499096 w 4794266"/>
              <a:gd name="connsiteY333" fmla="*/ 0 h 6862288"/>
              <a:gd name="connsiteX334" fmla="*/ 2598201 w 4794266"/>
              <a:gd name="connsiteY334" fmla="*/ 0 h 6862288"/>
              <a:gd name="connsiteX335" fmla="*/ 3203991 w 4794266"/>
              <a:gd name="connsiteY335" fmla="*/ 1191538 h 6862288"/>
              <a:gd name="connsiteX336" fmla="*/ 3451229 w 4794266"/>
              <a:gd name="connsiteY336" fmla="*/ 1678703 h 6862288"/>
              <a:gd name="connsiteX337" fmla="*/ 4252986 w 4794266"/>
              <a:gd name="connsiteY337" fmla="*/ 83062 h 6862288"/>
              <a:gd name="connsiteX338" fmla="*/ 2748367 w 4794266"/>
              <a:gd name="connsiteY338" fmla="*/ 83062 h 6862288"/>
              <a:gd name="connsiteX339" fmla="*/ 2703352 w 4794266"/>
              <a:gd name="connsiteY339" fmla="*/ 0 h 6862288"/>
              <a:gd name="connsiteX340" fmla="*/ 4396965 w 4794266"/>
              <a:gd name="connsiteY340" fmla="*/ 0 h 6862288"/>
              <a:gd name="connsiteX341" fmla="*/ 4355413 w 4794266"/>
              <a:gd name="connsiteY341" fmla="*/ 83062 h 6862288"/>
              <a:gd name="connsiteX342" fmla="*/ 3497144 w 4794266"/>
              <a:gd name="connsiteY342" fmla="*/ 1777549 h 6862288"/>
              <a:gd name="connsiteX343" fmla="*/ 3451229 w 4794266"/>
              <a:gd name="connsiteY343" fmla="*/ 1876393 h 6862288"/>
              <a:gd name="connsiteX344" fmla="*/ 1981937 w 4794266"/>
              <a:gd name="connsiteY344" fmla="*/ 4795845 h 6862288"/>
              <a:gd name="connsiteX345" fmla="*/ 1939552 w 4794266"/>
              <a:gd name="connsiteY345" fmla="*/ 4884099 h 6862288"/>
              <a:gd name="connsiteX346" fmla="*/ 1932489 w 4794266"/>
              <a:gd name="connsiteY346" fmla="*/ 4884099 h 6862288"/>
              <a:gd name="connsiteX347" fmla="*/ 1837126 w 4794266"/>
              <a:gd name="connsiteY347" fmla="*/ 4884099 h 6862288"/>
              <a:gd name="connsiteX348" fmla="*/ 39353 w 4794266"/>
              <a:gd name="connsiteY348" fmla="*/ 4884099 h 6862288"/>
              <a:gd name="connsiteX349" fmla="*/ 1031836 w 4794266"/>
              <a:gd name="connsiteY349" fmla="*/ 6861000 h 6862288"/>
              <a:gd name="connsiteX350" fmla="*/ 936473 w 4794266"/>
              <a:gd name="connsiteY350" fmla="*/ 6861000 h 6862288"/>
              <a:gd name="connsiteX351" fmla="*/ 0 w 4794266"/>
              <a:gd name="connsiteY351" fmla="*/ 5005253 h 6862288"/>
              <a:gd name="connsiteX352" fmla="*/ 0 w 4794266"/>
              <a:gd name="connsiteY352" fmla="*/ 4795845 h 6862288"/>
              <a:gd name="connsiteX353" fmla="*/ 1879509 w 4794266"/>
              <a:gd name="connsiteY353" fmla="*/ 4795845 h 6862288"/>
              <a:gd name="connsiteX354" fmla="*/ 3401781 w 4794266"/>
              <a:gd name="connsiteY354" fmla="*/ 1777549 h 6862288"/>
              <a:gd name="connsiteX355" fmla="*/ 3165139 w 4794266"/>
              <a:gd name="connsiteY355" fmla="*/ 1315095 h 6862288"/>
              <a:gd name="connsiteX356" fmla="*/ 2282766 w 4794266"/>
              <a:gd name="connsiteY356" fmla="*/ 0 h 6862288"/>
              <a:gd name="connsiteX357" fmla="*/ 2383457 w 4794266"/>
              <a:gd name="connsiteY357" fmla="*/ 0 h 6862288"/>
              <a:gd name="connsiteX358" fmla="*/ 1448845 w 4794266"/>
              <a:gd name="connsiteY358" fmla="*/ 1858774 h 6862288"/>
              <a:gd name="connsiteX359" fmla="*/ 3246161 w 4794266"/>
              <a:gd name="connsiteY359" fmla="*/ 1858774 h 6862288"/>
              <a:gd name="connsiteX360" fmla="*/ 3203871 w 4794266"/>
              <a:gd name="connsiteY360" fmla="*/ 1943196 h 6862288"/>
              <a:gd name="connsiteX361" fmla="*/ 1403031 w 4794266"/>
              <a:gd name="connsiteY361" fmla="*/ 1943196 h 6862288"/>
              <a:gd name="connsiteX362" fmla="*/ 1392458 w 4794266"/>
              <a:gd name="connsiteY362" fmla="*/ 1943196 h 6862288"/>
              <a:gd name="connsiteX363" fmla="*/ 1304354 w 4794266"/>
              <a:gd name="connsiteY363" fmla="*/ 1943196 h 6862288"/>
              <a:gd name="connsiteX364" fmla="*/ 2085184 w 4794266"/>
              <a:gd name="connsiteY364" fmla="*/ 0 h 6862288"/>
              <a:gd name="connsiteX365" fmla="*/ 2180489 w 4794266"/>
              <a:gd name="connsiteY365" fmla="*/ 0 h 6862288"/>
              <a:gd name="connsiteX366" fmla="*/ 921627 w 4794266"/>
              <a:gd name="connsiteY366" fmla="*/ 2503438 h 6862288"/>
              <a:gd name="connsiteX367" fmla="*/ 0 w 4794266"/>
              <a:gd name="connsiteY367" fmla="*/ 2503438 h 6862288"/>
              <a:gd name="connsiteX368" fmla="*/ 0 w 4794266"/>
              <a:gd name="connsiteY368" fmla="*/ 2418757 h 6862288"/>
              <a:gd name="connsiteX369" fmla="*/ 868685 w 4794266"/>
              <a:gd name="connsiteY369" fmla="*/ 2418757 h 6862288"/>
              <a:gd name="connsiteX370" fmla="*/ 1883218 w 4794266"/>
              <a:gd name="connsiteY370" fmla="*/ 0 h 6862288"/>
              <a:gd name="connsiteX371" fmla="*/ 1978547 w 4794266"/>
              <a:gd name="connsiteY371" fmla="*/ 0 h 6862288"/>
              <a:gd name="connsiteX372" fmla="*/ 813769 w 4794266"/>
              <a:gd name="connsiteY372" fmla="*/ 2332241 h 6862288"/>
              <a:gd name="connsiteX373" fmla="*/ 0 w 4794266"/>
              <a:gd name="connsiteY373" fmla="*/ 2332241 h 6862288"/>
              <a:gd name="connsiteX374" fmla="*/ 0 w 4794266"/>
              <a:gd name="connsiteY374" fmla="*/ 2247501 h 6862288"/>
              <a:gd name="connsiteX375" fmla="*/ 753901 w 4794266"/>
              <a:gd name="connsiteY375" fmla="*/ 2247501 h 6862288"/>
              <a:gd name="connsiteX376" fmla="*/ 753901 w 4794266"/>
              <a:gd name="connsiteY376" fmla="*/ 2251031 h 6862288"/>
              <a:gd name="connsiteX377" fmla="*/ 1676567 w 4794266"/>
              <a:gd name="connsiteY377" fmla="*/ 0 h 6862288"/>
              <a:gd name="connsiteX378" fmla="*/ 1775670 w 4794266"/>
              <a:gd name="connsiteY378" fmla="*/ 0 h 6862288"/>
              <a:gd name="connsiteX379" fmla="*/ 1085842 w 4794266"/>
              <a:gd name="connsiteY379" fmla="*/ 1367346 h 6862288"/>
              <a:gd name="connsiteX380" fmla="*/ 1039779 w 4794266"/>
              <a:gd name="connsiteY380" fmla="*/ 1264773 h 6862288"/>
              <a:gd name="connsiteX381" fmla="*/ 1479705 w 4794266"/>
              <a:gd name="connsiteY381" fmla="*/ 0 h 6862288"/>
              <a:gd name="connsiteX382" fmla="*/ 1574216 w 4794266"/>
              <a:gd name="connsiteY382" fmla="*/ 0 h 6862288"/>
              <a:gd name="connsiteX383" fmla="*/ 995314 w 4794266"/>
              <a:gd name="connsiteY383" fmla="*/ 1165036 h 6862288"/>
              <a:gd name="connsiteX384" fmla="*/ 946402 w 4794266"/>
              <a:gd name="connsiteY384" fmla="*/ 1069591 h 6862288"/>
              <a:gd name="connsiteX385" fmla="*/ 1270221 w 4794266"/>
              <a:gd name="connsiteY385" fmla="*/ 0 h 6862288"/>
              <a:gd name="connsiteX386" fmla="*/ 1371191 w 4794266"/>
              <a:gd name="connsiteY386" fmla="*/ 0 h 6862288"/>
              <a:gd name="connsiteX387" fmla="*/ 886459 w 4794266"/>
              <a:gd name="connsiteY387" fmla="*/ 962730 h 6862288"/>
              <a:gd name="connsiteX388" fmla="*/ 837468 w 4794266"/>
              <a:gd name="connsiteY388" fmla="*/ 867670 h 6862288"/>
              <a:gd name="connsiteX389" fmla="*/ 1086586 w 4794266"/>
              <a:gd name="connsiteY389" fmla="*/ 0 h 6862288"/>
              <a:gd name="connsiteX390" fmla="*/ 1183878 w 4794266"/>
              <a:gd name="connsiteY390" fmla="*/ 0 h 6862288"/>
              <a:gd name="connsiteX391" fmla="*/ 797450 w 4794266"/>
              <a:gd name="connsiteY391" fmla="*/ 760440 h 6862288"/>
              <a:gd name="connsiteX392" fmla="*/ 744092 w 4794266"/>
              <a:gd name="connsiteY392" fmla="*/ 658939 h 6862288"/>
              <a:gd name="connsiteX393" fmla="*/ 882903 w 4794266"/>
              <a:gd name="connsiteY393" fmla="*/ 0 h 6862288"/>
              <a:gd name="connsiteX394" fmla="*/ 983094 w 4794266"/>
              <a:gd name="connsiteY394" fmla="*/ 0 h 6862288"/>
              <a:gd name="connsiteX395" fmla="*/ 699348 w 4794266"/>
              <a:gd name="connsiteY395" fmla="*/ 573640 h 6862288"/>
              <a:gd name="connsiteX396" fmla="*/ 657662 w 4794266"/>
              <a:gd name="connsiteY396" fmla="*/ 488488 h 6862288"/>
              <a:gd name="connsiteX397" fmla="*/ 650715 w 4794266"/>
              <a:gd name="connsiteY397" fmla="*/ 474296 h 6862288"/>
              <a:gd name="connsiteX398" fmla="*/ 677572 w 4794266"/>
              <a:gd name="connsiteY398" fmla="*/ 0 h 6862288"/>
              <a:gd name="connsiteX399" fmla="*/ 778686 w 4794266"/>
              <a:gd name="connsiteY399" fmla="*/ 0 h 6862288"/>
              <a:gd name="connsiteX400" fmla="*/ 588085 w 4794266"/>
              <a:gd name="connsiteY400" fmla="*/ 371319 h 6862288"/>
              <a:gd name="connsiteX401" fmla="*/ 545333 w 4794266"/>
              <a:gd name="connsiteY401" fmla="*/ 279088 h 6862288"/>
              <a:gd name="connsiteX402" fmla="*/ 541771 w 4794266"/>
              <a:gd name="connsiteY402" fmla="*/ 275541 h 6862288"/>
              <a:gd name="connsiteX403" fmla="*/ 483066 w 4794266"/>
              <a:gd name="connsiteY403" fmla="*/ 0 h 6862288"/>
              <a:gd name="connsiteX404" fmla="*/ 579239 w 4794266"/>
              <a:gd name="connsiteY404" fmla="*/ 0 h 6862288"/>
              <a:gd name="connsiteX405" fmla="*/ 496812 w 4794266"/>
              <a:gd name="connsiteY405" fmla="*/ 169055 h 6862288"/>
              <a:gd name="connsiteX406" fmla="*/ 448395 w 4794266"/>
              <a:gd name="connsiteY406" fmla="*/ 67508 h 6862288"/>
              <a:gd name="connsiteX407" fmla="*/ 281623 w 4794266"/>
              <a:gd name="connsiteY407" fmla="*/ 0 h 6862288"/>
              <a:gd name="connsiteX408" fmla="*/ 380286 w 4794266"/>
              <a:gd name="connsiteY408" fmla="*/ 0 h 6862288"/>
              <a:gd name="connsiteX409" fmla="*/ 347483 w 4794266"/>
              <a:gd name="connsiteY409" fmla="*/ 69038 h 6862288"/>
              <a:gd name="connsiteX410" fmla="*/ 1036285 w 4794266"/>
              <a:gd name="connsiteY410" fmla="*/ 1460728 h 6862288"/>
              <a:gd name="connsiteX411" fmla="*/ 941880 w 4794266"/>
              <a:gd name="connsiteY411" fmla="*/ 1460728 h 6862288"/>
              <a:gd name="connsiteX412" fmla="*/ 246086 w 4794266"/>
              <a:gd name="connsiteY412" fmla="*/ 69038 h 6862288"/>
              <a:gd name="connsiteX413" fmla="*/ 79031 w 4794266"/>
              <a:gd name="connsiteY413" fmla="*/ 0 h 6862288"/>
              <a:gd name="connsiteX414" fmla="*/ 173569 w 4794266"/>
              <a:gd name="connsiteY414" fmla="*/ 0 h 6862288"/>
              <a:gd name="connsiteX415" fmla="*/ 0 w 4794266"/>
              <a:gd name="connsiteY415" fmla="*/ 349055 h 6862288"/>
              <a:gd name="connsiteX416" fmla="*/ 0 w 4794266"/>
              <a:gd name="connsiteY416" fmla="*/ 155555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127000 w 4794266"/>
              <a:gd name="connsiteY69" fmla="*/ 5225611 h 6862288"/>
              <a:gd name="connsiteX70" fmla="*/ 849480 w 4794266"/>
              <a:gd name="connsiteY70" fmla="*/ 6845445 h 6862288"/>
              <a:gd name="connsiteX71" fmla="*/ 845930 w 4794266"/>
              <a:gd name="connsiteY71" fmla="*/ 6845445 h 6862288"/>
              <a:gd name="connsiteX72" fmla="*/ 0 w 4794266"/>
              <a:gd name="connsiteY72" fmla="*/ 5181880 h 6862288"/>
              <a:gd name="connsiteX73" fmla="*/ 127000 w 4794266"/>
              <a:gd name="connsiteY73" fmla="*/ 5225611 h 6862288"/>
              <a:gd name="connsiteX74" fmla="*/ 463961 w 4794266"/>
              <a:gd name="connsiteY74" fmla="*/ 5137061 h 6862288"/>
              <a:gd name="connsiteX75" fmla="*/ 1783270 w 4794266"/>
              <a:gd name="connsiteY75" fmla="*/ 5137061 h 6862288"/>
              <a:gd name="connsiteX76" fmla="*/ 1741052 w 4794266"/>
              <a:gd name="connsiteY76" fmla="*/ 5226979 h 6862288"/>
              <a:gd name="connsiteX77" fmla="*/ 509697 w 4794266"/>
              <a:gd name="connsiteY77" fmla="*/ 5226979 h 6862288"/>
              <a:gd name="connsiteX78" fmla="*/ 463961 w 4794266"/>
              <a:gd name="connsiteY78" fmla="*/ 5137061 h 6862288"/>
              <a:gd name="connsiteX79" fmla="*/ 1676125 w 4794266"/>
              <a:gd name="connsiteY79" fmla="*/ 4374492 h 6862288"/>
              <a:gd name="connsiteX80" fmla="*/ 1721083 w 4794266"/>
              <a:gd name="connsiteY80" fmla="*/ 4474715 h 6862288"/>
              <a:gd name="connsiteX81" fmla="*/ 1603498 w 4794266"/>
              <a:gd name="connsiteY81" fmla="*/ 4728851 h 6862288"/>
              <a:gd name="connsiteX82" fmla="*/ 1506664 w 4794266"/>
              <a:gd name="connsiteY82" fmla="*/ 4728851 h 6862288"/>
              <a:gd name="connsiteX83" fmla="*/ 1676125 w 4794266"/>
              <a:gd name="connsiteY83" fmla="*/ 4374492 h 6862288"/>
              <a:gd name="connsiteX84" fmla="*/ 1575538 w 4794266"/>
              <a:gd name="connsiteY84" fmla="*/ 4172172 h 6862288"/>
              <a:gd name="connsiteX85" fmla="*/ 1624211 w 4794266"/>
              <a:gd name="connsiteY85" fmla="*/ 4264954 h 6862288"/>
              <a:gd name="connsiteX86" fmla="*/ 1627689 w 4794266"/>
              <a:gd name="connsiteY86" fmla="*/ 4275659 h 6862288"/>
              <a:gd name="connsiteX87" fmla="*/ 1405177 w 4794266"/>
              <a:gd name="connsiteY87" fmla="*/ 4728862 h 6862288"/>
              <a:gd name="connsiteX88" fmla="*/ 1304352 w 4794266"/>
              <a:gd name="connsiteY88" fmla="*/ 4728862 h 6862288"/>
              <a:gd name="connsiteX89" fmla="*/ 1575538 w 4794266"/>
              <a:gd name="connsiteY89" fmla="*/ 4172172 h 6862288"/>
              <a:gd name="connsiteX90" fmla="*/ 1466667 w 4794266"/>
              <a:gd name="connsiteY90" fmla="*/ 3969861 h 6862288"/>
              <a:gd name="connsiteX91" fmla="*/ 1511813 w 4794266"/>
              <a:gd name="connsiteY91" fmla="*/ 4057539 h 6862288"/>
              <a:gd name="connsiteX92" fmla="*/ 1518759 w 4794266"/>
              <a:gd name="connsiteY92" fmla="*/ 4068060 h 6862288"/>
              <a:gd name="connsiteX93" fmla="*/ 1199267 w 4794266"/>
              <a:gd name="connsiteY93" fmla="*/ 4713366 h 6862288"/>
              <a:gd name="connsiteX94" fmla="*/ 1102031 w 4794266"/>
              <a:gd name="connsiteY94" fmla="*/ 4713366 h 6862288"/>
              <a:gd name="connsiteX95" fmla="*/ 1466667 w 4794266"/>
              <a:gd name="connsiteY95" fmla="*/ 3969861 h 6862288"/>
              <a:gd name="connsiteX96" fmla="*/ 1375942 w 4794266"/>
              <a:gd name="connsiteY96" fmla="*/ 3767540 h 6862288"/>
              <a:gd name="connsiteX97" fmla="*/ 1425327 w 4794266"/>
              <a:gd name="connsiteY97" fmla="*/ 3869505 h 6862288"/>
              <a:gd name="connsiteX98" fmla="*/ 1002020 w 4794266"/>
              <a:gd name="connsiteY98" fmla="*/ 4713356 h 6862288"/>
              <a:gd name="connsiteX99" fmla="*/ 899721 w 4794266"/>
              <a:gd name="connsiteY99" fmla="*/ 4713356 h 6862288"/>
              <a:gd name="connsiteX100" fmla="*/ 1375942 w 4794266"/>
              <a:gd name="connsiteY100" fmla="*/ 3767540 h 6862288"/>
              <a:gd name="connsiteX101" fmla="*/ 1282723 w 4794266"/>
              <a:gd name="connsiteY101" fmla="*/ 3580788 h 6862288"/>
              <a:gd name="connsiteX102" fmla="*/ 1331961 w 4794266"/>
              <a:gd name="connsiteY102" fmla="*/ 3680007 h 6862288"/>
              <a:gd name="connsiteX103" fmla="*/ 807928 w 4794266"/>
              <a:gd name="connsiteY103" fmla="*/ 4728888 h 6862288"/>
              <a:gd name="connsiteX104" fmla="*/ 712969 w 4794266"/>
              <a:gd name="connsiteY104" fmla="*/ 4728888 h 6862288"/>
              <a:gd name="connsiteX105" fmla="*/ 1282723 w 4794266"/>
              <a:gd name="connsiteY105" fmla="*/ 3580788 h 6862288"/>
              <a:gd name="connsiteX106" fmla="*/ 1177644 w 4794266"/>
              <a:gd name="connsiteY106" fmla="*/ 3378477 h 6862288"/>
              <a:gd name="connsiteX107" fmla="*/ 1223042 w 4794266"/>
              <a:gd name="connsiteY107" fmla="*/ 3480350 h 6862288"/>
              <a:gd name="connsiteX108" fmla="*/ 611920 w 4794266"/>
              <a:gd name="connsiteY108" fmla="*/ 4713359 h 6862288"/>
              <a:gd name="connsiteX109" fmla="*/ 510648 w 4794266"/>
              <a:gd name="connsiteY109" fmla="*/ 4713359 h 6862288"/>
              <a:gd name="connsiteX110" fmla="*/ 1177644 w 4794266"/>
              <a:gd name="connsiteY110" fmla="*/ 3378477 h 6862288"/>
              <a:gd name="connsiteX111" fmla="*/ 1076759 w 4794266"/>
              <a:gd name="connsiteY111" fmla="*/ 3176161 h 6862288"/>
              <a:gd name="connsiteX112" fmla="*/ 1129633 w 4794266"/>
              <a:gd name="connsiteY112" fmla="*/ 3274879 h 6862288"/>
              <a:gd name="connsiteX113" fmla="*/ 403509 w 4794266"/>
              <a:gd name="connsiteY113" fmla="*/ 4713347 h 6862288"/>
              <a:gd name="connsiteX114" fmla="*/ 308338 w 4794266"/>
              <a:gd name="connsiteY114" fmla="*/ 4713347 h 6862288"/>
              <a:gd name="connsiteX115" fmla="*/ 1076759 w 4794266"/>
              <a:gd name="connsiteY115" fmla="*/ 3176161 h 6862288"/>
              <a:gd name="connsiteX116" fmla="*/ 2533800 w 4794266"/>
              <a:gd name="connsiteY116" fmla="*/ 3082786 h 6862288"/>
              <a:gd name="connsiteX117" fmla="*/ 2638987 w 4794266"/>
              <a:gd name="connsiteY117" fmla="*/ 3082786 h 6862288"/>
              <a:gd name="connsiteX118" fmla="*/ 2586394 w 4794266"/>
              <a:gd name="connsiteY118" fmla="*/ 3187974 h 6862288"/>
              <a:gd name="connsiteX119" fmla="*/ 2533800 w 4794266"/>
              <a:gd name="connsiteY119" fmla="*/ 3082786 h 6862288"/>
              <a:gd name="connsiteX120" fmla="*/ 2331489 w 4794266"/>
              <a:gd name="connsiteY120" fmla="*/ 3082786 h 6862288"/>
              <a:gd name="connsiteX121" fmla="*/ 2434419 w 4794266"/>
              <a:gd name="connsiteY121" fmla="*/ 3082786 h 6862288"/>
              <a:gd name="connsiteX122" fmla="*/ 2530251 w 4794266"/>
              <a:gd name="connsiteY122" fmla="*/ 3277599 h 6862288"/>
              <a:gd name="connsiteX123" fmla="*/ 2480560 w 4794266"/>
              <a:gd name="connsiteY123" fmla="*/ 3375002 h 6862288"/>
              <a:gd name="connsiteX124" fmla="*/ 2331489 w 4794266"/>
              <a:gd name="connsiteY124" fmla="*/ 3082786 h 6862288"/>
              <a:gd name="connsiteX125" fmla="*/ 2129168 w 4794266"/>
              <a:gd name="connsiteY125" fmla="*/ 3082786 h 6862288"/>
              <a:gd name="connsiteX126" fmla="*/ 2229342 w 4794266"/>
              <a:gd name="connsiteY126" fmla="*/ 3082786 h 6862288"/>
              <a:gd name="connsiteX127" fmla="*/ 2436845 w 4794266"/>
              <a:gd name="connsiteY127" fmla="*/ 3481892 h 6862288"/>
              <a:gd name="connsiteX128" fmla="*/ 2429690 w 4794266"/>
              <a:gd name="connsiteY128" fmla="*/ 3492488 h 6862288"/>
              <a:gd name="connsiteX129" fmla="*/ 2383181 w 4794266"/>
              <a:gd name="connsiteY129" fmla="*/ 3577255 h 6862288"/>
              <a:gd name="connsiteX130" fmla="*/ 2129168 w 4794266"/>
              <a:gd name="connsiteY130" fmla="*/ 3082786 h 6862288"/>
              <a:gd name="connsiteX131" fmla="*/ 1942423 w 4794266"/>
              <a:gd name="connsiteY131" fmla="*/ 3082786 h 6862288"/>
              <a:gd name="connsiteX132" fmla="*/ 2038257 w 4794266"/>
              <a:gd name="connsiteY132" fmla="*/ 3082786 h 6862288"/>
              <a:gd name="connsiteX133" fmla="*/ 2343497 w 4794266"/>
              <a:gd name="connsiteY133" fmla="*/ 3680015 h 6862288"/>
              <a:gd name="connsiteX134" fmla="*/ 2332849 w 4794266"/>
              <a:gd name="connsiteY134" fmla="*/ 3694235 h 6862288"/>
              <a:gd name="connsiteX135" fmla="*/ 2290257 w 4794266"/>
              <a:gd name="connsiteY135" fmla="*/ 3779554 h 6862288"/>
              <a:gd name="connsiteX136" fmla="*/ 1942423 w 4794266"/>
              <a:gd name="connsiteY136" fmla="*/ 3082786 h 6862288"/>
              <a:gd name="connsiteX137" fmla="*/ 1740113 w 4794266"/>
              <a:gd name="connsiteY137" fmla="*/ 3082786 h 6862288"/>
              <a:gd name="connsiteX138" fmla="*/ 1838311 w 4794266"/>
              <a:gd name="connsiteY138" fmla="*/ 3082786 h 6862288"/>
              <a:gd name="connsiteX139" fmla="*/ 2234605 w 4794266"/>
              <a:gd name="connsiteY139" fmla="*/ 3871686 h 6862288"/>
              <a:gd name="connsiteX140" fmla="*/ 2227591 w 4794266"/>
              <a:gd name="connsiteY140" fmla="*/ 3885711 h 6862288"/>
              <a:gd name="connsiteX141" fmla="*/ 2189013 w 4794266"/>
              <a:gd name="connsiteY141" fmla="*/ 3966355 h 6862288"/>
              <a:gd name="connsiteX142" fmla="*/ 1740113 w 4794266"/>
              <a:gd name="connsiteY142" fmla="*/ 3082786 h 6862288"/>
              <a:gd name="connsiteX143" fmla="*/ 1537792 w 4794266"/>
              <a:gd name="connsiteY143" fmla="*/ 3082785 h 6862288"/>
              <a:gd name="connsiteX144" fmla="*/ 1640127 w 4794266"/>
              <a:gd name="connsiteY144" fmla="*/ 3082785 h 6862288"/>
              <a:gd name="connsiteX145" fmla="*/ 2141207 w 4794266"/>
              <a:gd name="connsiteY145" fmla="*/ 4081151 h 6862288"/>
              <a:gd name="connsiteX146" fmla="*/ 2130621 w 4794266"/>
              <a:gd name="connsiteY146" fmla="*/ 4098916 h 6862288"/>
              <a:gd name="connsiteX147" fmla="*/ 2091811 w 4794266"/>
              <a:gd name="connsiteY147" fmla="*/ 4184186 h 6862288"/>
              <a:gd name="connsiteX148" fmla="*/ 1537792 w 4794266"/>
              <a:gd name="connsiteY148" fmla="*/ 3082785 h 6862288"/>
              <a:gd name="connsiteX149" fmla="*/ 1335481 w 4794266"/>
              <a:gd name="connsiteY149" fmla="*/ 3082785 h 6862288"/>
              <a:gd name="connsiteX150" fmla="*/ 1434019 w 4794266"/>
              <a:gd name="connsiteY150" fmla="*/ 3082785 h 6862288"/>
              <a:gd name="connsiteX151" fmla="*/ 2032279 w 4794266"/>
              <a:gd name="connsiteY151" fmla="*/ 4272143 h 6862288"/>
              <a:gd name="connsiteX152" fmla="*/ 2021722 w 4794266"/>
              <a:gd name="connsiteY152" fmla="*/ 4300378 h 6862288"/>
              <a:gd name="connsiteX153" fmla="*/ 1983011 w 4794266"/>
              <a:gd name="connsiteY153" fmla="*/ 4370963 h 6862288"/>
              <a:gd name="connsiteX154" fmla="*/ 1335481 w 4794266"/>
              <a:gd name="connsiteY154" fmla="*/ 3082785 h 6862288"/>
              <a:gd name="connsiteX155" fmla="*/ 1133159 w 4794266"/>
              <a:gd name="connsiteY155" fmla="*/ 3082783 h 6862288"/>
              <a:gd name="connsiteX156" fmla="*/ 1236091 w 4794266"/>
              <a:gd name="connsiteY156" fmla="*/ 3082783 h 6862288"/>
              <a:gd name="connsiteX157" fmla="*/ 1938871 w 4794266"/>
              <a:gd name="connsiteY157" fmla="*/ 4463852 h 6862288"/>
              <a:gd name="connsiteX158" fmla="*/ 1814643 w 4794266"/>
              <a:gd name="connsiteY158" fmla="*/ 4713359 h 6862288"/>
              <a:gd name="connsiteX159" fmla="*/ 1715260 w 4794266"/>
              <a:gd name="connsiteY159" fmla="*/ 4713359 h 6862288"/>
              <a:gd name="connsiteX160" fmla="*/ 1839488 w 4794266"/>
              <a:gd name="connsiteY160" fmla="*/ 4467367 h 6862288"/>
              <a:gd name="connsiteX161" fmla="*/ 1133159 w 4794266"/>
              <a:gd name="connsiteY161" fmla="*/ 3082783 h 6862288"/>
              <a:gd name="connsiteX162" fmla="*/ 1225831 w 4794266"/>
              <a:gd name="connsiteY162" fmla="*/ 2911599 h 6862288"/>
              <a:gd name="connsiteX163" fmla="*/ 2732584 w 4794266"/>
              <a:gd name="connsiteY163" fmla="*/ 2911599 h 6862288"/>
              <a:gd name="connsiteX164" fmla="*/ 2690140 w 4794266"/>
              <a:gd name="connsiteY164" fmla="*/ 3001240 h 6862288"/>
              <a:gd name="connsiteX165" fmla="*/ 1179850 w 4794266"/>
              <a:gd name="connsiteY165" fmla="*/ 3001240 h 6862288"/>
              <a:gd name="connsiteX166" fmla="*/ 1225831 w 4794266"/>
              <a:gd name="connsiteY166" fmla="*/ 2911599 h 6862288"/>
              <a:gd name="connsiteX167" fmla="*/ 91650 w 4794266"/>
              <a:gd name="connsiteY167" fmla="*/ 2771529 h 6862288"/>
              <a:gd name="connsiteX168" fmla="*/ 195801 w 4794266"/>
              <a:gd name="connsiteY168" fmla="*/ 2771529 h 6862288"/>
              <a:gd name="connsiteX169" fmla="*/ 0 w 4794266"/>
              <a:gd name="connsiteY169" fmla="*/ 3143696 h 6862288"/>
              <a:gd name="connsiteX170" fmla="*/ 0 w 4794266"/>
              <a:gd name="connsiteY170" fmla="*/ 2946652 h 6862288"/>
              <a:gd name="connsiteX171" fmla="*/ 91650 w 4794266"/>
              <a:gd name="connsiteY171" fmla="*/ 2771529 h 6862288"/>
              <a:gd name="connsiteX172" fmla="*/ 483354 w 4794266"/>
              <a:gd name="connsiteY172" fmla="*/ 2771528 h 6862288"/>
              <a:gd name="connsiteX173" fmla="*/ 584961 w 4794266"/>
              <a:gd name="connsiteY173" fmla="*/ 2771528 h 6862288"/>
              <a:gd name="connsiteX174" fmla="*/ 0 w 4794266"/>
              <a:gd name="connsiteY174" fmla="*/ 3930829 h 6862288"/>
              <a:gd name="connsiteX175" fmla="*/ 0 w 4794266"/>
              <a:gd name="connsiteY175" fmla="*/ 3732738 h 6862288"/>
              <a:gd name="connsiteX176" fmla="*/ 483354 w 4794266"/>
              <a:gd name="connsiteY176" fmla="*/ 2771528 h 6862288"/>
              <a:gd name="connsiteX177" fmla="*/ 287854 w 4794266"/>
              <a:gd name="connsiteY177" fmla="*/ 2771528 h 6862288"/>
              <a:gd name="connsiteX178" fmla="*/ 382634 w 4794266"/>
              <a:gd name="connsiteY178" fmla="*/ 2771528 h 6862288"/>
              <a:gd name="connsiteX179" fmla="*/ 0 w 4794266"/>
              <a:gd name="connsiteY179" fmla="*/ 3539662 h 6862288"/>
              <a:gd name="connsiteX180" fmla="*/ 0 w 4794266"/>
              <a:gd name="connsiteY180" fmla="*/ 3345484 h 6862288"/>
              <a:gd name="connsiteX181" fmla="*/ 287854 w 4794266"/>
              <a:gd name="connsiteY181" fmla="*/ 2771528 h 6862288"/>
              <a:gd name="connsiteX182" fmla="*/ 1300102 w 4794266"/>
              <a:gd name="connsiteY182" fmla="*/ 2740403 h 6862288"/>
              <a:gd name="connsiteX183" fmla="*/ 2810392 w 4794266"/>
              <a:gd name="connsiteY183" fmla="*/ 2740403 h 6862288"/>
              <a:gd name="connsiteX184" fmla="*/ 2767948 w 4794266"/>
              <a:gd name="connsiteY184" fmla="*/ 2830045 h 6862288"/>
              <a:gd name="connsiteX185" fmla="*/ 1257658 w 4794266"/>
              <a:gd name="connsiteY185" fmla="*/ 2830045 h 6862288"/>
              <a:gd name="connsiteX186" fmla="*/ 1300102 w 4794266"/>
              <a:gd name="connsiteY186" fmla="*/ 2740403 h 6862288"/>
              <a:gd name="connsiteX187" fmla="*/ 0 w 4794266"/>
              <a:gd name="connsiteY187" fmla="*/ 2600343 h 6862288"/>
              <a:gd name="connsiteX188" fmla="*/ 778120 w 4794266"/>
              <a:gd name="connsiteY188" fmla="*/ 2600343 h 6862288"/>
              <a:gd name="connsiteX189" fmla="*/ 792257 w 4794266"/>
              <a:gd name="connsiteY189" fmla="*/ 2600343 h 6862288"/>
              <a:gd name="connsiteX190" fmla="*/ 880617 w 4794266"/>
              <a:gd name="connsiteY190" fmla="*/ 2600343 h 6862288"/>
              <a:gd name="connsiteX191" fmla="*/ 0 w 4794266"/>
              <a:gd name="connsiteY191" fmla="*/ 4336301 h 6862288"/>
              <a:gd name="connsiteX192" fmla="*/ 0 w 4794266"/>
              <a:gd name="connsiteY192" fmla="*/ 4135188 h 6862288"/>
              <a:gd name="connsiteX193" fmla="*/ 735707 w 4794266"/>
              <a:gd name="connsiteY193" fmla="*/ 2688735 h 6862288"/>
              <a:gd name="connsiteX194" fmla="*/ 0 w 4794266"/>
              <a:gd name="connsiteY194" fmla="*/ 2688735 h 6862288"/>
              <a:gd name="connsiteX195" fmla="*/ 0 w 4794266"/>
              <a:gd name="connsiteY195" fmla="*/ 2600343 h 6862288"/>
              <a:gd name="connsiteX196" fmla="*/ 3387196 w 4794266"/>
              <a:gd name="connsiteY196" fmla="*/ 2569217 h 6862288"/>
              <a:gd name="connsiteX197" fmla="*/ 3432921 w 4794266"/>
              <a:gd name="connsiteY197" fmla="*/ 2668350 h 6862288"/>
              <a:gd name="connsiteX198" fmla="*/ 2617619 w 4794266"/>
              <a:gd name="connsiteY198" fmla="*/ 4289332 h 6862288"/>
              <a:gd name="connsiteX199" fmla="*/ 2618570 w 4794266"/>
              <a:gd name="connsiteY199" fmla="*/ 4291299 h 6862288"/>
              <a:gd name="connsiteX200" fmla="*/ 2470177 w 4794266"/>
              <a:gd name="connsiteY200" fmla="*/ 4582475 h 6862288"/>
              <a:gd name="connsiteX201" fmla="*/ 2441053 w 4794266"/>
              <a:gd name="connsiteY201" fmla="*/ 4640378 h 6862288"/>
              <a:gd name="connsiteX202" fmla="*/ 2455122 w 4794266"/>
              <a:gd name="connsiteY202" fmla="*/ 4640378 h 6862288"/>
              <a:gd name="connsiteX203" fmla="*/ 2412915 w 4794266"/>
              <a:gd name="connsiteY203" fmla="*/ 4728890 h 6862288"/>
              <a:gd name="connsiteX204" fmla="*/ 2398846 w 4794266"/>
              <a:gd name="connsiteY204" fmla="*/ 4728890 h 6862288"/>
              <a:gd name="connsiteX205" fmla="*/ 2395559 w 4794266"/>
              <a:gd name="connsiteY205" fmla="*/ 4728890 h 6862288"/>
              <a:gd name="connsiteX206" fmla="*/ 1308307 w 4794266"/>
              <a:gd name="connsiteY206" fmla="*/ 6862288 h 6862288"/>
              <a:gd name="connsiteX207" fmla="*/ 1205888 w 4794266"/>
              <a:gd name="connsiteY207" fmla="*/ 6862288 h 6862288"/>
              <a:gd name="connsiteX208" fmla="*/ 1206546 w 4794266"/>
              <a:gd name="connsiteY208" fmla="*/ 6860998 h 6862288"/>
              <a:gd name="connsiteX209" fmla="*/ 1127055 w 4794266"/>
              <a:gd name="connsiteY209" fmla="*/ 6860998 h 6862288"/>
              <a:gd name="connsiteX210" fmla="*/ 1081302 w 4794266"/>
              <a:gd name="connsiteY210" fmla="*/ 6769162 h 6862288"/>
              <a:gd name="connsiteX211" fmla="*/ 226066 w 4794266"/>
              <a:gd name="connsiteY211" fmla="*/ 5059594 h 6862288"/>
              <a:gd name="connsiteX212" fmla="*/ 183832 w 4794266"/>
              <a:gd name="connsiteY212" fmla="*/ 4974822 h 6862288"/>
              <a:gd name="connsiteX213" fmla="*/ 1880226 w 4794266"/>
              <a:gd name="connsiteY213" fmla="*/ 4974822 h 6862288"/>
              <a:gd name="connsiteX214" fmla="*/ 1834473 w 4794266"/>
              <a:gd name="connsiteY214" fmla="*/ 5059594 h 6862288"/>
              <a:gd name="connsiteX215" fmla="*/ 324611 w 4794266"/>
              <a:gd name="connsiteY215" fmla="*/ 5059594 h 6862288"/>
              <a:gd name="connsiteX216" fmla="*/ 1134094 w 4794266"/>
              <a:gd name="connsiteY216" fmla="*/ 6673793 h 6862288"/>
              <a:gd name="connsiteX217" fmla="*/ 1376939 w 4794266"/>
              <a:gd name="connsiteY217" fmla="*/ 6182822 h 6862288"/>
              <a:gd name="connsiteX218" fmla="*/ 2073798 w 4794266"/>
              <a:gd name="connsiteY218" fmla="*/ 4794681 h 6862288"/>
              <a:gd name="connsiteX219" fmla="*/ 2172342 w 4794266"/>
              <a:gd name="connsiteY219" fmla="*/ 4794681 h 6862288"/>
              <a:gd name="connsiteX220" fmla="*/ 1415653 w 4794266"/>
              <a:gd name="connsiteY220" fmla="*/ 6306448 h 6862288"/>
              <a:gd name="connsiteX221" fmla="*/ 1179847 w 4794266"/>
              <a:gd name="connsiteY221" fmla="*/ 6769162 h 6862288"/>
              <a:gd name="connsiteX222" fmla="*/ 1217546 w 4794266"/>
              <a:gd name="connsiteY222" fmla="*/ 6839426 h 6862288"/>
              <a:gd name="connsiteX223" fmla="*/ 2569126 w 4794266"/>
              <a:gd name="connsiteY223" fmla="*/ 4189024 h 6862288"/>
              <a:gd name="connsiteX224" fmla="*/ 2570556 w 4794266"/>
              <a:gd name="connsiteY224" fmla="*/ 4191982 h 6862288"/>
              <a:gd name="connsiteX225" fmla="*/ 3387196 w 4794266"/>
              <a:gd name="connsiteY225" fmla="*/ 2569217 h 6862288"/>
              <a:gd name="connsiteX226" fmla="*/ 1393478 w 4794266"/>
              <a:gd name="connsiteY226" fmla="*/ 2553652 h 6862288"/>
              <a:gd name="connsiteX227" fmla="*/ 2903768 w 4794266"/>
              <a:gd name="connsiteY227" fmla="*/ 2553652 h 6862288"/>
              <a:gd name="connsiteX228" fmla="*/ 2857787 w 4794266"/>
              <a:gd name="connsiteY228" fmla="*/ 2643437 h 6862288"/>
              <a:gd name="connsiteX229" fmla="*/ 1351035 w 4794266"/>
              <a:gd name="connsiteY229" fmla="*/ 2643437 h 6862288"/>
              <a:gd name="connsiteX230" fmla="*/ 1393478 w 4794266"/>
              <a:gd name="connsiteY230" fmla="*/ 2553652 h 6862288"/>
              <a:gd name="connsiteX231" fmla="*/ 1471298 w 4794266"/>
              <a:gd name="connsiteY231" fmla="*/ 2382466 h 6862288"/>
              <a:gd name="connsiteX232" fmla="*/ 2981587 w 4794266"/>
              <a:gd name="connsiteY232" fmla="*/ 2382466 h 6862288"/>
              <a:gd name="connsiteX233" fmla="*/ 2939143 w 4794266"/>
              <a:gd name="connsiteY233" fmla="*/ 2472251 h 6862288"/>
              <a:gd name="connsiteX234" fmla="*/ 1428853 w 4794266"/>
              <a:gd name="connsiteY234" fmla="*/ 2472251 h 6862288"/>
              <a:gd name="connsiteX235" fmla="*/ 1471298 w 4794266"/>
              <a:gd name="connsiteY235" fmla="*/ 2382466 h 6862288"/>
              <a:gd name="connsiteX236" fmla="*/ 1364286 w 4794266"/>
              <a:gd name="connsiteY236" fmla="*/ 2211271 h 6862288"/>
              <a:gd name="connsiteX237" fmla="*/ 3074965 w 4794266"/>
              <a:gd name="connsiteY237" fmla="*/ 2211271 h 6862288"/>
              <a:gd name="connsiteX238" fmla="*/ 3029017 w 4794266"/>
              <a:gd name="connsiteY238" fmla="*/ 2299248 h 6862288"/>
              <a:gd name="connsiteX239" fmla="*/ 1420838 w 4794266"/>
              <a:gd name="connsiteY239" fmla="*/ 2299248 h 6862288"/>
              <a:gd name="connsiteX240" fmla="*/ 204981 w 4794266"/>
              <a:gd name="connsiteY240" fmla="*/ 4713353 h 6862288"/>
              <a:gd name="connsiteX241" fmla="*/ 106016 w 4794266"/>
              <a:gd name="connsiteY241" fmla="*/ 4713353 h 6862288"/>
              <a:gd name="connsiteX242" fmla="*/ 1364286 w 4794266"/>
              <a:gd name="connsiteY242" fmla="*/ 2211271 h 6862288"/>
              <a:gd name="connsiteX243" fmla="*/ 0 w 4794266"/>
              <a:gd name="connsiteY243" fmla="*/ 2071210 h 6862288"/>
              <a:gd name="connsiteX244" fmla="*/ 740567 w 4794266"/>
              <a:gd name="connsiteY244" fmla="*/ 2071210 h 6862288"/>
              <a:gd name="connsiteX245" fmla="*/ 698268 w 4794266"/>
              <a:gd name="connsiteY245" fmla="*/ 2160994 h 6862288"/>
              <a:gd name="connsiteX246" fmla="*/ 0 w 4794266"/>
              <a:gd name="connsiteY246" fmla="*/ 2160994 h 6862288"/>
              <a:gd name="connsiteX247" fmla="*/ 0 w 4794266"/>
              <a:gd name="connsiteY247" fmla="*/ 2071210 h 6862288"/>
              <a:gd name="connsiteX248" fmla="*/ 1263349 w 4794266"/>
              <a:gd name="connsiteY248" fmla="*/ 2040088 h 6862288"/>
              <a:gd name="connsiteX249" fmla="*/ 3168348 w 4794266"/>
              <a:gd name="connsiteY249" fmla="*/ 2040088 h 6862288"/>
              <a:gd name="connsiteX250" fmla="*/ 3118959 w 4794266"/>
              <a:gd name="connsiteY250" fmla="*/ 2124996 h 6862288"/>
              <a:gd name="connsiteX251" fmla="*/ 1319793 w 4794266"/>
              <a:gd name="connsiteY251" fmla="*/ 2124996 h 6862288"/>
              <a:gd name="connsiteX252" fmla="*/ 14514 w 4794266"/>
              <a:gd name="connsiteY252" fmla="*/ 4728892 h 6862288"/>
              <a:gd name="connsiteX253" fmla="*/ 0 w 4794266"/>
              <a:gd name="connsiteY253" fmla="*/ 4728892 h 6862288"/>
              <a:gd name="connsiteX254" fmla="*/ 0 w 4794266"/>
              <a:gd name="connsiteY254" fmla="*/ 4557406 h 6862288"/>
              <a:gd name="connsiteX255" fmla="*/ 1263349 w 4794266"/>
              <a:gd name="connsiteY255" fmla="*/ 2040088 h 6862288"/>
              <a:gd name="connsiteX256" fmla="*/ 3495719 w 4794266"/>
              <a:gd name="connsiteY256" fmla="*/ 1977841 h 6862288"/>
              <a:gd name="connsiteX257" fmla="*/ 3541835 w 4794266"/>
              <a:gd name="connsiteY257" fmla="*/ 2080385 h 6862288"/>
              <a:gd name="connsiteX258" fmla="*/ 2197370 w 4794266"/>
              <a:gd name="connsiteY258" fmla="*/ 4728895 h 6862288"/>
              <a:gd name="connsiteX259" fmla="*/ 2098043 w 4794266"/>
              <a:gd name="connsiteY259" fmla="*/ 4728895 h 6862288"/>
              <a:gd name="connsiteX260" fmla="*/ 3495719 w 4794266"/>
              <a:gd name="connsiteY260" fmla="*/ 1977841 h 6862288"/>
              <a:gd name="connsiteX261" fmla="*/ 0 w 4794266"/>
              <a:gd name="connsiteY261" fmla="*/ 1900015 h 6862288"/>
              <a:gd name="connsiteX262" fmla="*/ 833922 w 4794266"/>
              <a:gd name="connsiteY262" fmla="*/ 1900015 h 6862288"/>
              <a:gd name="connsiteX263" fmla="*/ 791380 w 4794266"/>
              <a:gd name="connsiteY263" fmla="*/ 1989799 h 6862288"/>
              <a:gd name="connsiteX264" fmla="*/ 0 w 4794266"/>
              <a:gd name="connsiteY264" fmla="*/ 1989799 h 6862288"/>
              <a:gd name="connsiteX265" fmla="*/ 0 w 4794266"/>
              <a:gd name="connsiteY265" fmla="*/ 1900015 h 6862288"/>
              <a:gd name="connsiteX266" fmla="*/ 0 w 4794266"/>
              <a:gd name="connsiteY266" fmla="*/ 1728829 h 6862288"/>
              <a:gd name="connsiteX267" fmla="*/ 911757 w 4794266"/>
              <a:gd name="connsiteY267" fmla="*/ 1728829 h 6862288"/>
              <a:gd name="connsiteX268" fmla="*/ 869523 w 4794266"/>
              <a:gd name="connsiteY268" fmla="*/ 1818614 h 6862288"/>
              <a:gd name="connsiteX269" fmla="*/ 0 w 4794266"/>
              <a:gd name="connsiteY269" fmla="*/ 1818614 h 6862288"/>
              <a:gd name="connsiteX270" fmla="*/ 0 w 4794266"/>
              <a:gd name="connsiteY270" fmla="*/ 1728829 h 6862288"/>
              <a:gd name="connsiteX271" fmla="*/ 3236271 w 4794266"/>
              <a:gd name="connsiteY271" fmla="*/ 1682140 h 6862288"/>
              <a:gd name="connsiteX272" fmla="*/ 3292621 w 4794266"/>
              <a:gd name="connsiteY272" fmla="*/ 1787327 h 6862288"/>
              <a:gd name="connsiteX273" fmla="*/ 3187434 w 4794266"/>
              <a:gd name="connsiteY273" fmla="*/ 1787327 h 6862288"/>
              <a:gd name="connsiteX274" fmla="*/ 3236271 w 4794266"/>
              <a:gd name="connsiteY274" fmla="*/ 1682140 h 6862288"/>
              <a:gd name="connsiteX275" fmla="*/ 0 w 4794266"/>
              <a:gd name="connsiteY275" fmla="*/ 1542076 h 6862288"/>
              <a:gd name="connsiteX276" fmla="*/ 1005127 w 4794266"/>
              <a:gd name="connsiteY276" fmla="*/ 1542076 h 6862288"/>
              <a:gd name="connsiteX277" fmla="*/ 959295 w 4794266"/>
              <a:gd name="connsiteY277" fmla="*/ 1631861 h 6862288"/>
              <a:gd name="connsiteX278" fmla="*/ 0 w 4794266"/>
              <a:gd name="connsiteY278" fmla="*/ 1631861 h 6862288"/>
              <a:gd name="connsiteX279" fmla="*/ 0 w 4794266"/>
              <a:gd name="connsiteY279" fmla="*/ 1542076 h 6862288"/>
              <a:gd name="connsiteX280" fmla="*/ 3132571 w 4794266"/>
              <a:gd name="connsiteY280" fmla="*/ 1479829 h 6862288"/>
              <a:gd name="connsiteX281" fmla="*/ 3184006 w 4794266"/>
              <a:gd name="connsiteY281" fmla="*/ 1573753 h 6862288"/>
              <a:gd name="connsiteX282" fmla="*/ 3084565 w 4794266"/>
              <a:gd name="connsiteY282" fmla="*/ 1772037 h 6862288"/>
              <a:gd name="connsiteX283" fmla="*/ 2985124 w 4794266"/>
              <a:gd name="connsiteY283" fmla="*/ 1772037 h 6862288"/>
              <a:gd name="connsiteX284" fmla="*/ 3132571 w 4794266"/>
              <a:gd name="connsiteY284" fmla="*/ 1479829 h 6862288"/>
              <a:gd name="connsiteX285" fmla="*/ 3389755 w 4794266"/>
              <a:gd name="connsiteY285" fmla="*/ 1386453 h 6862288"/>
              <a:gd name="connsiteX286" fmla="*/ 3479540 w 4794266"/>
              <a:gd name="connsiteY286" fmla="*/ 1386453 h 6862288"/>
              <a:gd name="connsiteX287" fmla="*/ 3436443 w 4794266"/>
              <a:gd name="connsiteY287" fmla="*/ 1476239 h 6862288"/>
              <a:gd name="connsiteX288" fmla="*/ 3389755 w 4794266"/>
              <a:gd name="connsiteY288" fmla="*/ 1386453 h 6862288"/>
              <a:gd name="connsiteX289" fmla="*/ 0 w 4794266"/>
              <a:gd name="connsiteY289" fmla="*/ 1378844 h 6862288"/>
              <a:gd name="connsiteX290" fmla="*/ 40400 w 4794266"/>
              <a:gd name="connsiteY290" fmla="*/ 1460702 h 6862288"/>
              <a:gd name="connsiteX291" fmla="*/ 0 w 4794266"/>
              <a:gd name="connsiteY291" fmla="*/ 1460702 h 6862288"/>
              <a:gd name="connsiteX292" fmla="*/ 0 w 4794266"/>
              <a:gd name="connsiteY292" fmla="*/ 1378844 h 6862288"/>
              <a:gd name="connsiteX293" fmla="*/ 3041878 w 4794266"/>
              <a:gd name="connsiteY293" fmla="*/ 1277509 h 6862288"/>
              <a:gd name="connsiteX294" fmla="*/ 3087101 w 4794266"/>
              <a:gd name="connsiteY294" fmla="*/ 1365185 h 6862288"/>
              <a:gd name="connsiteX295" fmla="*/ 3090579 w 4794266"/>
              <a:gd name="connsiteY295" fmla="*/ 1375707 h 6862288"/>
              <a:gd name="connsiteX296" fmla="*/ 2892295 w 4794266"/>
              <a:gd name="connsiteY296" fmla="*/ 1772009 h 6862288"/>
              <a:gd name="connsiteX297" fmla="*/ 2798371 w 4794266"/>
              <a:gd name="connsiteY297" fmla="*/ 1772009 h 6862288"/>
              <a:gd name="connsiteX298" fmla="*/ 3041878 w 4794266"/>
              <a:gd name="connsiteY298" fmla="*/ 1277509 h 6862288"/>
              <a:gd name="connsiteX299" fmla="*/ 3311937 w 4794266"/>
              <a:gd name="connsiteY299" fmla="*/ 1215257 h 6862288"/>
              <a:gd name="connsiteX300" fmla="*/ 3572933 w 4794266"/>
              <a:gd name="connsiteY300" fmla="*/ 1215257 h 6862288"/>
              <a:gd name="connsiteX301" fmla="*/ 3530029 w 4794266"/>
              <a:gd name="connsiteY301" fmla="*/ 1305042 h 6862288"/>
              <a:gd name="connsiteX302" fmla="*/ 3354840 w 4794266"/>
              <a:gd name="connsiteY302" fmla="*/ 1305042 h 6862288"/>
              <a:gd name="connsiteX303" fmla="*/ 3311937 w 4794266"/>
              <a:gd name="connsiteY303" fmla="*/ 1215257 h 6862288"/>
              <a:gd name="connsiteX304" fmla="*/ 2950989 w 4794266"/>
              <a:gd name="connsiteY304" fmla="*/ 1075199 h 6862288"/>
              <a:gd name="connsiteX305" fmla="*/ 2993582 w 4794266"/>
              <a:gd name="connsiteY305" fmla="*/ 1160086 h 6862288"/>
              <a:gd name="connsiteX306" fmla="*/ 2997131 w 4794266"/>
              <a:gd name="connsiteY306" fmla="*/ 1174233 h 6862288"/>
              <a:gd name="connsiteX307" fmla="*/ 2698982 w 4794266"/>
              <a:gd name="connsiteY307" fmla="*/ 1771979 h 6862288"/>
              <a:gd name="connsiteX308" fmla="*/ 2596050 w 4794266"/>
              <a:gd name="connsiteY308" fmla="*/ 1771979 h 6862288"/>
              <a:gd name="connsiteX309" fmla="*/ 2950989 w 4794266"/>
              <a:gd name="connsiteY309" fmla="*/ 1075199 h 6862288"/>
              <a:gd name="connsiteX310" fmla="*/ 3218559 w 4794266"/>
              <a:gd name="connsiteY310" fmla="*/ 1044073 h 6862288"/>
              <a:gd name="connsiteX311" fmla="*/ 3650802 w 4794266"/>
              <a:gd name="connsiteY311" fmla="*/ 1044073 h 6862288"/>
              <a:gd name="connsiteX312" fmla="*/ 3608632 w 4794266"/>
              <a:gd name="connsiteY312" fmla="*/ 1133858 h 6862288"/>
              <a:gd name="connsiteX313" fmla="*/ 3264243 w 4794266"/>
              <a:gd name="connsiteY313" fmla="*/ 1133858 h 6862288"/>
              <a:gd name="connsiteX314" fmla="*/ 3218559 w 4794266"/>
              <a:gd name="connsiteY314" fmla="*/ 1044073 h 6862288"/>
              <a:gd name="connsiteX315" fmla="*/ 0 w 4794266"/>
              <a:gd name="connsiteY315" fmla="*/ 969072 h 6862288"/>
              <a:gd name="connsiteX316" fmla="*/ 242609 w 4794266"/>
              <a:gd name="connsiteY316" fmla="*/ 1445195 h 6862288"/>
              <a:gd name="connsiteX317" fmla="*/ 141781 w 4794266"/>
              <a:gd name="connsiteY317" fmla="*/ 1445195 h 6862288"/>
              <a:gd name="connsiteX318" fmla="*/ 0 w 4794266"/>
              <a:gd name="connsiteY318" fmla="*/ 1165963 h 6862288"/>
              <a:gd name="connsiteX319" fmla="*/ 0 w 4794266"/>
              <a:gd name="connsiteY319" fmla="*/ 969072 h 6862288"/>
              <a:gd name="connsiteX320" fmla="*/ 2839507 w 4794266"/>
              <a:gd name="connsiteY320" fmla="*/ 888446 h 6862288"/>
              <a:gd name="connsiteX321" fmla="*/ 2888263 w 4794266"/>
              <a:gd name="connsiteY321" fmla="*/ 984396 h 6862288"/>
              <a:gd name="connsiteX322" fmla="*/ 2494733 w 4794266"/>
              <a:gd name="connsiteY322" fmla="*/ 1787533 h 6862288"/>
              <a:gd name="connsiteX323" fmla="*/ 2393739 w 4794266"/>
              <a:gd name="connsiteY323" fmla="*/ 1787533 h 6862288"/>
              <a:gd name="connsiteX324" fmla="*/ 2839507 w 4794266"/>
              <a:gd name="connsiteY324" fmla="*/ 888446 h 6862288"/>
              <a:gd name="connsiteX325" fmla="*/ 3125183 w 4794266"/>
              <a:gd name="connsiteY325" fmla="*/ 872877 h 6862288"/>
              <a:gd name="connsiteX326" fmla="*/ 3744155 w 4794266"/>
              <a:gd name="connsiteY326" fmla="*/ 872877 h 6862288"/>
              <a:gd name="connsiteX327" fmla="*/ 3701711 w 4794266"/>
              <a:gd name="connsiteY327" fmla="*/ 962518 h 6862288"/>
              <a:gd name="connsiteX328" fmla="*/ 3171164 w 4794266"/>
              <a:gd name="connsiteY328" fmla="*/ 962518 h 6862288"/>
              <a:gd name="connsiteX329" fmla="*/ 3125183 w 4794266"/>
              <a:gd name="connsiteY329" fmla="*/ 872877 h 6862288"/>
              <a:gd name="connsiteX330" fmla="*/ 3047375 w 4794266"/>
              <a:gd name="connsiteY330" fmla="*/ 701692 h 6862288"/>
              <a:gd name="connsiteX331" fmla="*/ 3837527 w 4794266"/>
              <a:gd name="connsiteY331" fmla="*/ 701692 h 6862288"/>
              <a:gd name="connsiteX332" fmla="*/ 3795008 w 4794266"/>
              <a:gd name="connsiteY332" fmla="*/ 791333 h 6862288"/>
              <a:gd name="connsiteX333" fmla="*/ 3089894 w 4794266"/>
              <a:gd name="connsiteY333" fmla="*/ 791333 h 6862288"/>
              <a:gd name="connsiteX334" fmla="*/ 3047375 w 4794266"/>
              <a:gd name="connsiteY334" fmla="*/ 701692 h 6862288"/>
              <a:gd name="connsiteX335" fmla="*/ 2741909 w 4794266"/>
              <a:gd name="connsiteY335" fmla="*/ 670568 h 6862288"/>
              <a:gd name="connsiteX336" fmla="*/ 2794841 w 4794266"/>
              <a:gd name="connsiteY336" fmla="*/ 773272 h 6862288"/>
              <a:gd name="connsiteX337" fmla="*/ 2286696 w 4794266"/>
              <a:gd name="connsiteY337" fmla="*/ 1771977 h 6862288"/>
              <a:gd name="connsiteX338" fmla="*/ 2191419 w 4794266"/>
              <a:gd name="connsiteY338" fmla="*/ 1771977 h 6862288"/>
              <a:gd name="connsiteX339" fmla="*/ 2741909 w 4794266"/>
              <a:gd name="connsiteY339" fmla="*/ 670568 h 6862288"/>
              <a:gd name="connsiteX340" fmla="*/ 0 w 4794266"/>
              <a:gd name="connsiteY340" fmla="*/ 587906 h 6862288"/>
              <a:gd name="connsiteX341" fmla="*/ 429355 w 4794266"/>
              <a:gd name="connsiteY341" fmla="*/ 1460707 h 6862288"/>
              <a:gd name="connsiteX342" fmla="*/ 335326 w 4794266"/>
              <a:gd name="connsiteY342" fmla="*/ 1460707 h 6862288"/>
              <a:gd name="connsiteX343" fmla="*/ 0 w 4794266"/>
              <a:gd name="connsiteY343" fmla="*/ 791234 h 6862288"/>
              <a:gd name="connsiteX344" fmla="*/ 0 w 4794266"/>
              <a:gd name="connsiteY344" fmla="*/ 587906 h 6862288"/>
              <a:gd name="connsiteX345" fmla="*/ 2953999 w 4794266"/>
              <a:gd name="connsiteY345" fmla="*/ 514940 h 6862288"/>
              <a:gd name="connsiteX346" fmla="*/ 3915367 w 4794266"/>
              <a:gd name="connsiteY346" fmla="*/ 514940 h 6862288"/>
              <a:gd name="connsiteX347" fmla="*/ 3873109 w 4794266"/>
              <a:gd name="connsiteY347" fmla="*/ 604580 h 6862288"/>
              <a:gd name="connsiteX348" fmla="*/ 2999778 w 4794266"/>
              <a:gd name="connsiteY348" fmla="*/ 604580 h 6862288"/>
              <a:gd name="connsiteX349" fmla="*/ 2953999 w 4794266"/>
              <a:gd name="connsiteY349" fmla="*/ 514940 h 6862288"/>
              <a:gd name="connsiteX350" fmla="*/ 2633401 w 4794266"/>
              <a:gd name="connsiteY350" fmla="*/ 483816 h 6862288"/>
              <a:gd name="connsiteX351" fmla="*/ 2685925 w 4794266"/>
              <a:gd name="connsiteY351" fmla="*/ 582365 h 6862288"/>
              <a:gd name="connsiteX352" fmla="*/ 2090661 w 4794266"/>
              <a:gd name="connsiteY352" fmla="*/ 1771998 h 6862288"/>
              <a:gd name="connsiteX353" fmla="*/ 1989115 w 4794266"/>
              <a:gd name="connsiteY353" fmla="*/ 1771998 h 6862288"/>
              <a:gd name="connsiteX354" fmla="*/ 2633401 w 4794266"/>
              <a:gd name="connsiteY354" fmla="*/ 483816 h 6862288"/>
              <a:gd name="connsiteX355" fmla="*/ 89908 w 4794266"/>
              <a:gd name="connsiteY355" fmla="*/ 359310 h 6862288"/>
              <a:gd name="connsiteX356" fmla="*/ 647166 w 4794266"/>
              <a:gd name="connsiteY356" fmla="*/ 1445187 h 6862288"/>
              <a:gd name="connsiteX357" fmla="*/ 544233 w 4794266"/>
              <a:gd name="connsiteY357" fmla="*/ 1445187 h 6862288"/>
              <a:gd name="connsiteX358" fmla="*/ 43765 w 4794266"/>
              <a:gd name="connsiteY358" fmla="*/ 454193 h 6862288"/>
              <a:gd name="connsiteX359" fmla="*/ 50864 w 4794266"/>
              <a:gd name="connsiteY359" fmla="*/ 436622 h 6862288"/>
              <a:gd name="connsiteX360" fmla="*/ 89908 w 4794266"/>
              <a:gd name="connsiteY360" fmla="*/ 359310 h 6862288"/>
              <a:gd name="connsiteX361" fmla="*/ 2876180 w 4794266"/>
              <a:gd name="connsiteY361" fmla="*/ 343745 h 6862288"/>
              <a:gd name="connsiteX362" fmla="*/ 4008747 w 4794266"/>
              <a:gd name="connsiteY362" fmla="*/ 343745 h 6862288"/>
              <a:gd name="connsiteX363" fmla="*/ 3963022 w 4794266"/>
              <a:gd name="connsiteY363" fmla="*/ 433529 h 6862288"/>
              <a:gd name="connsiteX364" fmla="*/ 2918387 w 4794266"/>
              <a:gd name="connsiteY364" fmla="*/ 433529 h 6862288"/>
              <a:gd name="connsiteX365" fmla="*/ 2876180 w 4794266"/>
              <a:gd name="connsiteY365" fmla="*/ 343745 h 6862288"/>
              <a:gd name="connsiteX366" fmla="*/ 2531542 w 4794266"/>
              <a:gd name="connsiteY366" fmla="*/ 281495 h 6862288"/>
              <a:gd name="connsiteX367" fmla="*/ 2576996 w 4794266"/>
              <a:gd name="connsiteY367" fmla="*/ 380390 h 6862288"/>
              <a:gd name="connsiteX368" fmla="*/ 1888193 w 4794266"/>
              <a:gd name="connsiteY368" fmla="*/ 1771985 h 6862288"/>
              <a:gd name="connsiteX369" fmla="*/ 1786794 w 4794266"/>
              <a:gd name="connsiteY369" fmla="*/ 1771985 h 6862288"/>
              <a:gd name="connsiteX370" fmla="*/ 2531542 w 4794266"/>
              <a:gd name="connsiteY370" fmla="*/ 281495 h 6862288"/>
              <a:gd name="connsiteX371" fmla="*/ 2782803 w 4794266"/>
              <a:gd name="connsiteY371" fmla="*/ 172561 h 6862288"/>
              <a:gd name="connsiteX372" fmla="*/ 4102104 w 4794266"/>
              <a:gd name="connsiteY372" fmla="*/ 172561 h 6862288"/>
              <a:gd name="connsiteX373" fmla="*/ 4059660 w 4794266"/>
              <a:gd name="connsiteY373" fmla="*/ 262345 h 6862288"/>
              <a:gd name="connsiteX374" fmla="*/ 2825247 w 4794266"/>
              <a:gd name="connsiteY374" fmla="*/ 262345 h 6862288"/>
              <a:gd name="connsiteX375" fmla="*/ 2782803 w 4794266"/>
              <a:gd name="connsiteY375" fmla="*/ 172561 h 6862288"/>
              <a:gd name="connsiteX376" fmla="*/ 186164 w 4794266"/>
              <a:gd name="connsiteY376" fmla="*/ 172558 h 6862288"/>
              <a:gd name="connsiteX377" fmla="*/ 833967 w 4794266"/>
              <a:gd name="connsiteY377" fmla="*/ 1460741 h 6862288"/>
              <a:gd name="connsiteX378" fmla="*/ 735921 w 4794266"/>
              <a:gd name="connsiteY378" fmla="*/ 1460741 h 6862288"/>
              <a:gd name="connsiteX379" fmla="*/ 137141 w 4794266"/>
              <a:gd name="connsiteY379" fmla="*/ 271108 h 6862288"/>
              <a:gd name="connsiteX380" fmla="*/ 151148 w 4794266"/>
              <a:gd name="connsiteY380" fmla="*/ 246470 h 6862288"/>
              <a:gd name="connsiteX381" fmla="*/ 186164 w 4794266"/>
              <a:gd name="connsiteY381" fmla="*/ 172558 h 6862288"/>
              <a:gd name="connsiteX382" fmla="*/ 2434228 w 4794266"/>
              <a:gd name="connsiteY382" fmla="*/ 94743 h 6862288"/>
              <a:gd name="connsiteX383" fmla="*/ 2483591 w 4794266"/>
              <a:gd name="connsiteY383" fmla="*/ 190361 h 6862288"/>
              <a:gd name="connsiteX384" fmla="*/ 1683210 w 4794266"/>
              <a:gd name="connsiteY384" fmla="*/ 1787545 h 6862288"/>
              <a:gd name="connsiteX385" fmla="*/ 1584484 w 4794266"/>
              <a:gd name="connsiteY385" fmla="*/ 1787545 h 6862288"/>
              <a:gd name="connsiteX386" fmla="*/ 2434228 w 4794266"/>
              <a:gd name="connsiteY386" fmla="*/ 94743 h 6862288"/>
              <a:gd name="connsiteX387" fmla="*/ 4682467 w 4794266"/>
              <a:gd name="connsiteY387" fmla="*/ 0 h 6862288"/>
              <a:gd name="connsiteX388" fmla="*/ 4685835 w 4794266"/>
              <a:gd name="connsiteY388" fmla="*/ 0 h 6862288"/>
              <a:gd name="connsiteX389" fmla="*/ 3971455 w 4794266"/>
              <a:gd name="connsiteY389" fmla="*/ 1413615 h 6862288"/>
              <a:gd name="connsiteX390" fmla="*/ 4691881 w 4794266"/>
              <a:gd name="connsiteY390" fmla="*/ 0 h 6862288"/>
              <a:gd name="connsiteX391" fmla="*/ 4794266 w 4794266"/>
              <a:gd name="connsiteY391" fmla="*/ 0 h 6862288"/>
              <a:gd name="connsiteX392" fmla="*/ 3485882 w 4794266"/>
              <a:gd name="connsiteY392" fmla="*/ 2565697 h 6862288"/>
              <a:gd name="connsiteX393" fmla="*/ 3438634 w 4794266"/>
              <a:gd name="connsiteY393" fmla="*/ 2467962 h 6862288"/>
              <a:gd name="connsiteX394" fmla="*/ 3436438 w 4794266"/>
              <a:gd name="connsiteY394" fmla="*/ 2472308 h 6862288"/>
              <a:gd name="connsiteX395" fmla="*/ 3438631 w 4794266"/>
              <a:gd name="connsiteY395" fmla="*/ 2467957 h 6862288"/>
              <a:gd name="connsiteX396" fmla="*/ 3436438 w 4794266"/>
              <a:gd name="connsiteY396" fmla="*/ 2463422 h 6862288"/>
              <a:gd name="connsiteX397" fmla="*/ 3841129 w 4794266"/>
              <a:gd name="connsiteY397" fmla="*/ 1669341 h 6862288"/>
              <a:gd name="connsiteX398" fmla="*/ 4682467 w 4794266"/>
              <a:gd name="connsiteY398" fmla="*/ 0 h 6862288"/>
              <a:gd name="connsiteX399" fmla="*/ 4484198 w 4794266"/>
              <a:gd name="connsiteY399" fmla="*/ 0 h 6862288"/>
              <a:gd name="connsiteX400" fmla="*/ 4588266 w 4794266"/>
              <a:gd name="connsiteY400" fmla="*/ 0 h 6862288"/>
              <a:gd name="connsiteX401" fmla="*/ 3580336 w 4794266"/>
              <a:gd name="connsiteY401" fmla="*/ 1982087 h 6862288"/>
              <a:gd name="connsiteX402" fmla="*/ 3530766 w 4794266"/>
              <a:gd name="connsiteY402" fmla="*/ 1886815 h 6862288"/>
              <a:gd name="connsiteX403" fmla="*/ 4484198 w 4794266"/>
              <a:gd name="connsiteY403" fmla="*/ 0 h 6862288"/>
              <a:gd name="connsiteX404" fmla="*/ 2499096 w 4794266"/>
              <a:gd name="connsiteY404" fmla="*/ 0 h 6862288"/>
              <a:gd name="connsiteX405" fmla="*/ 2598201 w 4794266"/>
              <a:gd name="connsiteY405" fmla="*/ 0 h 6862288"/>
              <a:gd name="connsiteX406" fmla="*/ 3203991 w 4794266"/>
              <a:gd name="connsiteY406" fmla="*/ 1191538 h 6862288"/>
              <a:gd name="connsiteX407" fmla="*/ 3451229 w 4794266"/>
              <a:gd name="connsiteY407" fmla="*/ 1678703 h 6862288"/>
              <a:gd name="connsiteX408" fmla="*/ 4252986 w 4794266"/>
              <a:gd name="connsiteY408" fmla="*/ 83062 h 6862288"/>
              <a:gd name="connsiteX409" fmla="*/ 2748367 w 4794266"/>
              <a:gd name="connsiteY409" fmla="*/ 83062 h 6862288"/>
              <a:gd name="connsiteX410" fmla="*/ 2703352 w 4794266"/>
              <a:gd name="connsiteY410" fmla="*/ 0 h 6862288"/>
              <a:gd name="connsiteX411" fmla="*/ 4396965 w 4794266"/>
              <a:gd name="connsiteY411" fmla="*/ 0 h 6862288"/>
              <a:gd name="connsiteX412" fmla="*/ 4355413 w 4794266"/>
              <a:gd name="connsiteY412" fmla="*/ 83062 h 6862288"/>
              <a:gd name="connsiteX413" fmla="*/ 3497144 w 4794266"/>
              <a:gd name="connsiteY413" fmla="*/ 1777549 h 6862288"/>
              <a:gd name="connsiteX414" fmla="*/ 3451229 w 4794266"/>
              <a:gd name="connsiteY414" fmla="*/ 1876393 h 6862288"/>
              <a:gd name="connsiteX415" fmla="*/ 1981937 w 4794266"/>
              <a:gd name="connsiteY415" fmla="*/ 4795845 h 6862288"/>
              <a:gd name="connsiteX416" fmla="*/ 1939552 w 4794266"/>
              <a:gd name="connsiteY416" fmla="*/ 4884099 h 6862288"/>
              <a:gd name="connsiteX417" fmla="*/ 1932489 w 4794266"/>
              <a:gd name="connsiteY417" fmla="*/ 4884099 h 6862288"/>
              <a:gd name="connsiteX418" fmla="*/ 1837126 w 4794266"/>
              <a:gd name="connsiteY418" fmla="*/ 4884099 h 6862288"/>
              <a:gd name="connsiteX419" fmla="*/ 39353 w 4794266"/>
              <a:gd name="connsiteY419" fmla="*/ 4884099 h 6862288"/>
              <a:gd name="connsiteX420" fmla="*/ 1031836 w 4794266"/>
              <a:gd name="connsiteY420" fmla="*/ 6861000 h 6862288"/>
              <a:gd name="connsiteX421" fmla="*/ 936473 w 4794266"/>
              <a:gd name="connsiteY421" fmla="*/ 6861000 h 6862288"/>
              <a:gd name="connsiteX422" fmla="*/ 0 w 4794266"/>
              <a:gd name="connsiteY422" fmla="*/ 5005253 h 6862288"/>
              <a:gd name="connsiteX423" fmla="*/ 0 w 4794266"/>
              <a:gd name="connsiteY423" fmla="*/ 4795845 h 6862288"/>
              <a:gd name="connsiteX424" fmla="*/ 1879509 w 4794266"/>
              <a:gd name="connsiteY424" fmla="*/ 4795845 h 6862288"/>
              <a:gd name="connsiteX425" fmla="*/ 3401781 w 4794266"/>
              <a:gd name="connsiteY425" fmla="*/ 1777549 h 6862288"/>
              <a:gd name="connsiteX426" fmla="*/ 3165139 w 4794266"/>
              <a:gd name="connsiteY426" fmla="*/ 1315095 h 6862288"/>
              <a:gd name="connsiteX427" fmla="*/ 2499096 w 4794266"/>
              <a:gd name="connsiteY427" fmla="*/ 0 h 6862288"/>
              <a:gd name="connsiteX428" fmla="*/ 2282766 w 4794266"/>
              <a:gd name="connsiteY428" fmla="*/ 0 h 6862288"/>
              <a:gd name="connsiteX429" fmla="*/ 2383457 w 4794266"/>
              <a:gd name="connsiteY429" fmla="*/ 0 h 6862288"/>
              <a:gd name="connsiteX430" fmla="*/ 1448845 w 4794266"/>
              <a:gd name="connsiteY430" fmla="*/ 1858774 h 6862288"/>
              <a:gd name="connsiteX431" fmla="*/ 3246161 w 4794266"/>
              <a:gd name="connsiteY431" fmla="*/ 1858774 h 6862288"/>
              <a:gd name="connsiteX432" fmla="*/ 3203871 w 4794266"/>
              <a:gd name="connsiteY432" fmla="*/ 1943196 h 6862288"/>
              <a:gd name="connsiteX433" fmla="*/ 1403031 w 4794266"/>
              <a:gd name="connsiteY433" fmla="*/ 1943196 h 6862288"/>
              <a:gd name="connsiteX434" fmla="*/ 1392458 w 4794266"/>
              <a:gd name="connsiteY434" fmla="*/ 1943196 h 6862288"/>
              <a:gd name="connsiteX435" fmla="*/ 1304354 w 4794266"/>
              <a:gd name="connsiteY435" fmla="*/ 1943196 h 6862288"/>
              <a:gd name="connsiteX436" fmla="*/ 2282766 w 4794266"/>
              <a:gd name="connsiteY436" fmla="*/ 0 h 6862288"/>
              <a:gd name="connsiteX437" fmla="*/ 2085184 w 4794266"/>
              <a:gd name="connsiteY437" fmla="*/ 0 h 6862288"/>
              <a:gd name="connsiteX438" fmla="*/ 2180489 w 4794266"/>
              <a:gd name="connsiteY438" fmla="*/ 0 h 6862288"/>
              <a:gd name="connsiteX439" fmla="*/ 921627 w 4794266"/>
              <a:gd name="connsiteY439" fmla="*/ 2503438 h 6862288"/>
              <a:gd name="connsiteX440" fmla="*/ 0 w 4794266"/>
              <a:gd name="connsiteY440" fmla="*/ 2503438 h 6862288"/>
              <a:gd name="connsiteX441" fmla="*/ 0 w 4794266"/>
              <a:gd name="connsiteY441" fmla="*/ 2418757 h 6862288"/>
              <a:gd name="connsiteX442" fmla="*/ 868685 w 4794266"/>
              <a:gd name="connsiteY442" fmla="*/ 2418757 h 6862288"/>
              <a:gd name="connsiteX443" fmla="*/ 2085184 w 4794266"/>
              <a:gd name="connsiteY443" fmla="*/ 0 h 6862288"/>
              <a:gd name="connsiteX444" fmla="*/ 1883218 w 4794266"/>
              <a:gd name="connsiteY444" fmla="*/ 0 h 6862288"/>
              <a:gd name="connsiteX445" fmla="*/ 1978547 w 4794266"/>
              <a:gd name="connsiteY445" fmla="*/ 0 h 6862288"/>
              <a:gd name="connsiteX446" fmla="*/ 813769 w 4794266"/>
              <a:gd name="connsiteY446" fmla="*/ 2332241 h 6862288"/>
              <a:gd name="connsiteX447" fmla="*/ 0 w 4794266"/>
              <a:gd name="connsiteY447" fmla="*/ 2332241 h 6862288"/>
              <a:gd name="connsiteX448" fmla="*/ 0 w 4794266"/>
              <a:gd name="connsiteY448" fmla="*/ 2247501 h 6862288"/>
              <a:gd name="connsiteX449" fmla="*/ 753901 w 4794266"/>
              <a:gd name="connsiteY449" fmla="*/ 2247501 h 6862288"/>
              <a:gd name="connsiteX450" fmla="*/ 753901 w 4794266"/>
              <a:gd name="connsiteY450" fmla="*/ 2251031 h 6862288"/>
              <a:gd name="connsiteX451" fmla="*/ 1883218 w 4794266"/>
              <a:gd name="connsiteY451" fmla="*/ 0 h 6862288"/>
              <a:gd name="connsiteX452" fmla="*/ 1676567 w 4794266"/>
              <a:gd name="connsiteY452" fmla="*/ 0 h 6862288"/>
              <a:gd name="connsiteX453" fmla="*/ 1775670 w 4794266"/>
              <a:gd name="connsiteY453" fmla="*/ 0 h 6862288"/>
              <a:gd name="connsiteX454" fmla="*/ 1085842 w 4794266"/>
              <a:gd name="connsiteY454" fmla="*/ 1367346 h 6862288"/>
              <a:gd name="connsiteX455" fmla="*/ 1039779 w 4794266"/>
              <a:gd name="connsiteY455" fmla="*/ 1264773 h 6862288"/>
              <a:gd name="connsiteX456" fmla="*/ 1676567 w 4794266"/>
              <a:gd name="connsiteY456" fmla="*/ 0 h 6862288"/>
              <a:gd name="connsiteX457" fmla="*/ 1479705 w 4794266"/>
              <a:gd name="connsiteY457" fmla="*/ 0 h 6862288"/>
              <a:gd name="connsiteX458" fmla="*/ 1574216 w 4794266"/>
              <a:gd name="connsiteY458" fmla="*/ 0 h 6862288"/>
              <a:gd name="connsiteX459" fmla="*/ 995314 w 4794266"/>
              <a:gd name="connsiteY459" fmla="*/ 1165036 h 6862288"/>
              <a:gd name="connsiteX460" fmla="*/ 946402 w 4794266"/>
              <a:gd name="connsiteY460" fmla="*/ 1069591 h 6862288"/>
              <a:gd name="connsiteX461" fmla="*/ 1479705 w 4794266"/>
              <a:gd name="connsiteY461" fmla="*/ 0 h 6862288"/>
              <a:gd name="connsiteX462" fmla="*/ 1270221 w 4794266"/>
              <a:gd name="connsiteY462" fmla="*/ 0 h 6862288"/>
              <a:gd name="connsiteX463" fmla="*/ 1371191 w 4794266"/>
              <a:gd name="connsiteY463" fmla="*/ 0 h 6862288"/>
              <a:gd name="connsiteX464" fmla="*/ 886459 w 4794266"/>
              <a:gd name="connsiteY464" fmla="*/ 962730 h 6862288"/>
              <a:gd name="connsiteX465" fmla="*/ 837468 w 4794266"/>
              <a:gd name="connsiteY465" fmla="*/ 867670 h 6862288"/>
              <a:gd name="connsiteX466" fmla="*/ 1270221 w 4794266"/>
              <a:gd name="connsiteY466" fmla="*/ 0 h 6862288"/>
              <a:gd name="connsiteX467" fmla="*/ 1086586 w 4794266"/>
              <a:gd name="connsiteY467" fmla="*/ 0 h 6862288"/>
              <a:gd name="connsiteX468" fmla="*/ 1183878 w 4794266"/>
              <a:gd name="connsiteY468" fmla="*/ 0 h 6862288"/>
              <a:gd name="connsiteX469" fmla="*/ 797450 w 4794266"/>
              <a:gd name="connsiteY469" fmla="*/ 760440 h 6862288"/>
              <a:gd name="connsiteX470" fmla="*/ 744092 w 4794266"/>
              <a:gd name="connsiteY470" fmla="*/ 658939 h 6862288"/>
              <a:gd name="connsiteX471" fmla="*/ 1086586 w 4794266"/>
              <a:gd name="connsiteY471" fmla="*/ 0 h 6862288"/>
              <a:gd name="connsiteX472" fmla="*/ 882903 w 4794266"/>
              <a:gd name="connsiteY472" fmla="*/ 0 h 6862288"/>
              <a:gd name="connsiteX473" fmla="*/ 983094 w 4794266"/>
              <a:gd name="connsiteY473" fmla="*/ 0 h 6862288"/>
              <a:gd name="connsiteX474" fmla="*/ 699348 w 4794266"/>
              <a:gd name="connsiteY474" fmla="*/ 573640 h 6862288"/>
              <a:gd name="connsiteX475" fmla="*/ 657662 w 4794266"/>
              <a:gd name="connsiteY475" fmla="*/ 488488 h 6862288"/>
              <a:gd name="connsiteX476" fmla="*/ 650715 w 4794266"/>
              <a:gd name="connsiteY476" fmla="*/ 474296 h 6862288"/>
              <a:gd name="connsiteX477" fmla="*/ 882903 w 4794266"/>
              <a:gd name="connsiteY477" fmla="*/ 0 h 6862288"/>
              <a:gd name="connsiteX478" fmla="*/ 677572 w 4794266"/>
              <a:gd name="connsiteY478" fmla="*/ 0 h 6862288"/>
              <a:gd name="connsiteX479" fmla="*/ 778686 w 4794266"/>
              <a:gd name="connsiteY479" fmla="*/ 0 h 6862288"/>
              <a:gd name="connsiteX480" fmla="*/ 588085 w 4794266"/>
              <a:gd name="connsiteY480" fmla="*/ 371319 h 6862288"/>
              <a:gd name="connsiteX481" fmla="*/ 545333 w 4794266"/>
              <a:gd name="connsiteY481" fmla="*/ 279088 h 6862288"/>
              <a:gd name="connsiteX482" fmla="*/ 541771 w 4794266"/>
              <a:gd name="connsiteY482" fmla="*/ 275541 h 6862288"/>
              <a:gd name="connsiteX483" fmla="*/ 677572 w 4794266"/>
              <a:gd name="connsiteY483" fmla="*/ 0 h 6862288"/>
              <a:gd name="connsiteX484" fmla="*/ 483066 w 4794266"/>
              <a:gd name="connsiteY484" fmla="*/ 0 h 6862288"/>
              <a:gd name="connsiteX485" fmla="*/ 579239 w 4794266"/>
              <a:gd name="connsiteY485" fmla="*/ 0 h 6862288"/>
              <a:gd name="connsiteX486" fmla="*/ 496812 w 4794266"/>
              <a:gd name="connsiteY486" fmla="*/ 169055 h 6862288"/>
              <a:gd name="connsiteX487" fmla="*/ 448395 w 4794266"/>
              <a:gd name="connsiteY487" fmla="*/ 67508 h 6862288"/>
              <a:gd name="connsiteX488" fmla="*/ 483066 w 4794266"/>
              <a:gd name="connsiteY488" fmla="*/ 0 h 6862288"/>
              <a:gd name="connsiteX489" fmla="*/ 281623 w 4794266"/>
              <a:gd name="connsiteY489" fmla="*/ 0 h 6862288"/>
              <a:gd name="connsiteX490" fmla="*/ 380286 w 4794266"/>
              <a:gd name="connsiteY490" fmla="*/ 0 h 6862288"/>
              <a:gd name="connsiteX491" fmla="*/ 347483 w 4794266"/>
              <a:gd name="connsiteY491" fmla="*/ 69038 h 6862288"/>
              <a:gd name="connsiteX492" fmla="*/ 1036285 w 4794266"/>
              <a:gd name="connsiteY492" fmla="*/ 1460728 h 6862288"/>
              <a:gd name="connsiteX493" fmla="*/ 941880 w 4794266"/>
              <a:gd name="connsiteY493" fmla="*/ 1460728 h 6862288"/>
              <a:gd name="connsiteX494" fmla="*/ 246086 w 4794266"/>
              <a:gd name="connsiteY494" fmla="*/ 69038 h 6862288"/>
              <a:gd name="connsiteX495" fmla="*/ 281623 w 4794266"/>
              <a:gd name="connsiteY495" fmla="*/ 0 h 6862288"/>
              <a:gd name="connsiteX496" fmla="*/ 79031 w 4794266"/>
              <a:gd name="connsiteY496" fmla="*/ 0 h 6862288"/>
              <a:gd name="connsiteX497" fmla="*/ 173569 w 4794266"/>
              <a:gd name="connsiteY497" fmla="*/ 0 h 6862288"/>
              <a:gd name="connsiteX498" fmla="*/ 0 w 4794266"/>
              <a:gd name="connsiteY498" fmla="*/ 349055 h 6862288"/>
              <a:gd name="connsiteX499" fmla="*/ 0 w 4794266"/>
              <a:gd name="connsiteY499" fmla="*/ 155555 h 6862288"/>
              <a:gd name="connsiteX500" fmla="*/ 79031 w 4794266"/>
              <a:gd name="connsiteY500"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0 w 4794266"/>
              <a:gd name="connsiteY69" fmla="*/ 5181880 h 6862288"/>
              <a:gd name="connsiteX70" fmla="*/ 849480 w 4794266"/>
              <a:gd name="connsiteY70" fmla="*/ 6845445 h 6862288"/>
              <a:gd name="connsiteX71" fmla="*/ 845930 w 4794266"/>
              <a:gd name="connsiteY71" fmla="*/ 6845445 h 6862288"/>
              <a:gd name="connsiteX72" fmla="*/ 0 w 4794266"/>
              <a:gd name="connsiteY72" fmla="*/ 5181880 h 6862288"/>
              <a:gd name="connsiteX73" fmla="*/ 463961 w 4794266"/>
              <a:gd name="connsiteY73" fmla="*/ 5137061 h 6862288"/>
              <a:gd name="connsiteX74" fmla="*/ 1783270 w 4794266"/>
              <a:gd name="connsiteY74" fmla="*/ 5137061 h 6862288"/>
              <a:gd name="connsiteX75" fmla="*/ 1741052 w 4794266"/>
              <a:gd name="connsiteY75" fmla="*/ 5226979 h 6862288"/>
              <a:gd name="connsiteX76" fmla="*/ 509697 w 4794266"/>
              <a:gd name="connsiteY76" fmla="*/ 5226979 h 6862288"/>
              <a:gd name="connsiteX77" fmla="*/ 463961 w 4794266"/>
              <a:gd name="connsiteY77" fmla="*/ 5137061 h 6862288"/>
              <a:gd name="connsiteX78" fmla="*/ 1676125 w 4794266"/>
              <a:gd name="connsiteY78" fmla="*/ 4374492 h 6862288"/>
              <a:gd name="connsiteX79" fmla="*/ 1721083 w 4794266"/>
              <a:gd name="connsiteY79" fmla="*/ 4474715 h 6862288"/>
              <a:gd name="connsiteX80" fmla="*/ 1603498 w 4794266"/>
              <a:gd name="connsiteY80" fmla="*/ 4728851 h 6862288"/>
              <a:gd name="connsiteX81" fmla="*/ 1506664 w 4794266"/>
              <a:gd name="connsiteY81" fmla="*/ 4728851 h 6862288"/>
              <a:gd name="connsiteX82" fmla="*/ 1676125 w 4794266"/>
              <a:gd name="connsiteY82" fmla="*/ 4374492 h 6862288"/>
              <a:gd name="connsiteX83" fmla="*/ 1575538 w 4794266"/>
              <a:gd name="connsiteY83" fmla="*/ 4172172 h 6862288"/>
              <a:gd name="connsiteX84" fmla="*/ 1624211 w 4794266"/>
              <a:gd name="connsiteY84" fmla="*/ 4264954 h 6862288"/>
              <a:gd name="connsiteX85" fmla="*/ 1627689 w 4794266"/>
              <a:gd name="connsiteY85" fmla="*/ 4275659 h 6862288"/>
              <a:gd name="connsiteX86" fmla="*/ 1405177 w 4794266"/>
              <a:gd name="connsiteY86" fmla="*/ 4728862 h 6862288"/>
              <a:gd name="connsiteX87" fmla="*/ 1304352 w 4794266"/>
              <a:gd name="connsiteY87" fmla="*/ 4728862 h 6862288"/>
              <a:gd name="connsiteX88" fmla="*/ 1575538 w 4794266"/>
              <a:gd name="connsiteY88" fmla="*/ 4172172 h 6862288"/>
              <a:gd name="connsiteX89" fmla="*/ 1466667 w 4794266"/>
              <a:gd name="connsiteY89" fmla="*/ 3969861 h 6862288"/>
              <a:gd name="connsiteX90" fmla="*/ 1511813 w 4794266"/>
              <a:gd name="connsiteY90" fmla="*/ 4057539 h 6862288"/>
              <a:gd name="connsiteX91" fmla="*/ 1518759 w 4794266"/>
              <a:gd name="connsiteY91" fmla="*/ 4068060 h 6862288"/>
              <a:gd name="connsiteX92" fmla="*/ 1199267 w 4794266"/>
              <a:gd name="connsiteY92" fmla="*/ 4713366 h 6862288"/>
              <a:gd name="connsiteX93" fmla="*/ 1102031 w 4794266"/>
              <a:gd name="connsiteY93" fmla="*/ 4713366 h 6862288"/>
              <a:gd name="connsiteX94" fmla="*/ 1466667 w 4794266"/>
              <a:gd name="connsiteY94" fmla="*/ 3969861 h 6862288"/>
              <a:gd name="connsiteX95" fmla="*/ 1375942 w 4794266"/>
              <a:gd name="connsiteY95" fmla="*/ 3767540 h 6862288"/>
              <a:gd name="connsiteX96" fmla="*/ 1425327 w 4794266"/>
              <a:gd name="connsiteY96" fmla="*/ 3869505 h 6862288"/>
              <a:gd name="connsiteX97" fmla="*/ 1002020 w 4794266"/>
              <a:gd name="connsiteY97" fmla="*/ 4713356 h 6862288"/>
              <a:gd name="connsiteX98" fmla="*/ 899721 w 4794266"/>
              <a:gd name="connsiteY98" fmla="*/ 4713356 h 6862288"/>
              <a:gd name="connsiteX99" fmla="*/ 1375942 w 4794266"/>
              <a:gd name="connsiteY99" fmla="*/ 3767540 h 6862288"/>
              <a:gd name="connsiteX100" fmla="*/ 1282723 w 4794266"/>
              <a:gd name="connsiteY100" fmla="*/ 3580788 h 6862288"/>
              <a:gd name="connsiteX101" fmla="*/ 1331961 w 4794266"/>
              <a:gd name="connsiteY101" fmla="*/ 3680007 h 6862288"/>
              <a:gd name="connsiteX102" fmla="*/ 807928 w 4794266"/>
              <a:gd name="connsiteY102" fmla="*/ 4728888 h 6862288"/>
              <a:gd name="connsiteX103" fmla="*/ 712969 w 4794266"/>
              <a:gd name="connsiteY103" fmla="*/ 4728888 h 6862288"/>
              <a:gd name="connsiteX104" fmla="*/ 1282723 w 4794266"/>
              <a:gd name="connsiteY104" fmla="*/ 3580788 h 6862288"/>
              <a:gd name="connsiteX105" fmla="*/ 1177644 w 4794266"/>
              <a:gd name="connsiteY105" fmla="*/ 3378477 h 6862288"/>
              <a:gd name="connsiteX106" fmla="*/ 1223042 w 4794266"/>
              <a:gd name="connsiteY106" fmla="*/ 3480350 h 6862288"/>
              <a:gd name="connsiteX107" fmla="*/ 611920 w 4794266"/>
              <a:gd name="connsiteY107" fmla="*/ 4713359 h 6862288"/>
              <a:gd name="connsiteX108" fmla="*/ 510648 w 4794266"/>
              <a:gd name="connsiteY108" fmla="*/ 4713359 h 6862288"/>
              <a:gd name="connsiteX109" fmla="*/ 1177644 w 4794266"/>
              <a:gd name="connsiteY109" fmla="*/ 3378477 h 6862288"/>
              <a:gd name="connsiteX110" fmla="*/ 1076759 w 4794266"/>
              <a:gd name="connsiteY110" fmla="*/ 3176161 h 6862288"/>
              <a:gd name="connsiteX111" fmla="*/ 1129633 w 4794266"/>
              <a:gd name="connsiteY111" fmla="*/ 3274879 h 6862288"/>
              <a:gd name="connsiteX112" fmla="*/ 403509 w 4794266"/>
              <a:gd name="connsiteY112" fmla="*/ 4713347 h 6862288"/>
              <a:gd name="connsiteX113" fmla="*/ 308338 w 4794266"/>
              <a:gd name="connsiteY113" fmla="*/ 4713347 h 6862288"/>
              <a:gd name="connsiteX114" fmla="*/ 1076759 w 4794266"/>
              <a:gd name="connsiteY114" fmla="*/ 3176161 h 6862288"/>
              <a:gd name="connsiteX115" fmla="*/ 2533800 w 4794266"/>
              <a:gd name="connsiteY115" fmla="*/ 3082786 h 6862288"/>
              <a:gd name="connsiteX116" fmla="*/ 2638987 w 4794266"/>
              <a:gd name="connsiteY116" fmla="*/ 3082786 h 6862288"/>
              <a:gd name="connsiteX117" fmla="*/ 2586394 w 4794266"/>
              <a:gd name="connsiteY117" fmla="*/ 3187974 h 6862288"/>
              <a:gd name="connsiteX118" fmla="*/ 2533800 w 4794266"/>
              <a:gd name="connsiteY118" fmla="*/ 3082786 h 6862288"/>
              <a:gd name="connsiteX119" fmla="*/ 2331489 w 4794266"/>
              <a:gd name="connsiteY119" fmla="*/ 3082786 h 6862288"/>
              <a:gd name="connsiteX120" fmla="*/ 2434419 w 4794266"/>
              <a:gd name="connsiteY120" fmla="*/ 3082786 h 6862288"/>
              <a:gd name="connsiteX121" fmla="*/ 2530251 w 4794266"/>
              <a:gd name="connsiteY121" fmla="*/ 3277599 h 6862288"/>
              <a:gd name="connsiteX122" fmla="*/ 2480560 w 4794266"/>
              <a:gd name="connsiteY122" fmla="*/ 3375002 h 6862288"/>
              <a:gd name="connsiteX123" fmla="*/ 2331489 w 4794266"/>
              <a:gd name="connsiteY123" fmla="*/ 3082786 h 6862288"/>
              <a:gd name="connsiteX124" fmla="*/ 2129168 w 4794266"/>
              <a:gd name="connsiteY124" fmla="*/ 3082786 h 6862288"/>
              <a:gd name="connsiteX125" fmla="*/ 2229342 w 4794266"/>
              <a:gd name="connsiteY125" fmla="*/ 3082786 h 6862288"/>
              <a:gd name="connsiteX126" fmla="*/ 2436845 w 4794266"/>
              <a:gd name="connsiteY126" fmla="*/ 3481892 h 6862288"/>
              <a:gd name="connsiteX127" fmla="*/ 2429690 w 4794266"/>
              <a:gd name="connsiteY127" fmla="*/ 3492488 h 6862288"/>
              <a:gd name="connsiteX128" fmla="*/ 2383181 w 4794266"/>
              <a:gd name="connsiteY128" fmla="*/ 3577255 h 6862288"/>
              <a:gd name="connsiteX129" fmla="*/ 2129168 w 4794266"/>
              <a:gd name="connsiteY129" fmla="*/ 3082786 h 6862288"/>
              <a:gd name="connsiteX130" fmla="*/ 1942423 w 4794266"/>
              <a:gd name="connsiteY130" fmla="*/ 3082786 h 6862288"/>
              <a:gd name="connsiteX131" fmla="*/ 2038257 w 4794266"/>
              <a:gd name="connsiteY131" fmla="*/ 3082786 h 6862288"/>
              <a:gd name="connsiteX132" fmla="*/ 2343497 w 4794266"/>
              <a:gd name="connsiteY132" fmla="*/ 3680015 h 6862288"/>
              <a:gd name="connsiteX133" fmla="*/ 2332849 w 4794266"/>
              <a:gd name="connsiteY133" fmla="*/ 3694235 h 6862288"/>
              <a:gd name="connsiteX134" fmla="*/ 2290257 w 4794266"/>
              <a:gd name="connsiteY134" fmla="*/ 3779554 h 6862288"/>
              <a:gd name="connsiteX135" fmla="*/ 1942423 w 4794266"/>
              <a:gd name="connsiteY135" fmla="*/ 3082786 h 6862288"/>
              <a:gd name="connsiteX136" fmla="*/ 1740113 w 4794266"/>
              <a:gd name="connsiteY136" fmla="*/ 3082786 h 6862288"/>
              <a:gd name="connsiteX137" fmla="*/ 1838311 w 4794266"/>
              <a:gd name="connsiteY137" fmla="*/ 3082786 h 6862288"/>
              <a:gd name="connsiteX138" fmla="*/ 2234605 w 4794266"/>
              <a:gd name="connsiteY138" fmla="*/ 3871686 h 6862288"/>
              <a:gd name="connsiteX139" fmla="*/ 2227591 w 4794266"/>
              <a:gd name="connsiteY139" fmla="*/ 3885711 h 6862288"/>
              <a:gd name="connsiteX140" fmla="*/ 2189013 w 4794266"/>
              <a:gd name="connsiteY140" fmla="*/ 3966355 h 6862288"/>
              <a:gd name="connsiteX141" fmla="*/ 1740113 w 4794266"/>
              <a:gd name="connsiteY141" fmla="*/ 3082786 h 6862288"/>
              <a:gd name="connsiteX142" fmla="*/ 1537792 w 4794266"/>
              <a:gd name="connsiteY142" fmla="*/ 3082785 h 6862288"/>
              <a:gd name="connsiteX143" fmla="*/ 1640127 w 4794266"/>
              <a:gd name="connsiteY143" fmla="*/ 3082785 h 6862288"/>
              <a:gd name="connsiteX144" fmla="*/ 2141207 w 4794266"/>
              <a:gd name="connsiteY144" fmla="*/ 4081151 h 6862288"/>
              <a:gd name="connsiteX145" fmla="*/ 2130621 w 4794266"/>
              <a:gd name="connsiteY145" fmla="*/ 4098916 h 6862288"/>
              <a:gd name="connsiteX146" fmla="*/ 2091811 w 4794266"/>
              <a:gd name="connsiteY146" fmla="*/ 4184186 h 6862288"/>
              <a:gd name="connsiteX147" fmla="*/ 1537792 w 4794266"/>
              <a:gd name="connsiteY147" fmla="*/ 3082785 h 6862288"/>
              <a:gd name="connsiteX148" fmla="*/ 1335481 w 4794266"/>
              <a:gd name="connsiteY148" fmla="*/ 3082785 h 6862288"/>
              <a:gd name="connsiteX149" fmla="*/ 1434019 w 4794266"/>
              <a:gd name="connsiteY149" fmla="*/ 3082785 h 6862288"/>
              <a:gd name="connsiteX150" fmla="*/ 2032279 w 4794266"/>
              <a:gd name="connsiteY150" fmla="*/ 4272143 h 6862288"/>
              <a:gd name="connsiteX151" fmla="*/ 2021722 w 4794266"/>
              <a:gd name="connsiteY151" fmla="*/ 4300378 h 6862288"/>
              <a:gd name="connsiteX152" fmla="*/ 1983011 w 4794266"/>
              <a:gd name="connsiteY152" fmla="*/ 4370963 h 6862288"/>
              <a:gd name="connsiteX153" fmla="*/ 1335481 w 4794266"/>
              <a:gd name="connsiteY153" fmla="*/ 3082785 h 6862288"/>
              <a:gd name="connsiteX154" fmla="*/ 1133159 w 4794266"/>
              <a:gd name="connsiteY154" fmla="*/ 3082783 h 6862288"/>
              <a:gd name="connsiteX155" fmla="*/ 1236091 w 4794266"/>
              <a:gd name="connsiteY155" fmla="*/ 3082783 h 6862288"/>
              <a:gd name="connsiteX156" fmla="*/ 1938871 w 4794266"/>
              <a:gd name="connsiteY156" fmla="*/ 4463852 h 6862288"/>
              <a:gd name="connsiteX157" fmla="*/ 1814643 w 4794266"/>
              <a:gd name="connsiteY157" fmla="*/ 4713359 h 6862288"/>
              <a:gd name="connsiteX158" fmla="*/ 1715260 w 4794266"/>
              <a:gd name="connsiteY158" fmla="*/ 4713359 h 6862288"/>
              <a:gd name="connsiteX159" fmla="*/ 1839488 w 4794266"/>
              <a:gd name="connsiteY159" fmla="*/ 4467367 h 6862288"/>
              <a:gd name="connsiteX160" fmla="*/ 1133159 w 4794266"/>
              <a:gd name="connsiteY160" fmla="*/ 3082783 h 6862288"/>
              <a:gd name="connsiteX161" fmla="*/ 1225831 w 4794266"/>
              <a:gd name="connsiteY161" fmla="*/ 2911599 h 6862288"/>
              <a:gd name="connsiteX162" fmla="*/ 2732584 w 4794266"/>
              <a:gd name="connsiteY162" fmla="*/ 2911599 h 6862288"/>
              <a:gd name="connsiteX163" fmla="*/ 2690140 w 4794266"/>
              <a:gd name="connsiteY163" fmla="*/ 3001240 h 6862288"/>
              <a:gd name="connsiteX164" fmla="*/ 1179850 w 4794266"/>
              <a:gd name="connsiteY164" fmla="*/ 3001240 h 6862288"/>
              <a:gd name="connsiteX165" fmla="*/ 1225831 w 4794266"/>
              <a:gd name="connsiteY165" fmla="*/ 2911599 h 6862288"/>
              <a:gd name="connsiteX166" fmla="*/ 91650 w 4794266"/>
              <a:gd name="connsiteY166" fmla="*/ 2771529 h 6862288"/>
              <a:gd name="connsiteX167" fmla="*/ 195801 w 4794266"/>
              <a:gd name="connsiteY167" fmla="*/ 2771529 h 6862288"/>
              <a:gd name="connsiteX168" fmla="*/ 0 w 4794266"/>
              <a:gd name="connsiteY168" fmla="*/ 3143696 h 6862288"/>
              <a:gd name="connsiteX169" fmla="*/ 0 w 4794266"/>
              <a:gd name="connsiteY169" fmla="*/ 2946652 h 6862288"/>
              <a:gd name="connsiteX170" fmla="*/ 91650 w 4794266"/>
              <a:gd name="connsiteY170" fmla="*/ 2771529 h 6862288"/>
              <a:gd name="connsiteX171" fmla="*/ 483354 w 4794266"/>
              <a:gd name="connsiteY171" fmla="*/ 2771528 h 6862288"/>
              <a:gd name="connsiteX172" fmla="*/ 584961 w 4794266"/>
              <a:gd name="connsiteY172" fmla="*/ 2771528 h 6862288"/>
              <a:gd name="connsiteX173" fmla="*/ 0 w 4794266"/>
              <a:gd name="connsiteY173" fmla="*/ 3930829 h 6862288"/>
              <a:gd name="connsiteX174" fmla="*/ 0 w 4794266"/>
              <a:gd name="connsiteY174" fmla="*/ 3732738 h 6862288"/>
              <a:gd name="connsiteX175" fmla="*/ 483354 w 4794266"/>
              <a:gd name="connsiteY175" fmla="*/ 2771528 h 6862288"/>
              <a:gd name="connsiteX176" fmla="*/ 287854 w 4794266"/>
              <a:gd name="connsiteY176" fmla="*/ 2771528 h 6862288"/>
              <a:gd name="connsiteX177" fmla="*/ 382634 w 4794266"/>
              <a:gd name="connsiteY177" fmla="*/ 2771528 h 6862288"/>
              <a:gd name="connsiteX178" fmla="*/ 0 w 4794266"/>
              <a:gd name="connsiteY178" fmla="*/ 3539662 h 6862288"/>
              <a:gd name="connsiteX179" fmla="*/ 0 w 4794266"/>
              <a:gd name="connsiteY179" fmla="*/ 3345484 h 6862288"/>
              <a:gd name="connsiteX180" fmla="*/ 287854 w 4794266"/>
              <a:gd name="connsiteY180" fmla="*/ 2771528 h 6862288"/>
              <a:gd name="connsiteX181" fmla="*/ 1300102 w 4794266"/>
              <a:gd name="connsiteY181" fmla="*/ 2740403 h 6862288"/>
              <a:gd name="connsiteX182" fmla="*/ 2810392 w 4794266"/>
              <a:gd name="connsiteY182" fmla="*/ 2740403 h 6862288"/>
              <a:gd name="connsiteX183" fmla="*/ 2767948 w 4794266"/>
              <a:gd name="connsiteY183" fmla="*/ 2830045 h 6862288"/>
              <a:gd name="connsiteX184" fmla="*/ 1257658 w 4794266"/>
              <a:gd name="connsiteY184" fmla="*/ 2830045 h 6862288"/>
              <a:gd name="connsiteX185" fmla="*/ 1300102 w 4794266"/>
              <a:gd name="connsiteY185" fmla="*/ 2740403 h 6862288"/>
              <a:gd name="connsiteX186" fmla="*/ 0 w 4794266"/>
              <a:gd name="connsiteY186" fmla="*/ 2600343 h 6862288"/>
              <a:gd name="connsiteX187" fmla="*/ 778120 w 4794266"/>
              <a:gd name="connsiteY187" fmla="*/ 2600343 h 6862288"/>
              <a:gd name="connsiteX188" fmla="*/ 792257 w 4794266"/>
              <a:gd name="connsiteY188" fmla="*/ 2600343 h 6862288"/>
              <a:gd name="connsiteX189" fmla="*/ 880617 w 4794266"/>
              <a:gd name="connsiteY189" fmla="*/ 2600343 h 6862288"/>
              <a:gd name="connsiteX190" fmla="*/ 0 w 4794266"/>
              <a:gd name="connsiteY190" fmla="*/ 4336301 h 6862288"/>
              <a:gd name="connsiteX191" fmla="*/ 0 w 4794266"/>
              <a:gd name="connsiteY191" fmla="*/ 4135188 h 6862288"/>
              <a:gd name="connsiteX192" fmla="*/ 735707 w 4794266"/>
              <a:gd name="connsiteY192" fmla="*/ 2688735 h 6862288"/>
              <a:gd name="connsiteX193" fmla="*/ 0 w 4794266"/>
              <a:gd name="connsiteY193" fmla="*/ 2688735 h 6862288"/>
              <a:gd name="connsiteX194" fmla="*/ 0 w 4794266"/>
              <a:gd name="connsiteY194" fmla="*/ 2600343 h 6862288"/>
              <a:gd name="connsiteX195" fmla="*/ 3387196 w 4794266"/>
              <a:gd name="connsiteY195" fmla="*/ 2569217 h 6862288"/>
              <a:gd name="connsiteX196" fmla="*/ 3432921 w 4794266"/>
              <a:gd name="connsiteY196" fmla="*/ 2668350 h 6862288"/>
              <a:gd name="connsiteX197" fmla="*/ 2617619 w 4794266"/>
              <a:gd name="connsiteY197" fmla="*/ 4289332 h 6862288"/>
              <a:gd name="connsiteX198" fmla="*/ 2618570 w 4794266"/>
              <a:gd name="connsiteY198" fmla="*/ 4291299 h 6862288"/>
              <a:gd name="connsiteX199" fmla="*/ 2470177 w 4794266"/>
              <a:gd name="connsiteY199" fmla="*/ 4582475 h 6862288"/>
              <a:gd name="connsiteX200" fmla="*/ 2441053 w 4794266"/>
              <a:gd name="connsiteY200" fmla="*/ 4640378 h 6862288"/>
              <a:gd name="connsiteX201" fmla="*/ 2455122 w 4794266"/>
              <a:gd name="connsiteY201" fmla="*/ 4640378 h 6862288"/>
              <a:gd name="connsiteX202" fmla="*/ 2412915 w 4794266"/>
              <a:gd name="connsiteY202" fmla="*/ 4728890 h 6862288"/>
              <a:gd name="connsiteX203" fmla="*/ 2398846 w 4794266"/>
              <a:gd name="connsiteY203" fmla="*/ 4728890 h 6862288"/>
              <a:gd name="connsiteX204" fmla="*/ 2395559 w 4794266"/>
              <a:gd name="connsiteY204" fmla="*/ 4728890 h 6862288"/>
              <a:gd name="connsiteX205" fmla="*/ 1308307 w 4794266"/>
              <a:gd name="connsiteY205" fmla="*/ 6862288 h 6862288"/>
              <a:gd name="connsiteX206" fmla="*/ 1205888 w 4794266"/>
              <a:gd name="connsiteY206" fmla="*/ 6862288 h 6862288"/>
              <a:gd name="connsiteX207" fmla="*/ 1206546 w 4794266"/>
              <a:gd name="connsiteY207" fmla="*/ 6860998 h 6862288"/>
              <a:gd name="connsiteX208" fmla="*/ 1127055 w 4794266"/>
              <a:gd name="connsiteY208" fmla="*/ 6860998 h 6862288"/>
              <a:gd name="connsiteX209" fmla="*/ 1081302 w 4794266"/>
              <a:gd name="connsiteY209" fmla="*/ 6769162 h 6862288"/>
              <a:gd name="connsiteX210" fmla="*/ 226066 w 4794266"/>
              <a:gd name="connsiteY210" fmla="*/ 5059594 h 6862288"/>
              <a:gd name="connsiteX211" fmla="*/ 183832 w 4794266"/>
              <a:gd name="connsiteY211" fmla="*/ 4974822 h 6862288"/>
              <a:gd name="connsiteX212" fmla="*/ 1880226 w 4794266"/>
              <a:gd name="connsiteY212" fmla="*/ 4974822 h 6862288"/>
              <a:gd name="connsiteX213" fmla="*/ 1834473 w 4794266"/>
              <a:gd name="connsiteY213" fmla="*/ 5059594 h 6862288"/>
              <a:gd name="connsiteX214" fmla="*/ 324611 w 4794266"/>
              <a:gd name="connsiteY214" fmla="*/ 5059594 h 6862288"/>
              <a:gd name="connsiteX215" fmla="*/ 1134094 w 4794266"/>
              <a:gd name="connsiteY215" fmla="*/ 6673793 h 6862288"/>
              <a:gd name="connsiteX216" fmla="*/ 1376939 w 4794266"/>
              <a:gd name="connsiteY216" fmla="*/ 6182822 h 6862288"/>
              <a:gd name="connsiteX217" fmla="*/ 2073798 w 4794266"/>
              <a:gd name="connsiteY217" fmla="*/ 4794681 h 6862288"/>
              <a:gd name="connsiteX218" fmla="*/ 2172342 w 4794266"/>
              <a:gd name="connsiteY218" fmla="*/ 4794681 h 6862288"/>
              <a:gd name="connsiteX219" fmla="*/ 1415653 w 4794266"/>
              <a:gd name="connsiteY219" fmla="*/ 6306448 h 6862288"/>
              <a:gd name="connsiteX220" fmla="*/ 1179847 w 4794266"/>
              <a:gd name="connsiteY220" fmla="*/ 6769162 h 6862288"/>
              <a:gd name="connsiteX221" fmla="*/ 1217546 w 4794266"/>
              <a:gd name="connsiteY221" fmla="*/ 6839426 h 6862288"/>
              <a:gd name="connsiteX222" fmla="*/ 2569126 w 4794266"/>
              <a:gd name="connsiteY222" fmla="*/ 4189024 h 6862288"/>
              <a:gd name="connsiteX223" fmla="*/ 2570556 w 4794266"/>
              <a:gd name="connsiteY223" fmla="*/ 4191982 h 6862288"/>
              <a:gd name="connsiteX224" fmla="*/ 3387196 w 4794266"/>
              <a:gd name="connsiteY224" fmla="*/ 2569217 h 6862288"/>
              <a:gd name="connsiteX225" fmla="*/ 1393478 w 4794266"/>
              <a:gd name="connsiteY225" fmla="*/ 2553652 h 6862288"/>
              <a:gd name="connsiteX226" fmla="*/ 2903768 w 4794266"/>
              <a:gd name="connsiteY226" fmla="*/ 2553652 h 6862288"/>
              <a:gd name="connsiteX227" fmla="*/ 2857787 w 4794266"/>
              <a:gd name="connsiteY227" fmla="*/ 2643437 h 6862288"/>
              <a:gd name="connsiteX228" fmla="*/ 1351035 w 4794266"/>
              <a:gd name="connsiteY228" fmla="*/ 2643437 h 6862288"/>
              <a:gd name="connsiteX229" fmla="*/ 1393478 w 4794266"/>
              <a:gd name="connsiteY229" fmla="*/ 2553652 h 6862288"/>
              <a:gd name="connsiteX230" fmla="*/ 1471298 w 4794266"/>
              <a:gd name="connsiteY230" fmla="*/ 2382466 h 6862288"/>
              <a:gd name="connsiteX231" fmla="*/ 2981587 w 4794266"/>
              <a:gd name="connsiteY231" fmla="*/ 2382466 h 6862288"/>
              <a:gd name="connsiteX232" fmla="*/ 2939143 w 4794266"/>
              <a:gd name="connsiteY232" fmla="*/ 2472251 h 6862288"/>
              <a:gd name="connsiteX233" fmla="*/ 1428853 w 4794266"/>
              <a:gd name="connsiteY233" fmla="*/ 2472251 h 6862288"/>
              <a:gd name="connsiteX234" fmla="*/ 1471298 w 4794266"/>
              <a:gd name="connsiteY234" fmla="*/ 2382466 h 6862288"/>
              <a:gd name="connsiteX235" fmla="*/ 1364286 w 4794266"/>
              <a:gd name="connsiteY235" fmla="*/ 2211271 h 6862288"/>
              <a:gd name="connsiteX236" fmla="*/ 3074965 w 4794266"/>
              <a:gd name="connsiteY236" fmla="*/ 2211271 h 6862288"/>
              <a:gd name="connsiteX237" fmla="*/ 3029017 w 4794266"/>
              <a:gd name="connsiteY237" fmla="*/ 2299248 h 6862288"/>
              <a:gd name="connsiteX238" fmla="*/ 1420838 w 4794266"/>
              <a:gd name="connsiteY238" fmla="*/ 2299248 h 6862288"/>
              <a:gd name="connsiteX239" fmla="*/ 204981 w 4794266"/>
              <a:gd name="connsiteY239" fmla="*/ 4713353 h 6862288"/>
              <a:gd name="connsiteX240" fmla="*/ 106016 w 4794266"/>
              <a:gd name="connsiteY240" fmla="*/ 4713353 h 6862288"/>
              <a:gd name="connsiteX241" fmla="*/ 1364286 w 4794266"/>
              <a:gd name="connsiteY241" fmla="*/ 2211271 h 6862288"/>
              <a:gd name="connsiteX242" fmla="*/ 0 w 4794266"/>
              <a:gd name="connsiteY242" fmla="*/ 2071210 h 6862288"/>
              <a:gd name="connsiteX243" fmla="*/ 740567 w 4794266"/>
              <a:gd name="connsiteY243" fmla="*/ 2071210 h 6862288"/>
              <a:gd name="connsiteX244" fmla="*/ 698268 w 4794266"/>
              <a:gd name="connsiteY244" fmla="*/ 2160994 h 6862288"/>
              <a:gd name="connsiteX245" fmla="*/ 0 w 4794266"/>
              <a:gd name="connsiteY245" fmla="*/ 2160994 h 6862288"/>
              <a:gd name="connsiteX246" fmla="*/ 0 w 4794266"/>
              <a:gd name="connsiteY246" fmla="*/ 2071210 h 6862288"/>
              <a:gd name="connsiteX247" fmla="*/ 1263349 w 4794266"/>
              <a:gd name="connsiteY247" fmla="*/ 2040088 h 6862288"/>
              <a:gd name="connsiteX248" fmla="*/ 3168348 w 4794266"/>
              <a:gd name="connsiteY248" fmla="*/ 2040088 h 6862288"/>
              <a:gd name="connsiteX249" fmla="*/ 3118959 w 4794266"/>
              <a:gd name="connsiteY249" fmla="*/ 2124996 h 6862288"/>
              <a:gd name="connsiteX250" fmla="*/ 1319793 w 4794266"/>
              <a:gd name="connsiteY250" fmla="*/ 2124996 h 6862288"/>
              <a:gd name="connsiteX251" fmla="*/ 14514 w 4794266"/>
              <a:gd name="connsiteY251" fmla="*/ 4728892 h 6862288"/>
              <a:gd name="connsiteX252" fmla="*/ 0 w 4794266"/>
              <a:gd name="connsiteY252" fmla="*/ 4728892 h 6862288"/>
              <a:gd name="connsiteX253" fmla="*/ 0 w 4794266"/>
              <a:gd name="connsiteY253" fmla="*/ 4557406 h 6862288"/>
              <a:gd name="connsiteX254" fmla="*/ 1263349 w 4794266"/>
              <a:gd name="connsiteY254" fmla="*/ 2040088 h 6862288"/>
              <a:gd name="connsiteX255" fmla="*/ 3495719 w 4794266"/>
              <a:gd name="connsiteY255" fmla="*/ 1977841 h 6862288"/>
              <a:gd name="connsiteX256" fmla="*/ 3541835 w 4794266"/>
              <a:gd name="connsiteY256" fmla="*/ 2080385 h 6862288"/>
              <a:gd name="connsiteX257" fmla="*/ 2197370 w 4794266"/>
              <a:gd name="connsiteY257" fmla="*/ 4728895 h 6862288"/>
              <a:gd name="connsiteX258" fmla="*/ 2098043 w 4794266"/>
              <a:gd name="connsiteY258" fmla="*/ 4728895 h 6862288"/>
              <a:gd name="connsiteX259" fmla="*/ 3495719 w 4794266"/>
              <a:gd name="connsiteY259" fmla="*/ 1977841 h 6862288"/>
              <a:gd name="connsiteX260" fmla="*/ 0 w 4794266"/>
              <a:gd name="connsiteY260" fmla="*/ 1900015 h 6862288"/>
              <a:gd name="connsiteX261" fmla="*/ 833922 w 4794266"/>
              <a:gd name="connsiteY261" fmla="*/ 1900015 h 6862288"/>
              <a:gd name="connsiteX262" fmla="*/ 791380 w 4794266"/>
              <a:gd name="connsiteY262" fmla="*/ 1989799 h 6862288"/>
              <a:gd name="connsiteX263" fmla="*/ 0 w 4794266"/>
              <a:gd name="connsiteY263" fmla="*/ 1989799 h 6862288"/>
              <a:gd name="connsiteX264" fmla="*/ 0 w 4794266"/>
              <a:gd name="connsiteY264" fmla="*/ 1900015 h 6862288"/>
              <a:gd name="connsiteX265" fmla="*/ 0 w 4794266"/>
              <a:gd name="connsiteY265" fmla="*/ 1728829 h 6862288"/>
              <a:gd name="connsiteX266" fmla="*/ 911757 w 4794266"/>
              <a:gd name="connsiteY266" fmla="*/ 1728829 h 6862288"/>
              <a:gd name="connsiteX267" fmla="*/ 869523 w 4794266"/>
              <a:gd name="connsiteY267" fmla="*/ 1818614 h 6862288"/>
              <a:gd name="connsiteX268" fmla="*/ 0 w 4794266"/>
              <a:gd name="connsiteY268" fmla="*/ 1818614 h 6862288"/>
              <a:gd name="connsiteX269" fmla="*/ 0 w 4794266"/>
              <a:gd name="connsiteY269" fmla="*/ 1728829 h 6862288"/>
              <a:gd name="connsiteX270" fmla="*/ 3236271 w 4794266"/>
              <a:gd name="connsiteY270" fmla="*/ 1682140 h 6862288"/>
              <a:gd name="connsiteX271" fmla="*/ 3292621 w 4794266"/>
              <a:gd name="connsiteY271" fmla="*/ 1787327 h 6862288"/>
              <a:gd name="connsiteX272" fmla="*/ 3187434 w 4794266"/>
              <a:gd name="connsiteY272" fmla="*/ 1787327 h 6862288"/>
              <a:gd name="connsiteX273" fmla="*/ 3236271 w 4794266"/>
              <a:gd name="connsiteY273" fmla="*/ 1682140 h 6862288"/>
              <a:gd name="connsiteX274" fmla="*/ 0 w 4794266"/>
              <a:gd name="connsiteY274" fmla="*/ 1542076 h 6862288"/>
              <a:gd name="connsiteX275" fmla="*/ 1005127 w 4794266"/>
              <a:gd name="connsiteY275" fmla="*/ 1542076 h 6862288"/>
              <a:gd name="connsiteX276" fmla="*/ 959295 w 4794266"/>
              <a:gd name="connsiteY276" fmla="*/ 1631861 h 6862288"/>
              <a:gd name="connsiteX277" fmla="*/ 0 w 4794266"/>
              <a:gd name="connsiteY277" fmla="*/ 1631861 h 6862288"/>
              <a:gd name="connsiteX278" fmla="*/ 0 w 4794266"/>
              <a:gd name="connsiteY278" fmla="*/ 1542076 h 6862288"/>
              <a:gd name="connsiteX279" fmla="*/ 3132571 w 4794266"/>
              <a:gd name="connsiteY279" fmla="*/ 1479829 h 6862288"/>
              <a:gd name="connsiteX280" fmla="*/ 3184006 w 4794266"/>
              <a:gd name="connsiteY280" fmla="*/ 1573753 h 6862288"/>
              <a:gd name="connsiteX281" fmla="*/ 3084565 w 4794266"/>
              <a:gd name="connsiteY281" fmla="*/ 1772037 h 6862288"/>
              <a:gd name="connsiteX282" fmla="*/ 2985124 w 4794266"/>
              <a:gd name="connsiteY282" fmla="*/ 1772037 h 6862288"/>
              <a:gd name="connsiteX283" fmla="*/ 3132571 w 4794266"/>
              <a:gd name="connsiteY283" fmla="*/ 1479829 h 6862288"/>
              <a:gd name="connsiteX284" fmla="*/ 3389755 w 4794266"/>
              <a:gd name="connsiteY284" fmla="*/ 1386453 h 6862288"/>
              <a:gd name="connsiteX285" fmla="*/ 3479540 w 4794266"/>
              <a:gd name="connsiteY285" fmla="*/ 1386453 h 6862288"/>
              <a:gd name="connsiteX286" fmla="*/ 3436443 w 4794266"/>
              <a:gd name="connsiteY286" fmla="*/ 1476239 h 6862288"/>
              <a:gd name="connsiteX287" fmla="*/ 3389755 w 4794266"/>
              <a:gd name="connsiteY287" fmla="*/ 1386453 h 6862288"/>
              <a:gd name="connsiteX288" fmla="*/ 0 w 4794266"/>
              <a:gd name="connsiteY288" fmla="*/ 1378844 h 6862288"/>
              <a:gd name="connsiteX289" fmla="*/ 40400 w 4794266"/>
              <a:gd name="connsiteY289" fmla="*/ 1460702 h 6862288"/>
              <a:gd name="connsiteX290" fmla="*/ 0 w 4794266"/>
              <a:gd name="connsiteY290" fmla="*/ 1460702 h 6862288"/>
              <a:gd name="connsiteX291" fmla="*/ 0 w 4794266"/>
              <a:gd name="connsiteY291" fmla="*/ 1378844 h 6862288"/>
              <a:gd name="connsiteX292" fmla="*/ 3041878 w 4794266"/>
              <a:gd name="connsiteY292" fmla="*/ 1277509 h 6862288"/>
              <a:gd name="connsiteX293" fmla="*/ 3087101 w 4794266"/>
              <a:gd name="connsiteY293" fmla="*/ 1365185 h 6862288"/>
              <a:gd name="connsiteX294" fmla="*/ 3090579 w 4794266"/>
              <a:gd name="connsiteY294" fmla="*/ 1375707 h 6862288"/>
              <a:gd name="connsiteX295" fmla="*/ 2892295 w 4794266"/>
              <a:gd name="connsiteY295" fmla="*/ 1772009 h 6862288"/>
              <a:gd name="connsiteX296" fmla="*/ 2798371 w 4794266"/>
              <a:gd name="connsiteY296" fmla="*/ 1772009 h 6862288"/>
              <a:gd name="connsiteX297" fmla="*/ 3041878 w 4794266"/>
              <a:gd name="connsiteY297" fmla="*/ 1277509 h 6862288"/>
              <a:gd name="connsiteX298" fmla="*/ 3311937 w 4794266"/>
              <a:gd name="connsiteY298" fmla="*/ 1215257 h 6862288"/>
              <a:gd name="connsiteX299" fmla="*/ 3572933 w 4794266"/>
              <a:gd name="connsiteY299" fmla="*/ 1215257 h 6862288"/>
              <a:gd name="connsiteX300" fmla="*/ 3530029 w 4794266"/>
              <a:gd name="connsiteY300" fmla="*/ 1305042 h 6862288"/>
              <a:gd name="connsiteX301" fmla="*/ 3354840 w 4794266"/>
              <a:gd name="connsiteY301" fmla="*/ 1305042 h 6862288"/>
              <a:gd name="connsiteX302" fmla="*/ 3311937 w 4794266"/>
              <a:gd name="connsiteY302" fmla="*/ 1215257 h 6862288"/>
              <a:gd name="connsiteX303" fmla="*/ 2950989 w 4794266"/>
              <a:gd name="connsiteY303" fmla="*/ 1075199 h 6862288"/>
              <a:gd name="connsiteX304" fmla="*/ 2993582 w 4794266"/>
              <a:gd name="connsiteY304" fmla="*/ 1160086 h 6862288"/>
              <a:gd name="connsiteX305" fmla="*/ 2997131 w 4794266"/>
              <a:gd name="connsiteY305" fmla="*/ 1174233 h 6862288"/>
              <a:gd name="connsiteX306" fmla="*/ 2698982 w 4794266"/>
              <a:gd name="connsiteY306" fmla="*/ 1771979 h 6862288"/>
              <a:gd name="connsiteX307" fmla="*/ 2596050 w 4794266"/>
              <a:gd name="connsiteY307" fmla="*/ 1771979 h 6862288"/>
              <a:gd name="connsiteX308" fmla="*/ 2950989 w 4794266"/>
              <a:gd name="connsiteY308" fmla="*/ 1075199 h 6862288"/>
              <a:gd name="connsiteX309" fmla="*/ 3218559 w 4794266"/>
              <a:gd name="connsiteY309" fmla="*/ 1044073 h 6862288"/>
              <a:gd name="connsiteX310" fmla="*/ 3650802 w 4794266"/>
              <a:gd name="connsiteY310" fmla="*/ 1044073 h 6862288"/>
              <a:gd name="connsiteX311" fmla="*/ 3608632 w 4794266"/>
              <a:gd name="connsiteY311" fmla="*/ 1133858 h 6862288"/>
              <a:gd name="connsiteX312" fmla="*/ 3264243 w 4794266"/>
              <a:gd name="connsiteY312" fmla="*/ 1133858 h 6862288"/>
              <a:gd name="connsiteX313" fmla="*/ 3218559 w 4794266"/>
              <a:gd name="connsiteY313" fmla="*/ 1044073 h 6862288"/>
              <a:gd name="connsiteX314" fmla="*/ 0 w 4794266"/>
              <a:gd name="connsiteY314" fmla="*/ 969072 h 6862288"/>
              <a:gd name="connsiteX315" fmla="*/ 242609 w 4794266"/>
              <a:gd name="connsiteY315" fmla="*/ 1445195 h 6862288"/>
              <a:gd name="connsiteX316" fmla="*/ 141781 w 4794266"/>
              <a:gd name="connsiteY316" fmla="*/ 1445195 h 6862288"/>
              <a:gd name="connsiteX317" fmla="*/ 0 w 4794266"/>
              <a:gd name="connsiteY317" fmla="*/ 1165963 h 6862288"/>
              <a:gd name="connsiteX318" fmla="*/ 0 w 4794266"/>
              <a:gd name="connsiteY318" fmla="*/ 969072 h 6862288"/>
              <a:gd name="connsiteX319" fmla="*/ 2839507 w 4794266"/>
              <a:gd name="connsiteY319" fmla="*/ 888446 h 6862288"/>
              <a:gd name="connsiteX320" fmla="*/ 2888263 w 4794266"/>
              <a:gd name="connsiteY320" fmla="*/ 984396 h 6862288"/>
              <a:gd name="connsiteX321" fmla="*/ 2494733 w 4794266"/>
              <a:gd name="connsiteY321" fmla="*/ 1787533 h 6862288"/>
              <a:gd name="connsiteX322" fmla="*/ 2393739 w 4794266"/>
              <a:gd name="connsiteY322" fmla="*/ 1787533 h 6862288"/>
              <a:gd name="connsiteX323" fmla="*/ 2839507 w 4794266"/>
              <a:gd name="connsiteY323" fmla="*/ 888446 h 6862288"/>
              <a:gd name="connsiteX324" fmla="*/ 3125183 w 4794266"/>
              <a:gd name="connsiteY324" fmla="*/ 872877 h 6862288"/>
              <a:gd name="connsiteX325" fmla="*/ 3744155 w 4794266"/>
              <a:gd name="connsiteY325" fmla="*/ 872877 h 6862288"/>
              <a:gd name="connsiteX326" fmla="*/ 3701711 w 4794266"/>
              <a:gd name="connsiteY326" fmla="*/ 962518 h 6862288"/>
              <a:gd name="connsiteX327" fmla="*/ 3171164 w 4794266"/>
              <a:gd name="connsiteY327" fmla="*/ 962518 h 6862288"/>
              <a:gd name="connsiteX328" fmla="*/ 3125183 w 4794266"/>
              <a:gd name="connsiteY328" fmla="*/ 872877 h 6862288"/>
              <a:gd name="connsiteX329" fmla="*/ 3047375 w 4794266"/>
              <a:gd name="connsiteY329" fmla="*/ 701692 h 6862288"/>
              <a:gd name="connsiteX330" fmla="*/ 3837527 w 4794266"/>
              <a:gd name="connsiteY330" fmla="*/ 701692 h 6862288"/>
              <a:gd name="connsiteX331" fmla="*/ 3795008 w 4794266"/>
              <a:gd name="connsiteY331" fmla="*/ 791333 h 6862288"/>
              <a:gd name="connsiteX332" fmla="*/ 3089894 w 4794266"/>
              <a:gd name="connsiteY332" fmla="*/ 791333 h 6862288"/>
              <a:gd name="connsiteX333" fmla="*/ 3047375 w 4794266"/>
              <a:gd name="connsiteY333" fmla="*/ 701692 h 6862288"/>
              <a:gd name="connsiteX334" fmla="*/ 2741909 w 4794266"/>
              <a:gd name="connsiteY334" fmla="*/ 670568 h 6862288"/>
              <a:gd name="connsiteX335" fmla="*/ 2794841 w 4794266"/>
              <a:gd name="connsiteY335" fmla="*/ 773272 h 6862288"/>
              <a:gd name="connsiteX336" fmla="*/ 2286696 w 4794266"/>
              <a:gd name="connsiteY336" fmla="*/ 1771977 h 6862288"/>
              <a:gd name="connsiteX337" fmla="*/ 2191419 w 4794266"/>
              <a:gd name="connsiteY337" fmla="*/ 1771977 h 6862288"/>
              <a:gd name="connsiteX338" fmla="*/ 2741909 w 4794266"/>
              <a:gd name="connsiteY338" fmla="*/ 670568 h 6862288"/>
              <a:gd name="connsiteX339" fmla="*/ 0 w 4794266"/>
              <a:gd name="connsiteY339" fmla="*/ 587906 h 6862288"/>
              <a:gd name="connsiteX340" fmla="*/ 429355 w 4794266"/>
              <a:gd name="connsiteY340" fmla="*/ 1460707 h 6862288"/>
              <a:gd name="connsiteX341" fmla="*/ 335326 w 4794266"/>
              <a:gd name="connsiteY341" fmla="*/ 1460707 h 6862288"/>
              <a:gd name="connsiteX342" fmla="*/ 0 w 4794266"/>
              <a:gd name="connsiteY342" fmla="*/ 791234 h 6862288"/>
              <a:gd name="connsiteX343" fmla="*/ 0 w 4794266"/>
              <a:gd name="connsiteY343" fmla="*/ 587906 h 6862288"/>
              <a:gd name="connsiteX344" fmla="*/ 2953999 w 4794266"/>
              <a:gd name="connsiteY344" fmla="*/ 514940 h 6862288"/>
              <a:gd name="connsiteX345" fmla="*/ 3915367 w 4794266"/>
              <a:gd name="connsiteY345" fmla="*/ 514940 h 6862288"/>
              <a:gd name="connsiteX346" fmla="*/ 3873109 w 4794266"/>
              <a:gd name="connsiteY346" fmla="*/ 604580 h 6862288"/>
              <a:gd name="connsiteX347" fmla="*/ 2999778 w 4794266"/>
              <a:gd name="connsiteY347" fmla="*/ 604580 h 6862288"/>
              <a:gd name="connsiteX348" fmla="*/ 2953999 w 4794266"/>
              <a:gd name="connsiteY348" fmla="*/ 514940 h 6862288"/>
              <a:gd name="connsiteX349" fmla="*/ 2633401 w 4794266"/>
              <a:gd name="connsiteY349" fmla="*/ 483816 h 6862288"/>
              <a:gd name="connsiteX350" fmla="*/ 2685925 w 4794266"/>
              <a:gd name="connsiteY350" fmla="*/ 582365 h 6862288"/>
              <a:gd name="connsiteX351" fmla="*/ 2090661 w 4794266"/>
              <a:gd name="connsiteY351" fmla="*/ 1771998 h 6862288"/>
              <a:gd name="connsiteX352" fmla="*/ 1989115 w 4794266"/>
              <a:gd name="connsiteY352" fmla="*/ 1771998 h 6862288"/>
              <a:gd name="connsiteX353" fmla="*/ 2633401 w 4794266"/>
              <a:gd name="connsiteY353" fmla="*/ 483816 h 6862288"/>
              <a:gd name="connsiteX354" fmla="*/ 89908 w 4794266"/>
              <a:gd name="connsiteY354" fmla="*/ 359310 h 6862288"/>
              <a:gd name="connsiteX355" fmla="*/ 647166 w 4794266"/>
              <a:gd name="connsiteY355" fmla="*/ 1445187 h 6862288"/>
              <a:gd name="connsiteX356" fmla="*/ 544233 w 4794266"/>
              <a:gd name="connsiteY356" fmla="*/ 1445187 h 6862288"/>
              <a:gd name="connsiteX357" fmla="*/ 43765 w 4794266"/>
              <a:gd name="connsiteY357" fmla="*/ 454193 h 6862288"/>
              <a:gd name="connsiteX358" fmla="*/ 50864 w 4794266"/>
              <a:gd name="connsiteY358" fmla="*/ 436622 h 6862288"/>
              <a:gd name="connsiteX359" fmla="*/ 89908 w 4794266"/>
              <a:gd name="connsiteY359" fmla="*/ 359310 h 6862288"/>
              <a:gd name="connsiteX360" fmla="*/ 2876180 w 4794266"/>
              <a:gd name="connsiteY360" fmla="*/ 343745 h 6862288"/>
              <a:gd name="connsiteX361" fmla="*/ 4008747 w 4794266"/>
              <a:gd name="connsiteY361" fmla="*/ 343745 h 6862288"/>
              <a:gd name="connsiteX362" fmla="*/ 3963022 w 4794266"/>
              <a:gd name="connsiteY362" fmla="*/ 433529 h 6862288"/>
              <a:gd name="connsiteX363" fmla="*/ 2918387 w 4794266"/>
              <a:gd name="connsiteY363" fmla="*/ 433529 h 6862288"/>
              <a:gd name="connsiteX364" fmla="*/ 2876180 w 4794266"/>
              <a:gd name="connsiteY364" fmla="*/ 343745 h 6862288"/>
              <a:gd name="connsiteX365" fmla="*/ 2531542 w 4794266"/>
              <a:gd name="connsiteY365" fmla="*/ 281495 h 6862288"/>
              <a:gd name="connsiteX366" fmla="*/ 2576996 w 4794266"/>
              <a:gd name="connsiteY366" fmla="*/ 380390 h 6862288"/>
              <a:gd name="connsiteX367" fmla="*/ 1888193 w 4794266"/>
              <a:gd name="connsiteY367" fmla="*/ 1771985 h 6862288"/>
              <a:gd name="connsiteX368" fmla="*/ 1786794 w 4794266"/>
              <a:gd name="connsiteY368" fmla="*/ 1771985 h 6862288"/>
              <a:gd name="connsiteX369" fmla="*/ 2531542 w 4794266"/>
              <a:gd name="connsiteY369" fmla="*/ 281495 h 6862288"/>
              <a:gd name="connsiteX370" fmla="*/ 2782803 w 4794266"/>
              <a:gd name="connsiteY370" fmla="*/ 172561 h 6862288"/>
              <a:gd name="connsiteX371" fmla="*/ 4102104 w 4794266"/>
              <a:gd name="connsiteY371" fmla="*/ 172561 h 6862288"/>
              <a:gd name="connsiteX372" fmla="*/ 4059660 w 4794266"/>
              <a:gd name="connsiteY372" fmla="*/ 262345 h 6862288"/>
              <a:gd name="connsiteX373" fmla="*/ 2825247 w 4794266"/>
              <a:gd name="connsiteY373" fmla="*/ 262345 h 6862288"/>
              <a:gd name="connsiteX374" fmla="*/ 2782803 w 4794266"/>
              <a:gd name="connsiteY374" fmla="*/ 172561 h 6862288"/>
              <a:gd name="connsiteX375" fmla="*/ 186164 w 4794266"/>
              <a:gd name="connsiteY375" fmla="*/ 172558 h 6862288"/>
              <a:gd name="connsiteX376" fmla="*/ 833967 w 4794266"/>
              <a:gd name="connsiteY376" fmla="*/ 1460741 h 6862288"/>
              <a:gd name="connsiteX377" fmla="*/ 735921 w 4794266"/>
              <a:gd name="connsiteY377" fmla="*/ 1460741 h 6862288"/>
              <a:gd name="connsiteX378" fmla="*/ 137141 w 4794266"/>
              <a:gd name="connsiteY378" fmla="*/ 271108 h 6862288"/>
              <a:gd name="connsiteX379" fmla="*/ 151148 w 4794266"/>
              <a:gd name="connsiteY379" fmla="*/ 246470 h 6862288"/>
              <a:gd name="connsiteX380" fmla="*/ 186164 w 4794266"/>
              <a:gd name="connsiteY380" fmla="*/ 172558 h 6862288"/>
              <a:gd name="connsiteX381" fmla="*/ 2434228 w 4794266"/>
              <a:gd name="connsiteY381" fmla="*/ 94743 h 6862288"/>
              <a:gd name="connsiteX382" fmla="*/ 2483591 w 4794266"/>
              <a:gd name="connsiteY382" fmla="*/ 190361 h 6862288"/>
              <a:gd name="connsiteX383" fmla="*/ 1683210 w 4794266"/>
              <a:gd name="connsiteY383" fmla="*/ 1787545 h 6862288"/>
              <a:gd name="connsiteX384" fmla="*/ 1584484 w 4794266"/>
              <a:gd name="connsiteY384" fmla="*/ 1787545 h 6862288"/>
              <a:gd name="connsiteX385" fmla="*/ 2434228 w 4794266"/>
              <a:gd name="connsiteY385" fmla="*/ 94743 h 6862288"/>
              <a:gd name="connsiteX386" fmla="*/ 4682467 w 4794266"/>
              <a:gd name="connsiteY386" fmla="*/ 0 h 6862288"/>
              <a:gd name="connsiteX387" fmla="*/ 4685835 w 4794266"/>
              <a:gd name="connsiteY387" fmla="*/ 0 h 6862288"/>
              <a:gd name="connsiteX388" fmla="*/ 3971455 w 4794266"/>
              <a:gd name="connsiteY388" fmla="*/ 1413615 h 6862288"/>
              <a:gd name="connsiteX389" fmla="*/ 4691881 w 4794266"/>
              <a:gd name="connsiteY389" fmla="*/ 0 h 6862288"/>
              <a:gd name="connsiteX390" fmla="*/ 4794266 w 4794266"/>
              <a:gd name="connsiteY390" fmla="*/ 0 h 6862288"/>
              <a:gd name="connsiteX391" fmla="*/ 3485882 w 4794266"/>
              <a:gd name="connsiteY391" fmla="*/ 2565697 h 6862288"/>
              <a:gd name="connsiteX392" fmla="*/ 3438634 w 4794266"/>
              <a:gd name="connsiteY392" fmla="*/ 2467962 h 6862288"/>
              <a:gd name="connsiteX393" fmla="*/ 3436438 w 4794266"/>
              <a:gd name="connsiteY393" fmla="*/ 2472308 h 6862288"/>
              <a:gd name="connsiteX394" fmla="*/ 3438631 w 4794266"/>
              <a:gd name="connsiteY394" fmla="*/ 2467957 h 6862288"/>
              <a:gd name="connsiteX395" fmla="*/ 3436438 w 4794266"/>
              <a:gd name="connsiteY395" fmla="*/ 2463422 h 6862288"/>
              <a:gd name="connsiteX396" fmla="*/ 3841129 w 4794266"/>
              <a:gd name="connsiteY396" fmla="*/ 1669341 h 6862288"/>
              <a:gd name="connsiteX397" fmla="*/ 4682467 w 4794266"/>
              <a:gd name="connsiteY397" fmla="*/ 0 h 6862288"/>
              <a:gd name="connsiteX398" fmla="*/ 4484198 w 4794266"/>
              <a:gd name="connsiteY398" fmla="*/ 0 h 6862288"/>
              <a:gd name="connsiteX399" fmla="*/ 4588266 w 4794266"/>
              <a:gd name="connsiteY399" fmla="*/ 0 h 6862288"/>
              <a:gd name="connsiteX400" fmla="*/ 3580336 w 4794266"/>
              <a:gd name="connsiteY400" fmla="*/ 1982087 h 6862288"/>
              <a:gd name="connsiteX401" fmla="*/ 3530766 w 4794266"/>
              <a:gd name="connsiteY401" fmla="*/ 1886815 h 6862288"/>
              <a:gd name="connsiteX402" fmla="*/ 4484198 w 4794266"/>
              <a:gd name="connsiteY402" fmla="*/ 0 h 6862288"/>
              <a:gd name="connsiteX403" fmla="*/ 2499096 w 4794266"/>
              <a:gd name="connsiteY403" fmla="*/ 0 h 6862288"/>
              <a:gd name="connsiteX404" fmla="*/ 2598201 w 4794266"/>
              <a:gd name="connsiteY404" fmla="*/ 0 h 6862288"/>
              <a:gd name="connsiteX405" fmla="*/ 3203991 w 4794266"/>
              <a:gd name="connsiteY405" fmla="*/ 1191538 h 6862288"/>
              <a:gd name="connsiteX406" fmla="*/ 3451229 w 4794266"/>
              <a:gd name="connsiteY406" fmla="*/ 1678703 h 6862288"/>
              <a:gd name="connsiteX407" fmla="*/ 4252986 w 4794266"/>
              <a:gd name="connsiteY407" fmla="*/ 83062 h 6862288"/>
              <a:gd name="connsiteX408" fmla="*/ 2748367 w 4794266"/>
              <a:gd name="connsiteY408" fmla="*/ 83062 h 6862288"/>
              <a:gd name="connsiteX409" fmla="*/ 2703352 w 4794266"/>
              <a:gd name="connsiteY409" fmla="*/ 0 h 6862288"/>
              <a:gd name="connsiteX410" fmla="*/ 4396965 w 4794266"/>
              <a:gd name="connsiteY410" fmla="*/ 0 h 6862288"/>
              <a:gd name="connsiteX411" fmla="*/ 4355413 w 4794266"/>
              <a:gd name="connsiteY411" fmla="*/ 83062 h 6862288"/>
              <a:gd name="connsiteX412" fmla="*/ 3497144 w 4794266"/>
              <a:gd name="connsiteY412" fmla="*/ 1777549 h 6862288"/>
              <a:gd name="connsiteX413" fmla="*/ 3451229 w 4794266"/>
              <a:gd name="connsiteY413" fmla="*/ 1876393 h 6862288"/>
              <a:gd name="connsiteX414" fmla="*/ 1981937 w 4794266"/>
              <a:gd name="connsiteY414" fmla="*/ 4795845 h 6862288"/>
              <a:gd name="connsiteX415" fmla="*/ 1939552 w 4794266"/>
              <a:gd name="connsiteY415" fmla="*/ 4884099 h 6862288"/>
              <a:gd name="connsiteX416" fmla="*/ 1932489 w 4794266"/>
              <a:gd name="connsiteY416" fmla="*/ 4884099 h 6862288"/>
              <a:gd name="connsiteX417" fmla="*/ 1837126 w 4794266"/>
              <a:gd name="connsiteY417" fmla="*/ 4884099 h 6862288"/>
              <a:gd name="connsiteX418" fmla="*/ 39353 w 4794266"/>
              <a:gd name="connsiteY418" fmla="*/ 4884099 h 6862288"/>
              <a:gd name="connsiteX419" fmla="*/ 1031836 w 4794266"/>
              <a:gd name="connsiteY419" fmla="*/ 6861000 h 6862288"/>
              <a:gd name="connsiteX420" fmla="*/ 936473 w 4794266"/>
              <a:gd name="connsiteY420" fmla="*/ 6861000 h 6862288"/>
              <a:gd name="connsiteX421" fmla="*/ 0 w 4794266"/>
              <a:gd name="connsiteY421" fmla="*/ 5005253 h 6862288"/>
              <a:gd name="connsiteX422" fmla="*/ 0 w 4794266"/>
              <a:gd name="connsiteY422" fmla="*/ 4795845 h 6862288"/>
              <a:gd name="connsiteX423" fmla="*/ 1879509 w 4794266"/>
              <a:gd name="connsiteY423" fmla="*/ 4795845 h 6862288"/>
              <a:gd name="connsiteX424" fmla="*/ 3401781 w 4794266"/>
              <a:gd name="connsiteY424" fmla="*/ 1777549 h 6862288"/>
              <a:gd name="connsiteX425" fmla="*/ 3165139 w 4794266"/>
              <a:gd name="connsiteY425" fmla="*/ 1315095 h 6862288"/>
              <a:gd name="connsiteX426" fmla="*/ 2499096 w 4794266"/>
              <a:gd name="connsiteY426" fmla="*/ 0 h 6862288"/>
              <a:gd name="connsiteX427" fmla="*/ 2282766 w 4794266"/>
              <a:gd name="connsiteY427" fmla="*/ 0 h 6862288"/>
              <a:gd name="connsiteX428" fmla="*/ 2383457 w 4794266"/>
              <a:gd name="connsiteY428" fmla="*/ 0 h 6862288"/>
              <a:gd name="connsiteX429" fmla="*/ 1448845 w 4794266"/>
              <a:gd name="connsiteY429" fmla="*/ 1858774 h 6862288"/>
              <a:gd name="connsiteX430" fmla="*/ 3246161 w 4794266"/>
              <a:gd name="connsiteY430" fmla="*/ 1858774 h 6862288"/>
              <a:gd name="connsiteX431" fmla="*/ 3203871 w 4794266"/>
              <a:gd name="connsiteY431" fmla="*/ 1943196 h 6862288"/>
              <a:gd name="connsiteX432" fmla="*/ 1403031 w 4794266"/>
              <a:gd name="connsiteY432" fmla="*/ 1943196 h 6862288"/>
              <a:gd name="connsiteX433" fmla="*/ 1392458 w 4794266"/>
              <a:gd name="connsiteY433" fmla="*/ 1943196 h 6862288"/>
              <a:gd name="connsiteX434" fmla="*/ 1304354 w 4794266"/>
              <a:gd name="connsiteY434" fmla="*/ 1943196 h 6862288"/>
              <a:gd name="connsiteX435" fmla="*/ 2282766 w 4794266"/>
              <a:gd name="connsiteY435" fmla="*/ 0 h 6862288"/>
              <a:gd name="connsiteX436" fmla="*/ 2085184 w 4794266"/>
              <a:gd name="connsiteY436" fmla="*/ 0 h 6862288"/>
              <a:gd name="connsiteX437" fmla="*/ 2180489 w 4794266"/>
              <a:gd name="connsiteY437" fmla="*/ 0 h 6862288"/>
              <a:gd name="connsiteX438" fmla="*/ 921627 w 4794266"/>
              <a:gd name="connsiteY438" fmla="*/ 2503438 h 6862288"/>
              <a:gd name="connsiteX439" fmla="*/ 0 w 4794266"/>
              <a:gd name="connsiteY439" fmla="*/ 2503438 h 6862288"/>
              <a:gd name="connsiteX440" fmla="*/ 0 w 4794266"/>
              <a:gd name="connsiteY440" fmla="*/ 2418757 h 6862288"/>
              <a:gd name="connsiteX441" fmla="*/ 868685 w 4794266"/>
              <a:gd name="connsiteY441" fmla="*/ 2418757 h 6862288"/>
              <a:gd name="connsiteX442" fmla="*/ 2085184 w 4794266"/>
              <a:gd name="connsiteY442" fmla="*/ 0 h 6862288"/>
              <a:gd name="connsiteX443" fmla="*/ 1883218 w 4794266"/>
              <a:gd name="connsiteY443" fmla="*/ 0 h 6862288"/>
              <a:gd name="connsiteX444" fmla="*/ 1978547 w 4794266"/>
              <a:gd name="connsiteY444" fmla="*/ 0 h 6862288"/>
              <a:gd name="connsiteX445" fmla="*/ 813769 w 4794266"/>
              <a:gd name="connsiteY445" fmla="*/ 2332241 h 6862288"/>
              <a:gd name="connsiteX446" fmla="*/ 0 w 4794266"/>
              <a:gd name="connsiteY446" fmla="*/ 2332241 h 6862288"/>
              <a:gd name="connsiteX447" fmla="*/ 0 w 4794266"/>
              <a:gd name="connsiteY447" fmla="*/ 2247501 h 6862288"/>
              <a:gd name="connsiteX448" fmla="*/ 753901 w 4794266"/>
              <a:gd name="connsiteY448" fmla="*/ 2247501 h 6862288"/>
              <a:gd name="connsiteX449" fmla="*/ 753901 w 4794266"/>
              <a:gd name="connsiteY449" fmla="*/ 2251031 h 6862288"/>
              <a:gd name="connsiteX450" fmla="*/ 1883218 w 4794266"/>
              <a:gd name="connsiteY450" fmla="*/ 0 h 6862288"/>
              <a:gd name="connsiteX451" fmla="*/ 1676567 w 4794266"/>
              <a:gd name="connsiteY451" fmla="*/ 0 h 6862288"/>
              <a:gd name="connsiteX452" fmla="*/ 1775670 w 4794266"/>
              <a:gd name="connsiteY452" fmla="*/ 0 h 6862288"/>
              <a:gd name="connsiteX453" fmla="*/ 1085842 w 4794266"/>
              <a:gd name="connsiteY453" fmla="*/ 1367346 h 6862288"/>
              <a:gd name="connsiteX454" fmla="*/ 1039779 w 4794266"/>
              <a:gd name="connsiteY454" fmla="*/ 1264773 h 6862288"/>
              <a:gd name="connsiteX455" fmla="*/ 1676567 w 4794266"/>
              <a:gd name="connsiteY455" fmla="*/ 0 h 6862288"/>
              <a:gd name="connsiteX456" fmla="*/ 1479705 w 4794266"/>
              <a:gd name="connsiteY456" fmla="*/ 0 h 6862288"/>
              <a:gd name="connsiteX457" fmla="*/ 1574216 w 4794266"/>
              <a:gd name="connsiteY457" fmla="*/ 0 h 6862288"/>
              <a:gd name="connsiteX458" fmla="*/ 995314 w 4794266"/>
              <a:gd name="connsiteY458" fmla="*/ 1165036 h 6862288"/>
              <a:gd name="connsiteX459" fmla="*/ 946402 w 4794266"/>
              <a:gd name="connsiteY459" fmla="*/ 1069591 h 6862288"/>
              <a:gd name="connsiteX460" fmla="*/ 1479705 w 4794266"/>
              <a:gd name="connsiteY460" fmla="*/ 0 h 6862288"/>
              <a:gd name="connsiteX461" fmla="*/ 1270221 w 4794266"/>
              <a:gd name="connsiteY461" fmla="*/ 0 h 6862288"/>
              <a:gd name="connsiteX462" fmla="*/ 1371191 w 4794266"/>
              <a:gd name="connsiteY462" fmla="*/ 0 h 6862288"/>
              <a:gd name="connsiteX463" fmla="*/ 886459 w 4794266"/>
              <a:gd name="connsiteY463" fmla="*/ 962730 h 6862288"/>
              <a:gd name="connsiteX464" fmla="*/ 837468 w 4794266"/>
              <a:gd name="connsiteY464" fmla="*/ 867670 h 6862288"/>
              <a:gd name="connsiteX465" fmla="*/ 1270221 w 4794266"/>
              <a:gd name="connsiteY465" fmla="*/ 0 h 6862288"/>
              <a:gd name="connsiteX466" fmla="*/ 1086586 w 4794266"/>
              <a:gd name="connsiteY466" fmla="*/ 0 h 6862288"/>
              <a:gd name="connsiteX467" fmla="*/ 1183878 w 4794266"/>
              <a:gd name="connsiteY467" fmla="*/ 0 h 6862288"/>
              <a:gd name="connsiteX468" fmla="*/ 797450 w 4794266"/>
              <a:gd name="connsiteY468" fmla="*/ 760440 h 6862288"/>
              <a:gd name="connsiteX469" fmla="*/ 744092 w 4794266"/>
              <a:gd name="connsiteY469" fmla="*/ 658939 h 6862288"/>
              <a:gd name="connsiteX470" fmla="*/ 1086586 w 4794266"/>
              <a:gd name="connsiteY470" fmla="*/ 0 h 6862288"/>
              <a:gd name="connsiteX471" fmla="*/ 882903 w 4794266"/>
              <a:gd name="connsiteY471" fmla="*/ 0 h 6862288"/>
              <a:gd name="connsiteX472" fmla="*/ 983094 w 4794266"/>
              <a:gd name="connsiteY472" fmla="*/ 0 h 6862288"/>
              <a:gd name="connsiteX473" fmla="*/ 699348 w 4794266"/>
              <a:gd name="connsiteY473" fmla="*/ 573640 h 6862288"/>
              <a:gd name="connsiteX474" fmla="*/ 657662 w 4794266"/>
              <a:gd name="connsiteY474" fmla="*/ 488488 h 6862288"/>
              <a:gd name="connsiteX475" fmla="*/ 650715 w 4794266"/>
              <a:gd name="connsiteY475" fmla="*/ 474296 h 6862288"/>
              <a:gd name="connsiteX476" fmla="*/ 882903 w 4794266"/>
              <a:gd name="connsiteY476" fmla="*/ 0 h 6862288"/>
              <a:gd name="connsiteX477" fmla="*/ 677572 w 4794266"/>
              <a:gd name="connsiteY477" fmla="*/ 0 h 6862288"/>
              <a:gd name="connsiteX478" fmla="*/ 778686 w 4794266"/>
              <a:gd name="connsiteY478" fmla="*/ 0 h 6862288"/>
              <a:gd name="connsiteX479" fmla="*/ 588085 w 4794266"/>
              <a:gd name="connsiteY479" fmla="*/ 371319 h 6862288"/>
              <a:gd name="connsiteX480" fmla="*/ 545333 w 4794266"/>
              <a:gd name="connsiteY480" fmla="*/ 279088 h 6862288"/>
              <a:gd name="connsiteX481" fmla="*/ 541771 w 4794266"/>
              <a:gd name="connsiteY481" fmla="*/ 275541 h 6862288"/>
              <a:gd name="connsiteX482" fmla="*/ 677572 w 4794266"/>
              <a:gd name="connsiteY482" fmla="*/ 0 h 6862288"/>
              <a:gd name="connsiteX483" fmla="*/ 483066 w 4794266"/>
              <a:gd name="connsiteY483" fmla="*/ 0 h 6862288"/>
              <a:gd name="connsiteX484" fmla="*/ 579239 w 4794266"/>
              <a:gd name="connsiteY484" fmla="*/ 0 h 6862288"/>
              <a:gd name="connsiteX485" fmla="*/ 496812 w 4794266"/>
              <a:gd name="connsiteY485" fmla="*/ 169055 h 6862288"/>
              <a:gd name="connsiteX486" fmla="*/ 448395 w 4794266"/>
              <a:gd name="connsiteY486" fmla="*/ 67508 h 6862288"/>
              <a:gd name="connsiteX487" fmla="*/ 483066 w 4794266"/>
              <a:gd name="connsiteY487" fmla="*/ 0 h 6862288"/>
              <a:gd name="connsiteX488" fmla="*/ 281623 w 4794266"/>
              <a:gd name="connsiteY488" fmla="*/ 0 h 6862288"/>
              <a:gd name="connsiteX489" fmla="*/ 380286 w 4794266"/>
              <a:gd name="connsiteY489" fmla="*/ 0 h 6862288"/>
              <a:gd name="connsiteX490" fmla="*/ 347483 w 4794266"/>
              <a:gd name="connsiteY490" fmla="*/ 69038 h 6862288"/>
              <a:gd name="connsiteX491" fmla="*/ 1036285 w 4794266"/>
              <a:gd name="connsiteY491" fmla="*/ 1460728 h 6862288"/>
              <a:gd name="connsiteX492" fmla="*/ 941880 w 4794266"/>
              <a:gd name="connsiteY492" fmla="*/ 1460728 h 6862288"/>
              <a:gd name="connsiteX493" fmla="*/ 246086 w 4794266"/>
              <a:gd name="connsiteY493" fmla="*/ 69038 h 6862288"/>
              <a:gd name="connsiteX494" fmla="*/ 281623 w 4794266"/>
              <a:gd name="connsiteY494" fmla="*/ 0 h 6862288"/>
              <a:gd name="connsiteX495" fmla="*/ 79031 w 4794266"/>
              <a:gd name="connsiteY495" fmla="*/ 0 h 6862288"/>
              <a:gd name="connsiteX496" fmla="*/ 173569 w 4794266"/>
              <a:gd name="connsiteY496" fmla="*/ 0 h 6862288"/>
              <a:gd name="connsiteX497" fmla="*/ 0 w 4794266"/>
              <a:gd name="connsiteY497" fmla="*/ 349055 h 6862288"/>
              <a:gd name="connsiteX498" fmla="*/ 0 w 4794266"/>
              <a:gd name="connsiteY498" fmla="*/ 155555 h 6862288"/>
              <a:gd name="connsiteX499" fmla="*/ 79031 w 4794266"/>
              <a:gd name="connsiteY499"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41053 w 4794266"/>
              <a:gd name="connsiteY199" fmla="*/ 4640378 h 6862288"/>
              <a:gd name="connsiteX200" fmla="*/ 2455122 w 4794266"/>
              <a:gd name="connsiteY200" fmla="*/ 4640378 h 6862288"/>
              <a:gd name="connsiteX201" fmla="*/ 2412915 w 4794266"/>
              <a:gd name="connsiteY201" fmla="*/ 4728890 h 6862288"/>
              <a:gd name="connsiteX202" fmla="*/ 2398846 w 4794266"/>
              <a:gd name="connsiteY202" fmla="*/ 4728890 h 6862288"/>
              <a:gd name="connsiteX203" fmla="*/ 2395559 w 4794266"/>
              <a:gd name="connsiteY203" fmla="*/ 4728890 h 6862288"/>
              <a:gd name="connsiteX204" fmla="*/ 1308307 w 4794266"/>
              <a:gd name="connsiteY204" fmla="*/ 6862288 h 6862288"/>
              <a:gd name="connsiteX205" fmla="*/ 1205888 w 4794266"/>
              <a:gd name="connsiteY205" fmla="*/ 6862288 h 6862288"/>
              <a:gd name="connsiteX206" fmla="*/ 1206546 w 4794266"/>
              <a:gd name="connsiteY206" fmla="*/ 6860998 h 6862288"/>
              <a:gd name="connsiteX207" fmla="*/ 1127055 w 4794266"/>
              <a:gd name="connsiteY207" fmla="*/ 6860998 h 6862288"/>
              <a:gd name="connsiteX208" fmla="*/ 1081302 w 4794266"/>
              <a:gd name="connsiteY208" fmla="*/ 6769162 h 6862288"/>
              <a:gd name="connsiteX209" fmla="*/ 226066 w 4794266"/>
              <a:gd name="connsiteY209" fmla="*/ 5059594 h 6862288"/>
              <a:gd name="connsiteX210" fmla="*/ 183832 w 4794266"/>
              <a:gd name="connsiteY210" fmla="*/ 4974822 h 6862288"/>
              <a:gd name="connsiteX211" fmla="*/ 1880226 w 4794266"/>
              <a:gd name="connsiteY211" fmla="*/ 4974822 h 6862288"/>
              <a:gd name="connsiteX212" fmla="*/ 1834473 w 4794266"/>
              <a:gd name="connsiteY212" fmla="*/ 5059594 h 6862288"/>
              <a:gd name="connsiteX213" fmla="*/ 324611 w 4794266"/>
              <a:gd name="connsiteY213" fmla="*/ 5059594 h 6862288"/>
              <a:gd name="connsiteX214" fmla="*/ 1134094 w 4794266"/>
              <a:gd name="connsiteY214" fmla="*/ 6673793 h 6862288"/>
              <a:gd name="connsiteX215" fmla="*/ 1376939 w 4794266"/>
              <a:gd name="connsiteY215" fmla="*/ 6182822 h 6862288"/>
              <a:gd name="connsiteX216" fmla="*/ 2073798 w 4794266"/>
              <a:gd name="connsiteY216" fmla="*/ 4794681 h 6862288"/>
              <a:gd name="connsiteX217" fmla="*/ 2172342 w 4794266"/>
              <a:gd name="connsiteY217" fmla="*/ 4794681 h 6862288"/>
              <a:gd name="connsiteX218" fmla="*/ 1415653 w 4794266"/>
              <a:gd name="connsiteY218" fmla="*/ 6306448 h 6862288"/>
              <a:gd name="connsiteX219" fmla="*/ 1179847 w 4794266"/>
              <a:gd name="connsiteY219" fmla="*/ 6769162 h 6862288"/>
              <a:gd name="connsiteX220" fmla="*/ 1217546 w 4794266"/>
              <a:gd name="connsiteY220" fmla="*/ 6839426 h 6862288"/>
              <a:gd name="connsiteX221" fmla="*/ 2569126 w 4794266"/>
              <a:gd name="connsiteY221" fmla="*/ 4189024 h 6862288"/>
              <a:gd name="connsiteX222" fmla="*/ 2570556 w 4794266"/>
              <a:gd name="connsiteY222" fmla="*/ 4191982 h 6862288"/>
              <a:gd name="connsiteX223" fmla="*/ 3387196 w 4794266"/>
              <a:gd name="connsiteY223" fmla="*/ 2569217 h 6862288"/>
              <a:gd name="connsiteX224" fmla="*/ 1393478 w 4794266"/>
              <a:gd name="connsiteY224" fmla="*/ 2553652 h 6862288"/>
              <a:gd name="connsiteX225" fmla="*/ 2903768 w 4794266"/>
              <a:gd name="connsiteY225" fmla="*/ 2553652 h 6862288"/>
              <a:gd name="connsiteX226" fmla="*/ 2857787 w 4794266"/>
              <a:gd name="connsiteY226" fmla="*/ 2643437 h 6862288"/>
              <a:gd name="connsiteX227" fmla="*/ 1351035 w 4794266"/>
              <a:gd name="connsiteY227" fmla="*/ 2643437 h 6862288"/>
              <a:gd name="connsiteX228" fmla="*/ 1393478 w 4794266"/>
              <a:gd name="connsiteY228" fmla="*/ 2553652 h 6862288"/>
              <a:gd name="connsiteX229" fmla="*/ 1471298 w 4794266"/>
              <a:gd name="connsiteY229" fmla="*/ 2382466 h 6862288"/>
              <a:gd name="connsiteX230" fmla="*/ 2981587 w 4794266"/>
              <a:gd name="connsiteY230" fmla="*/ 2382466 h 6862288"/>
              <a:gd name="connsiteX231" fmla="*/ 2939143 w 4794266"/>
              <a:gd name="connsiteY231" fmla="*/ 2472251 h 6862288"/>
              <a:gd name="connsiteX232" fmla="*/ 1428853 w 4794266"/>
              <a:gd name="connsiteY232" fmla="*/ 2472251 h 6862288"/>
              <a:gd name="connsiteX233" fmla="*/ 1471298 w 4794266"/>
              <a:gd name="connsiteY233" fmla="*/ 2382466 h 6862288"/>
              <a:gd name="connsiteX234" fmla="*/ 1364286 w 4794266"/>
              <a:gd name="connsiteY234" fmla="*/ 2211271 h 6862288"/>
              <a:gd name="connsiteX235" fmla="*/ 3074965 w 4794266"/>
              <a:gd name="connsiteY235" fmla="*/ 2211271 h 6862288"/>
              <a:gd name="connsiteX236" fmla="*/ 3029017 w 4794266"/>
              <a:gd name="connsiteY236" fmla="*/ 2299248 h 6862288"/>
              <a:gd name="connsiteX237" fmla="*/ 1420838 w 4794266"/>
              <a:gd name="connsiteY237" fmla="*/ 2299248 h 6862288"/>
              <a:gd name="connsiteX238" fmla="*/ 204981 w 4794266"/>
              <a:gd name="connsiteY238" fmla="*/ 4713353 h 6862288"/>
              <a:gd name="connsiteX239" fmla="*/ 106016 w 4794266"/>
              <a:gd name="connsiteY239" fmla="*/ 4713353 h 6862288"/>
              <a:gd name="connsiteX240" fmla="*/ 1364286 w 4794266"/>
              <a:gd name="connsiteY240" fmla="*/ 2211271 h 6862288"/>
              <a:gd name="connsiteX241" fmla="*/ 0 w 4794266"/>
              <a:gd name="connsiteY241" fmla="*/ 2071210 h 6862288"/>
              <a:gd name="connsiteX242" fmla="*/ 740567 w 4794266"/>
              <a:gd name="connsiteY242" fmla="*/ 2071210 h 6862288"/>
              <a:gd name="connsiteX243" fmla="*/ 698268 w 4794266"/>
              <a:gd name="connsiteY243" fmla="*/ 2160994 h 6862288"/>
              <a:gd name="connsiteX244" fmla="*/ 0 w 4794266"/>
              <a:gd name="connsiteY244" fmla="*/ 2160994 h 6862288"/>
              <a:gd name="connsiteX245" fmla="*/ 0 w 4794266"/>
              <a:gd name="connsiteY245" fmla="*/ 2071210 h 6862288"/>
              <a:gd name="connsiteX246" fmla="*/ 1263349 w 4794266"/>
              <a:gd name="connsiteY246" fmla="*/ 2040088 h 6862288"/>
              <a:gd name="connsiteX247" fmla="*/ 3168348 w 4794266"/>
              <a:gd name="connsiteY247" fmla="*/ 2040088 h 6862288"/>
              <a:gd name="connsiteX248" fmla="*/ 3118959 w 4794266"/>
              <a:gd name="connsiteY248" fmla="*/ 2124996 h 6862288"/>
              <a:gd name="connsiteX249" fmla="*/ 1319793 w 4794266"/>
              <a:gd name="connsiteY249" fmla="*/ 2124996 h 6862288"/>
              <a:gd name="connsiteX250" fmla="*/ 14514 w 4794266"/>
              <a:gd name="connsiteY250" fmla="*/ 4728892 h 6862288"/>
              <a:gd name="connsiteX251" fmla="*/ 0 w 4794266"/>
              <a:gd name="connsiteY251" fmla="*/ 4728892 h 6862288"/>
              <a:gd name="connsiteX252" fmla="*/ 0 w 4794266"/>
              <a:gd name="connsiteY252" fmla="*/ 4557406 h 6862288"/>
              <a:gd name="connsiteX253" fmla="*/ 1263349 w 4794266"/>
              <a:gd name="connsiteY253" fmla="*/ 2040088 h 6862288"/>
              <a:gd name="connsiteX254" fmla="*/ 3495719 w 4794266"/>
              <a:gd name="connsiteY254" fmla="*/ 1977841 h 6862288"/>
              <a:gd name="connsiteX255" fmla="*/ 3541835 w 4794266"/>
              <a:gd name="connsiteY255" fmla="*/ 2080385 h 6862288"/>
              <a:gd name="connsiteX256" fmla="*/ 2197370 w 4794266"/>
              <a:gd name="connsiteY256" fmla="*/ 4728895 h 6862288"/>
              <a:gd name="connsiteX257" fmla="*/ 2098043 w 4794266"/>
              <a:gd name="connsiteY257" fmla="*/ 4728895 h 6862288"/>
              <a:gd name="connsiteX258" fmla="*/ 3495719 w 4794266"/>
              <a:gd name="connsiteY258" fmla="*/ 1977841 h 6862288"/>
              <a:gd name="connsiteX259" fmla="*/ 0 w 4794266"/>
              <a:gd name="connsiteY259" fmla="*/ 1900015 h 6862288"/>
              <a:gd name="connsiteX260" fmla="*/ 833922 w 4794266"/>
              <a:gd name="connsiteY260" fmla="*/ 1900015 h 6862288"/>
              <a:gd name="connsiteX261" fmla="*/ 791380 w 4794266"/>
              <a:gd name="connsiteY261" fmla="*/ 1989799 h 6862288"/>
              <a:gd name="connsiteX262" fmla="*/ 0 w 4794266"/>
              <a:gd name="connsiteY262" fmla="*/ 1989799 h 6862288"/>
              <a:gd name="connsiteX263" fmla="*/ 0 w 4794266"/>
              <a:gd name="connsiteY263" fmla="*/ 1900015 h 6862288"/>
              <a:gd name="connsiteX264" fmla="*/ 0 w 4794266"/>
              <a:gd name="connsiteY264" fmla="*/ 1728829 h 6862288"/>
              <a:gd name="connsiteX265" fmla="*/ 911757 w 4794266"/>
              <a:gd name="connsiteY265" fmla="*/ 1728829 h 6862288"/>
              <a:gd name="connsiteX266" fmla="*/ 869523 w 4794266"/>
              <a:gd name="connsiteY266" fmla="*/ 1818614 h 6862288"/>
              <a:gd name="connsiteX267" fmla="*/ 0 w 4794266"/>
              <a:gd name="connsiteY267" fmla="*/ 1818614 h 6862288"/>
              <a:gd name="connsiteX268" fmla="*/ 0 w 4794266"/>
              <a:gd name="connsiteY268" fmla="*/ 1728829 h 6862288"/>
              <a:gd name="connsiteX269" fmla="*/ 3236271 w 4794266"/>
              <a:gd name="connsiteY269" fmla="*/ 1682140 h 6862288"/>
              <a:gd name="connsiteX270" fmla="*/ 3292621 w 4794266"/>
              <a:gd name="connsiteY270" fmla="*/ 1787327 h 6862288"/>
              <a:gd name="connsiteX271" fmla="*/ 3187434 w 4794266"/>
              <a:gd name="connsiteY271" fmla="*/ 1787327 h 6862288"/>
              <a:gd name="connsiteX272" fmla="*/ 3236271 w 4794266"/>
              <a:gd name="connsiteY272" fmla="*/ 1682140 h 6862288"/>
              <a:gd name="connsiteX273" fmla="*/ 0 w 4794266"/>
              <a:gd name="connsiteY273" fmla="*/ 1542076 h 6862288"/>
              <a:gd name="connsiteX274" fmla="*/ 1005127 w 4794266"/>
              <a:gd name="connsiteY274" fmla="*/ 1542076 h 6862288"/>
              <a:gd name="connsiteX275" fmla="*/ 959295 w 4794266"/>
              <a:gd name="connsiteY275" fmla="*/ 1631861 h 6862288"/>
              <a:gd name="connsiteX276" fmla="*/ 0 w 4794266"/>
              <a:gd name="connsiteY276" fmla="*/ 1631861 h 6862288"/>
              <a:gd name="connsiteX277" fmla="*/ 0 w 4794266"/>
              <a:gd name="connsiteY277" fmla="*/ 1542076 h 6862288"/>
              <a:gd name="connsiteX278" fmla="*/ 3132571 w 4794266"/>
              <a:gd name="connsiteY278" fmla="*/ 1479829 h 6862288"/>
              <a:gd name="connsiteX279" fmla="*/ 3184006 w 4794266"/>
              <a:gd name="connsiteY279" fmla="*/ 1573753 h 6862288"/>
              <a:gd name="connsiteX280" fmla="*/ 3084565 w 4794266"/>
              <a:gd name="connsiteY280" fmla="*/ 1772037 h 6862288"/>
              <a:gd name="connsiteX281" fmla="*/ 2985124 w 4794266"/>
              <a:gd name="connsiteY281" fmla="*/ 1772037 h 6862288"/>
              <a:gd name="connsiteX282" fmla="*/ 3132571 w 4794266"/>
              <a:gd name="connsiteY282" fmla="*/ 1479829 h 6862288"/>
              <a:gd name="connsiteX283" fmla="*/ 3389755 w 4794266"/>
              <a:gd name="connsiteY283" fmla="*/ 1386453 h 6862288"/>
              <a:gd name="connsiteX284" fmla="*/ 3479540 w 4794266"/>
              <a:gd name="connsiteY284" fmla="*/ 1386453 h 6862288"/>
              <a:gd name="connsiteX285" fmla="*/ 3436443 w 4794266"/>
              <a:gd name="connsiteY285" fmla="*/ 1476239 h 6862288"/>
              <a:gd name="connsiteX286" fmla="*/ 3389755 w 4794266"/>
              <a:gd name="connsiteY286" fmla="*/ 1386453 h 6862288"/>
              <a:gd name="connsiteX287" fmla="*/ 0 w 4794266"/>
              <a:gd name="connsiteY287" fmla="*/ 1378844 h 6862288"/>
              <a:gd name="connsiteX288" fmla="*/ 40400 w 4794266"/>
              <a:gd name="connsiteY288" fmla="*/ 1460702 h 6862288"/>
              <a:gd name="connsiteX289" fmla="*/ 0 w 4794266"/>
              <a:gd name="connsiteY289" fmla="*/ 1460702 h 6862288"/>
              <a:gd name="connsiteX290" fmla="*/ 0 w 4794266"/>
              <a:gd name="connsiteY290" fmla="*/ 1378844 h 6862288"/>
              <a:gd name="connsiteX291" fmla="*/ 3041878 w 4794266"/>
              <a:gd name="connsiteY291" fmla="*/ 1277509 h 6862288"/>
              <a:gd name="connsiteX292" fmla="*/ 3087101 w 4794266"/>
              <a:gd name="connsiteY292" fmla="*/ 1365185 h 6862288"/>
              <a:gd name="connsiteX293" fmla="*/ 3090579 w 4794266"/>
              <a:gd name="connsiteY293" fmla="*/ 1375707 h 6862288"/>
              <a:gd name="connsiteX294" fmla="*/ 2892295 w 4794266"/>
              <a:gd name="connsiteY294" fmla="*/ 1772009 h 6862288"/>
              <a:gd name="connsiteX295" fmla="*/ 2798371 w 4794266"/>
              <a:gd name="connsiteY295" fmla="*/ 1772009 h 6862288"/>
              <a:gd name="connsiteX296" fmla="*/ 3041878 w 4794266"/>
              <a:gd name="connsiteY296" fmla="*/ 1277509 h 6862288"/>
              <a:gd name="connsiteX297" fmla="*/ 3311937 w 4794266"/>
              <a:gd name="connsiteY297" fmla="*/ 1215257 h 6862288"/>
              <a:gd name="connsiteX298" fmla="*/ 3572933 w 4794266"/>
              <a:gd name="connsiteY298" fmla="*/ 1215257 h 6862288"/>
              <a:gd name="connsiteX299" fmla="*/ 3530029 w 4794266"/>
              <a:gd name="connsiteY299" fmla="*/ 1305042 h 6862288"/>
              <a:gd name="connsiteX300" fmla="*/ 3354840 w 4794266"/>
              <a:gd name="connsiteY300" fmla="*/ 1305042 h 6862288"/>
              <a:gd name="connsiteX301" fmla="*/ 3311937 w 4794266"/>
              <a:gd name="connsiteY301" fmla="*/ 1215257 h 6862288"/>
              <a:gd name="connsiteX302" fmla="*/ 2950989 w 4794266"/>
              <a:gd name="connsiteY302" fmla="*/ 1075199 h 6862288"/>
              <a:gd name="connsiteX303" fmla="*/ 2993582 w 4794266"/>
              <a:gd name="connsiteY303" fmla="*/ 1160086 h 6862288"/>
              <a:gd name="connsiteX304" fmla="*/ 2997131 w 4794266"/>
              <a:gd name="connsiteY304" fmla="*/ 1174233 h 6862288"/>
              <a:gd name="connsiteX305" fmla="*/ 2698982 w 4794266"/>
              <a:gd name="connsiteY305" fmla="*/ 1771979 h 6862288"/>
              <a:gd name="connsiteX306" fmla="*/ 2596050 w 4794266"/>
              <a:gd name="connsiteY306" fmla="*/ 1771979 h 6862288"/>
              <a:gd name="connsiteX307" fmla="*/ 2950989 w 4794266"/>
              <a:gd name="connsiteY307" fmla="*/ 1075199 h 6862288"/>
              <a:gd name="connsiteX308" fmla="*/ 3218559 w 4794266"/>
              <a:gd name="connsiteY308" fmla="*/ 1044073 h 6862288"/>
              <a:gd name="connsiteX309" fmla="*/ 3650802 w 4794266"/>
              <a:gd name="connsiteY309" fmla="*/ 1044073 h 6862288"/>
              <a:gd name="connsiteX310" fmla="*/ 3608632 w 4794266"/>
              <a:gd name="connsiteY310" fmla="*/ 1133858 h 6862288"/>
              <a:gd name="connsiteX311" fmla="*/ 3264243 w 4794266"/>
              <a:gd name="connsiteY311" fmla="*/ 1133858 h 6862288"/>
              <a:gd name="connsiteX312" fmla="*/ 3218559 w 4794266"/>
              <a:gd name="connsiteY312" fmla="*/ 1044073 h 6862288"/>
              <a:gd name="connsiteX313" fmla="*/ 0 w 4794266"/>
              <a:gd name="connsiteY313" fmla="*/ 969072 h 6862288"/>
              <a:gd name="connsiteX314" fmla="*/ 242609 w 4794266"/>
              <a:gd name="connsiteY314" fmla="*/ 1445195 h 6862288"/>
              <a:gd name="connsiteX315" fmla="*/ 141781 w 4794266"/>
              <a:gd name="connsiteY315" fmla="*/ 1445195 h 6862288"/>
              <a:gd name="connsiteX316" fmla="*/ 0 w 4794266"/>
              <a:gd name="connsiteY316" fmla="*/ 1165963 h 6862288"/>
              <a:gd name="connsiteX317" fmla="*/ 0 w 4794266"/>
              <a:gd name="connsiteY317" fmla="*/ 969072 h 6862288"/>
              <a:gd name="connsiteX318" fmla="*/ 2839507 w 4794266"/>
              <a:gd name="connsiteY318" fmla="*/ 888446 h 6862288"/>
              <a:gd name="connsiteX319" fmla="*/ 2888263 w 4794266"/>
              <a:gd name="connsiteY319" fmla="*/ 984396 h 6862288"/>
              <a:gd name="connsiteX320" fmla="*/ 2494733 w 4794266"/>
              <a:gd name="connsiteY320" fmla="*/ 1787533 h 6862288"/>
              <a:gd name="connsiteX321" fmla="*/ 2393739 w 4794266"/>
              <a:gd name="connsiteY321" fmla="*/ 1787533 h 6862288"/>
              <a:gd name="connsiteX322" fmla="*/ 2839507 w 4794266"/>
              <a:gd name="connsiteY322" fmla="*/ 888446 h 6862288"/>
              <a:gd name="connsiteX323" fmla="*/ 3125183 w 4794266"/>
              <a:gd name="connsiteY323" fmla="*/ 872877 h 6862288"/>
              <a:gd name="connsiteX324" fmla="*/ 3744155 w 4794266"/>
              <a:gd name="connsiteY324" fmla="*/ 872877 h 6862288"/>
              <a:gd name="connsiteX325" fmla="*/ 3701711 w 4794266"/>
              <a:gd name="connsiteY325" fmla="*/ 962518 h 6862288"/>
              <a:gd name="connsiteX326" fmla="*/ 3171164 w 4794266"/>
              <a:gd name="connsiteY326" fmla="*/ 962518 h 6862288"/>
              <a:gd name="connsiteX327" fmla="*/ 3125183 w 4794266"/>
              <a:gd name="connsiteY327" fmla="*/ 872877 h 6862288"/>
              <a:gd name="connsiteX328" fmla="*/ 3047375 w 4794266"/>
              <a:gd name="connsiteY328" fmla="*/ 701692 h 6862288"/>
              <a:gd name="connsiteX329" fmla="*/ 3837527 w 4794266"/>
              <a:gd name="connsiteY329" fmla="*/ 701692 h 6862288"/>
              <a:gd name="connsiteX330" fmla="*/ 3795008 w 4794266"/>
              <a:gd name="connsiteY330" fmla="*/ 791333 h 6862288"/>
              <a:gd name="connsiteX331" fmla="*/ 3089894 w 4794266"/>
              <a:gd name="connsiteY331" fmla="*/ 791333 h 6862288"/>
              <a:gd name="connsiteX332" fmla="*/ 3047375 w 4794266"/>
              <a:gd name="connsiteY332" fmla="*/ 701692 h 6862288"/>
              <a:gd name="connsiteX333" fmla="*/ 2741909 w 4794266"/>
              <a:gd name="connsiteY333" fmla="*/ 670568 h 6862288"/>
              <a:gd name="connsiteX334" fmla="*/ 2794841 w 4794266"/>
              <a:gd name="connsiteY334" fmla="*/ 773272 h 6862288"/>
              <a:gd name="connsiteX335" fmla="*/ 2286696 w 4794266"/>
              <a:gd name="connsiteY335" fmla="*/ 1771977 h 6862288"/>
              <a:gd name="connsiteX336" fmla="*/ 2191419 w 4794266"/>
              <a:gd name="connsiteY336" fmla="*/ 1771977 h 6862288"/>
              <a:gd name="connsiteX337" fmla="*/ 2741909 w 4794266"/>
              <a:gd name="connsiteY337" fmla="*/ 670568 h 6862288"/>
              <a:gd name="connsiteX338" fmla="*/ 0 w 4794266"/>
              <a:gd name="connsiteY338" fmla="*/ 587906 h 6862288"/>
              <a:gd name="connsiteX339" fmla="*/ 429355 w 4794266"/>
              <a:gd name="connsiteY339" fmla="*/ 1460707 h 6862288"/>
              <a:gd name="connsiteX340" fmla="*/ 335326 w 4794266"/>
              <a:gd name="connsiteY340" fmla="*/ 1460707 h 6862288"/>
              <a:gd name="connsiteX341" fmla="*/ 0 w 4794266"/>
              <a:gd name="connsiteY341" fmla="*/ 791234 h 6862288"/>
              <a:gd name="connsiteX342" fmla="*/ 0 w 4794266"/>
              <a:gd name="connsiteY342" fmla="*/ 587906 h 6862288"/>
              <a:gd name="connsiteX343" fmla="*/ 2953999 w 4794266"/>
              <a:gd name="connsiteY343" fmla="*/ 514940 h 6862288"/>
              <a:gd name="connsiteX344" fmla="*/ 3915367 w 4794266"/>
              <a:gd name="connsiteY344" fmla="*/ 514940 h 6862288"/>
              <a:gd name="connsiteX345" fmla="*/ 3873109 w 4794266"/>
              <a:gd name="connsiteY345" fmla="*/ 604580 h 6862288"/>
              <a:gd name="connsiteX346" fmla="*/ 2999778 w 4794266"/>
              <a:gd name="connsiteY346" fmla="*/ 604580 h 6862288"/>
              <a:gd name="connsiteX347" fmla="*/ 2953999 w 4794266"/>
              <a:gd name="connsiteY347" fmla="*/ 514940 h 6862288"/>
              <a:gd name="connsiteX348" fmla="*/ 2633401 w 4794266"/>
              <a:gd name="connsiteY348" fmla="*/ 483816 h 6862288"/>
              <a:gd name="connsiteX349" fmla="*/ 2685925 w 4794266"/>
              <a:gd name="connsiteY349" fmla="*/ 582365 h 6862288"/>
              <a:gd name="connsiteX350" fmla="*/ 2090661 w 4794266"/>
              <a:gd name="connsiteY350" fmla="*/ 1771998 h 6862288"/>
              <a:gd name="connsiteX351" fmla="*/ 1989115 w 4794266"/>
              <a:gd name="connsiteY351" fmla="*/ 1771998 h 6862288"/>
              <a:gd name="connsiteX352" fmla="*/ 2633401 w 4794266"/>
              <a:gd name="connsiteY352" fmla="*/ 483816 h 6862288"/>
              <a:gd name="connsiteX353" fmla="*/ 89908 w 4794266"/>
              <a:gd name="connsiteY353" fmla="*/ 359310 h 6862288"/>
              <a:gd name="connsiteX354" fmla="*/ 647166 w 4794266"/>
              <a:gd name="connsiteY354" fmla="*/ 1445187 h 6862288"/>
              <a:gd name="connsiteX355" fmla="*/ 544233 w 4794266"/>
              <a:gd name="connsiteY355" fmla="*/ 1445187 h 6862288"/>
              <a:gd name="connsiteX356" fmla="*/ 43765 w 4794266"/>
              <a:gd name="connsiteY356" fmla="*/ 454193 h 6862288"/>
              <a:gd name="connsiteX357" fmla="*/ 50864 w 4794266"/>
              <a:gd name="connsiteY357" fmla="*/ 436622 h 6862288"/>
              <a:gd name="connsiteX358" fmla="*/ 89908 w 4794266"/>
              <a:gd name="connsiteY358" fmla="*/ 359310 h 6862288"/>
              <a:gd name="connsiteX359" fmla="*/ 2876180 w 4794266"/>
              <a:gd name="connsiteY359" fmla="*/ 343745 h 6862288"/>
              <a:gd name="connsiteX360" fmla="*/ 4008747 w 4794266"/>
              <a:gd name="connsiteY360" fmla="*/ 343745 h 6862288"/>
              <a:gd name="connsiteX361" fmla="*/ 3963022 w 4794266"/>
              <a:gd name="connsiteY361" fmla="*/ 433529 h 6862288"/>
              <a:gd name="connsiteX362" fmla="*/ 2918387 w 4794266"/>
              <a:gd name="connsiteY362" fmla="*/ 433529 h 6862288"/>
              <a:gd name="connsiteX363" fmla="*/ 2876180 w 4794266"/>
              <a:gd name="connsiteY363" fmla="*/ 343745 h 6862288"/>
              <a:gd name="connsiteX364" fmla="*/ 2531542 w 4794266"/>
              <a:gd name="connsiteY364" fmla="*/ 281495 h 6862288"/>
              <a:gd name="connsiteX365" fmla="*/ 2576996 w 4794266"/>
              <a:gd name="connsiteY365" fmla="*/ 380390 h 6862288"/>
              <a:gd name="connsiteX366" fmla="*/ 1888193 w 4794266"/>
              <a:gd name="connsiteY366" fmla="*/ 1771985 h 6862288"/>
              <a:gd name="connsiteX367" fmla="*/ 1786794 w 4794266"/>
              <a:gd name="connsiteY367" fmla="*/ 1771985 h 6862288"/>
              <a:gd name="connsiteX368" fmla="*/ 2531542 w 4794266"/>
              <a:gd name="connsiteY368" fmla="*/ 281495 h 6862288"/>
              <a:gd name="connsiteX369" fmla="*/ 2782803 w 4794266"/>
              <a:gd name="connsiteY369" fmla="*/ 172561 h 6862288"/>
              <a:gd name="connsiteX370" fmla="*/ 4102104 w 4794266"/>
              <a:gd name="connsiteY370" fmla="*/ 172561 h 6862288"/>
              <a:gd name="connsiteX371" fmla="*/ 4059660 w 4794266"/>
              <a:gd name="connsiteY371" fmla="*/ 262345 h 6862288"/>
              <a:gd name="connsiteX372" fmla="*/ 2825247 w 4794266"/>
              <a:gd name="connsiteY372" fmla="*/ 262345 h 6862288"/>
              <a:gd name="connsiteX373" fmla="*/ 2782803 w 4794266"/>
              <a:gd name="connsiteY373" fmla="*/ 172561 h 6862288"/>
              <a:gd name="connsiteX374" fmla="*/ 186164 w 4794266"/>
              <a:gd name="connsiteY374" fmla="*/ 172558 h 6862288"/>
              <a:gd name="connsiteX375" fmla="*/ 833967 w 4794266"/>
              <a:gd name="connsiteY375" fmla="*/ 1460741 h 6862288"/>
              <a:gd name="connsiteX376" fmla="*/ 735921 w 4794266"/>
              <a:gd name="connsiteY376" fmla="*/ 1460741 h 6862288"/>
              <a:gd name="connsiteX377" fmla="*/ 137141 w 4794266"/>
              <a:gd name="connsiteY377" fmla="*/ 271108 h 6862288"/>
              <a:gd name="connsiteX378" fmla="*/ 151148 w 4794266"/>
              <a:gd name="connsiteY378" fmla="*/ 246470 h 6862288"/>
              <a:gd name="connsiteX379" fmla="*/ 186164 w 4794266"/>
              <a:gd name="connsiteY379" fmla="*/ 172558 h 6862288"/>
              <a:gd name="connsiteX380" fmla="*/ 2434228 w 4794266"/>
              <a:gd name="connsiteY380" fmla="*/ 94743 h 6862288"/>
              <a:gd name="connsiteX381" fmla="*/ 2483591 w 4794266"/>
              <a:gd name="connsiteY381" fmla="*/ 190361 h 6862288"/>
              <a:gd name="connsiteX382" fmla="*/ 1683210 w 4794266"/>
              <a:gd name="connsiteY382" fmla="*/ 1787545 h 6862288"/>
              <a:gd name="connsiteX383" fmla="*/ 1584484 w 4794266"/>
              <a:gd name="connsiteY383" fmla="*/ 1787545 h 6862288"/>
              <a:gd name="connsiteX384" fmla="*/ 2434228 w 4794266"/>
              <a:gd name="connsiteY384" fmla="*/ 94743 h 6862288"/>
              <a:gd name="connsiteX385" fmla="*/ 4682467 w 4794266"/>
              <a:gd name="connsiteY385" fmla="*/ 0 h 6862288"/>
              <a:gd name="connsiteX386" fmla="*/ 4685835 w 4794266"/>
              <a:gd name="connsiteY386" fmla="*/ 0 h 6862288"/>
              <a:gd name="connsiteX387" fmla="*/ 3971455 w 4794266"/>
              <a:gd name="connsiteY387" fmla="*/ 1413615 h 6862288"/>
              <a:gd name="connsiteX388" fmla="*/ 4691881 w 4794266"/>
              <a:gd name="connsiteY388" fmla="*/ 0 h 6862288"/>
              <a:gd name="connsiteX389" fmla="*/ 4794266 w 4794266"/>
              <a:gd name="connsiteY389" fmla="*/ 0 h 6862288"/>
              <a:gd name="connsiteX390" fmla="*/ 3485882 w 4794266"/>
              <a:gd name="connsiteY390" fmla="*/ 2565697 h 6862288"/>
              <a:gd name="connsiteX391" fmla="*/ 3438634 w 4794266"/>
              <a:gd name="connsiteY391" fmla="*/ 2467962 h 6862288"/>
              <a:gd name="connsiteX392" fmla="*/ 3436438 w 4794266"/>
              <a:gd name="connsiteY392" fmla="*/ 2472308 h 6862288"/>
              <a:gd name="connsiteX393" fmla="*/ 3438631 w 4794266"/>
              <a:gd name="connsiteY393" fmla="*/ 2467957 h 6862288"/>
              <a:gd name="connsiteX394" fmla="*/ 3436438 w 4794266"/>
              <a:gd name="connsiteY394" fmla="*/ 2463422 h 6862288"/>
              <a:gd name="connsiteX395" fmla="*/ 3841129 w 4794266"/>
              <a:gd name="connsiteY395" fmla="*/ 1669341 h 6862288"/>
              <a:gd name="connsiteX396" fmla="*/ 4682467 w 4794266"/>
              <a:gd name="connsiteY396" fmla="*/ 0 h 6862288"/>
              <a:gd name="connsiteX397" fmla="*/ 4484198 w 4794266"/>
              <a:gd name="connsiteY397" fmla="*/ 0 h 6862288"/>
              <a:gd name="connsiteX398" fmla="*/ 4588266 w 4794266"/>
              <a:gd name="connsiteY398" fmla="*/ 0 h 6862288"/>
              <a:gd name="connsiteX399" fmla="*/ 3580336 w 4794266"/>
              <a:gd name="connsiteY399" fmla="*/ 1982087 h 6862288"/>
              <a:gd name="connsiteX400" fmla="*/ 3530766 w 4794266"/>
              <a:gd name="connsiteY400" fmla="*/ 1886815 h 6862288"/>
              <a:gd name="connsiteX401" fmla="*/ 4484198 w 4794266"/>
              <a:gd name="connsiteY401" fmla="*/ 0 h 6862288"/>
              <a:gd name="connsiteX402" fmla="*/ 2499096 w 4794266"/>
              <a:gd name="connsiteY402" fmla="*/ 0 h 6862288"/>
              <a:gd name="connsiteX403" fmla="*/ 2598201 w 4794266"/>
              <a:gd name="connsiteY403" fmla="*/ 0 h 6862288"/>
              <a:gd name="connsiteX404" fmla="*/ 3203991 w 4794266"/>
              <a:gd name="connsiteY404" fmla="*/ 1191538 h 6862288"/>
              <a:gd name="connsiteX405" fmla="*/ 3451229 w 4794266"/>
              <a:gd name="connsiteY405" fmla="*/ 1678703 h 6862288"/>
              <a:gd name="connsiteX406" fmla="*/ 4252986 w 4794266"/>
              <a:gd name="connsiteY406" fmla="*/ 83062 h 6862288"/>
              <a:gd name="connsiteX407" fmla="*/ 2748367 w 4794266"/>
              <a:gd name="connsiteY407" fmla="*/ 83062 h 6862288"/>
              <a:gd name="connsiteX408" fmla="*/ 2703352 w 4794266"/>
              <a:gd name="connsiteY408" fmla="*/ 0 h 6862288"/>
              <a:gd name="connsiteX409" fmla="*/ 4396965 w 4794266"/>
              <a:gd name="connsiteY409" fmla="*/ 0 h 6862288"/>
              <a:gd name="connsiteX410" fmla="*/ 4355413 w 4794266"/>
              <a:gd name="connsiteY410" fmla="*/ 83062 h 6862288"/>
              <a:gd name="connsiteX411" fmla="*/ 3497144 w 4794266"/>
              <a:gd name="connsiteY411" fmla="*/ 1777549 h 6862288"/>
              <a:gd name="connsiteX412" fmla="*/ 3451229 w 4794266"/>
              <a:gd name="connsiteY412" fmla="*/ 1876393 h 6862288"/>
              <a:gd name="connsiteX413" fmla="*/ 1981937 w 4794266"/>
              <a:gd name="connsiteY413" fmla="*/ 4795845 h 6862288"/>
              <a:gd name="connsiteX414" fmla="*/ 1939552 w 4794266"/>
              <a:gd name="connsiteY414" fmla="*/ 4884099 h 6862288"/>
              <a:gd name="connsiteX415" fmla="*/ 1932489 w 4794266"/>
              <a:gd name="connsiteY415" fmla="*/ 4884099 h 6862288"/>
              <a:gd name="connsiteX416" fmla="*/ 1837126 w 4794266"/>
              <a:gd name="connsiteY416" fmla="*/ 4884099 h 6862288"/>
              <a:gd name="connsiteX417" fmla="*/ 39353 w 4794266"/>
              <a:gd name="connsiteY417" fmla="*/ 4884099 h 6862288"/>
              <a:gd name="connsiteX418" fmla="*/ 1031836 w 4794266"/>
              <a:gd name="connsiteY418" fmla="*/ 6861000 h 6862288"/>
              <a:gd name="connsiteX419" fmla="*/ 936473 w 4794266"/>
              <a:gd name="connsiteY419" fmla="*/ 6861000 h 6862288"/>
              <a:gd name="connsiteX420" fmla="*/ 0 w 4794266"/>
              <a:gd name="connsiteY420" fmla="*/ 5005253 h 6862288"/>
              <a:gd name="connsiteX421" fmla="*/ 0 w 4794266"/>
              <a:gd name="connsiteY421" fmla="*/ 4795845 h 6862288"/>
              <a:gd name="connsiteX422" fmla="*/ 1879509 w 4794266"/>
              <a:gd name="connsiteY422" fmla="*/ 4795845 h 6862288"/>
              <a:gd name="connsiteX423" fmla="*/ 3401781 w 4794266"/>
              <a:gd name="connsiteY423" fmla="*/ 1777549 h 6862288"/>
              <a:gd name="connsiteX424" fmla="*/ 3165139 w 4794266"/>
              <a:gd name="connsiteY424" fmla="*/ 1315095 h 6862288"/>
              <a:gd name="connsiteX425" fmla="*/ 2499096 w 4794266"/>
              <a:gd name="connsiteY425" fmla="*/ 0 h 6862288"/>
              <a:gd name="connsiteX426" fmla="*/ 2282766 w 4794266"/>
              <a:gd name="connsiteY426" fmla="*/ 0 h 6862288"/>
              <a:gd name="connsiteX427" fmla="*/ 2383457 w 4794266"/>
              <a:gd name="connsiteY427" fmla="*/ 0 h 6862288"/>
              <a:gd name="connsiteX428" fmla="*/ 1448845 w 4794266"/>
              <a:gd name="connsiteY428" fmla="*/ 1858774 h 6862288"/>
              <a:gd name="connsiteX429" fmla="*/ 3246161 w 4794266"/>
              <a:gd name="connsiteY429" fmla="*/ 1858774 h 6862288"/>
              <a:gd name="connsiteX430" fmla="*/ 3203871 w 4794266"/>
              <a:gd name="connsiteY430" fmla="*/ 1943196 h 6862288"/>
              <a:gd name="connsiteX431" fmla="*/ 1403031 w 4794266"/>
              <a:gd name="connsiteY431" fmla="*/ 1943196 h 6862288"/>
              <a:gd name="connsiteX432" fmla="*/ 1392458 w 4794266"/>
              <a:gd name="connsiteY432" fmla="*/ 1943196 h 6862288"/>
              <a:gd name="connsiteX433" fmla="*/ 1304354 w 4794266"/>
              <a:gd name="connsiteY433" fmla="*/ 1943196 h 6862288"/>
              <a:gd name="connsiteX434" fmla="*/ 2282766 w 4794266"/>
              <a:gd name="connsiteY434" fmla="*/ 0 h 6862288"/>
              <a:gd name="connsiteX435" fmla="*/ 2085184 w 4794266"/>
              <a:gd name="connsiteY435" fmla="*/ 0 h 6862288"/>
              <a:gd name="connsiteX436" fmla="*/ 2180489 w 4794266"/>
              <a:gd name="connsiteY436" fmla="*/ 0 h 6862288"/>
              <a:gd name="connsiteX437" fmla="*/ 921627 w 4794266"/>
              <a:gd name="connsiteY437" fmla="*/ 2503438 h 6862288"/>
              <a:gd name="connsiteX438" fmla="*/ 0 w 4794266"/>
              <a:gd name="connsiteY438" fmla="*/ 2503438 h 6862288"/>
              <a:gd name="connsiteX439" fmla="*/ 0 w 4794266"/>
              <a:gd name="connsiteY439" fmla="*/ 2418757 h 6862288"/>
              <a:gd name="connsiteX440" fmla="*/ 868685 w 4794266"/>
              <a:gd name="connsiteY440" fmla="*/ 2418757 h 6862288"/>
              <a:gd name="connsiteX441" fmla="*/ 2085184 w 4794266"/>
              <a:gd name="connsiteY441" fmla="*/ 0 h 6862288"/>
              <a:gd name="connsiteX442" fmla="*/ 1883218 w 4794266"/>
              <a:gd name="connsiteY442" fmla="*/ 0 h 6862288"/>
              <a:gd name="connsiteX443" fmla="*/ 1978547 w 4794266"/>
              <a:gd name="connsiteY443" fmla="*/ 0 h 6862288"/>
              <a:gd name="connsiteX444" fmla="*/ 813769 w 4794266"/>
              <a:gd name="connsiteY444" fmla="*/ 2332241 h 6862288"/>
              <a:gd name="connsiteX445" fmla="*/ 0 w 4794266"/>
              <a:gd name="connsiteY445" fmla="*/ 2332241 h 6862288"/>
              <a:gd name="connsiteX446" fmla="*/ 0 w 4794266"/>
              <a:gd name="connsiteY446" fmla="*/ 2247501 h 6862288"/>
              <a:gd name="connsiteX447" fmla="*/ 753901 w 4794266"/>
              <a:gd name="connsiteY447" fmla="*/ 2247501 h 6862288"/>
              <a:gd name="connsiteX448" fmla="*/ 753901 w 4794266"/>
              <a:gd name="connsiteY448" fmla="*/ 2251031 h 6862288"/>
              <a:gd name="connsiteX449" fmla="*/ 1883218 w 4794266"/>
              <a:gd name="connsiteY449" fmla="*/ 0 h 6862288"/>
              <a:gd name="connsiteX450" fmla="*/ 1676567 w 4794266"/>
              <a:gd name="connsiteY450" fmla="*/ 0 h 6862288"/>
              <a:gd name="connsiteX451" fmla="*/ 1775670 w 4794266"/>
              <a:gd name="connsiteY451" fmla="*/ 0 h 6862288"/>
              <a:gd name="connsiteX452" fmla="*/ 1085842 w 4794266"/>
              <a:gd name="connsiteY452" fmla="*/ 1367346 h 6862288"/>
              <a:gd name="connsiteX453" fmla="*/ 1039779 w 4794266"/>
              <a:gd name="connsiteY453" fmla="*/ 1264773 h 6862288"/>
              <a:gd name="connsiteX454" fmla="*/ 1676567 w 4794266"/>
              <a:gd name="connsiteY454" fmla="*/ 0 h 6862288"/>
              <a:gd name="connsiteX455" fmla="*/ 1479705 w 4794266"/>
              <a:gd name="connsiteY455" fmla="*/ 0 h 6862288"/>
              <a:gd name="connsiteX456" fmla="*/ 1574216 w 4794266"/>
              <a:gd name="connsiteY456" fmla="*/ 0 h 6862288"/>
              <a:gd name="connsiteX457" fmla="*/ 995314 w 4794266"/>
              <a:gd name="connsiteY457" fmla="*/ 1165036 h 6862288"/>
              <a:gd name="connsiteX458" fmla="*/ 946402 w 4794266"/>
              <a:gd name="connsiteY458" fmla="*/ 1069591 h 6862288"/>
              <a:gd name="connsiteX459" fmla="*/ 1479705 w 4794266"/>
              <a:gd name="connsiteY459" fmla="*/ 0 h 6862288"/>
              <a:gd name="connsiteX460" fmla="*/ 1270221 w 4794266"/>
              <a:gd name="connsiteY460" fmla="*/ 0 h 6862288"/>
              <a:gd name="connsiteX461" fmla="*/ 1371191 w 4794266"/>
              <a:gd name="connsiteY461" fmla="*/ 0 h 6862288"/>
              <a:gd name="connsiteX462" fmla="*/ 886459 w 4794266"/>
              <a:gd name="connsiteY462" fmla="*/ 962730 h 6862288"/>
              <a:gd name="connsiteX463" fmla="*/ 837468 w 4794266"/>
              <a:gd name="connsiteY463" fmla="*/ 867670 h 6862288"/>
              <a:gd name="connsiteX464" fmla="*/ 1270221 w 4794266"/>
              <a:gd name="connsiteY464" fmla="*/ 0 h 6862288"/>
              <a:gd name="connsiteX465" fmla="*/ 1086586 w 4794266"/>
              <a:gd name="connsiteY465" fmla="*/ 0 h 6862288"/>
              <a:gd name="connsiteX466" fmla="*/ 1183878 w 4794266"/>
              <a:gd name="connsiteY466" fmla="*/ 0 h 6862288"/>
              <a:gd name="connsiteX467" fmla="*/ 797450 w 4794266"/>
              <a:gd name="connsiteY467" fmla="*/ 760440 h 6862288"/>
              <a:gd name="connsiteX468" fmla="*/ 744092 w 4794266"/>
              <a:gd name="connsiteY468" fmla="*/ 658939 h 6862288"/>
              <a:gd name="connsiteX469" fmla="*/ 1086586 w 4794266"/>
              <a:gd name="connsiteY469" fmla="*/ 0 h 6862288"/>
              <a:gd name="connsiteX470" fmla="*/ 882903 w 4794266"/>
              <a:gd name="connsiteY470" fmla="*/ 0 h 6862288"/>
              <a:gd name="connsiteX471" fmla="*/ 983094 w 4794266"/>
              <a:gd name="connsiteY471" fmla="*/ 0 h 6862288"/>
              <a:gd name="connsiteX472" fmla="*/ 699348 w 4794266"/>
              <a:gd name="connsiteY472" fmla="*/ 573640 h 6862288"/>
              <a:gd name="connsiteX473" fmla="*/ 657662 w 4794266"/>
              <a:gd name="connsiteY473" fmla="*/ 488488 h 6862288"/>
              <a:gd name="connsiteX474" fmla="*/ 650715 w 4794266"/>
              <a:gd name="connsiteY474" fmla="*/ 474296 h 6862288"/>
              <a:gd name="connsiteX475" fmla="*/ 882903 w 4794266"/>
              <a:gd name="connsiteY475" fmla="*/ 0 h 6862288"/>
              <a:gd name="connsiteX476" fmla="*/ 677572 w 4794266"/>
              <a:gd name="connsiteY476" fmla="*/ 0 h 6862288"/>
              <a:gd name="connsiteX477" fmla="*/ 778686 w 4794266"/>
              <a:gd name="connsiteY477" fmla="*/ 0 h 6862288"/>
              <a:gd name="connsiteX478" fmla="*/ 588085 w 4794266"/>
              <a:gd name="connsiteY478" fmla="*/ 371319 h 6862288"/>
              <a:gd name="connsiteX479" fmla="*/ 545333 w 4794266"/>
              <a:gd name="connsiteY479" fmla="*/ 279088 h 6862288"/>
              <a:gd name="connsiteX480" fmla="*/ 541771 w 4794266"/>
              <a:gd name="connsiteY480" fmla="*/ 275541 h 6862288"/>
              <a:gd name="connsiteX481" fmla="*/ 677572 w 4794266"/>
              <a:gd name="connsiteY481" fmla="*/ 0 h 6862288"/>
              <a:gd name="connsiteX482" fmla="*/ 483066 w 4794266"/>
              <a:gd name="connsiteY482" fmla="*/ 0 h 6862288"/>
              <a:gd name="connsiteX483" fmla="*/ 579239 w 4794266"/>
              <a:gd name="connsiteY483" fmla="*/ 0 h 6862288"/>
              <a:gd name="connsiteX484" fmla="*/ 496812 w 4794266"/>
              <a:gd name="connsiteY484" fmla="*/ 169055 h 6862288"/>
              <a:gd name="connsiteX485" fmla="*/ 448395 w 4794266"/>
              <a:gd name="connsiteY485" fmla="*/ 67508 h 6862288"/>
              <a:gd name="connsiteX486" fmla="*/ 483066 w 4794266"/>
              <a:gd name="connsiteY486" fmla="*/ 0 h 6862288"/>
              <a:gd name="connsiteX487" fmla="*/ 281623 w 4794266"/>
              <a:gd name="connsiteY487" fmla="*/ 0 h 6862288"/>
              <a:gd name="connsiteX488" fmla="*/ 380286 w 4794266"/>
              <a:gd name="connsiteY488" fmla="*/ 0 h 6862288"/>
              <a:gd name="connsiteX489" fmla="*/ 347483 w 4794266"/>
              <a:gd name="connsiteY489" fmla="*/ 69038 h 6862288"/>
              <a:gd name="connsiteX490" fmla="*/ 1036285 w 4794266"/>
              <a:gd name="connsiteY490" fmla="*/ 1460728 h 6862288"/>
              <a:gd name="connsiteX491" fmla="*/ 941880 w 4794266"/>
              <a:gd name="connsiteY491" fmla="*/ 1460728 h 6862288"/>
              <a:gd name="connsiteX492" fmla="*/ 246086 w 4794266"/>
              <a:gd name="connsiteY492" fmla="*/ 69038 h 6862288"/>
              <a:gd name="connsiteX493" fmla="*/ 281623 w 4794266"/>
              <a:gd name="connsiteY493" fmla="*/ 0 h 6862288"/>
              <a:gd name="connsiteX494" fmla="*/ 79031 w 4794266"/>
              <a:gd name="connsiteY494" fmla="*/ 0 h 6862288"/>
              <a:gd name="connsiteX495" fmla="*/ 173569 w 4794266"/>
              <a:gd name="connsiteY495" fmla="*/ 0 h 6862288"/>
              <a:gd name="connsiteX496" fmla="*/ 0 w 4794266"/>
              <a:gd name="connsiteY496" fmla="*/ 349055 h 6862288"/>
              <a:gd name="connsiteX497" fmla="*/ 0 w 4794266"/>
              <a:gd name="connsiteY497" fmla="*/ 155555 h 6862288"/>
              <a:gd name="connsiteX498" fmla="*/ 79031 w 4794266"/>
              <a:gd name="connsiteY498"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41053 w 4794266"/>
              <a:gd name="connsiteY199" fmla="*/ 4640378 h 6862288"/>
              <a:gd name="connsiteX200" fmla="*/ 2412915 w 4794266"/>
              <a:gd name="connsiteY200" fmla="*/ 4728890 h 6862288"/>
              <a:gd name="connsiteX201" fmla="*/ 2398846 w 4794266"/>
              <a:gd name="connsiteY201" fmla="*/ 4728890 h 6862288"/>
              <a:gd name="connsiteX202" fmla="*/ 2395559 w 4794266"/>
              <a:gd name="connsiteY202" fmla="*/ 4728890 h 6862288"/>
              <a:gd name="connsiteX203" fmla="*/ 1308307 w 4794266"/>
              <a:gd name="connsiteY203" fmla="*/ 6862288 h 6862288"/>
              <a:gd name="connsiteX204" fmla="*/ 1205888 w 4794266"/>
              <a:gd name="connsiteY204" fmla="*/ 6862288 h 6862288"/>
              <a:gd name="connsiteX205" fmla="*/ 1206546 w 4794266"/>
              <a:gd name="connsiteY205" fmla="*/ 6860998 h 6862288"/>
              <a:gd name="connsiteX206" fmla="*/ 1127055 w 4794266"/>
              <a:gd name="connsiteY206" fmla="*/ 6860998 h 6862288"/>
              <a:gd name="connsiteX207" fmla="*/ 1081302 w 4794266"/>
              <a:gd name="connsiteY207" fmla="*/ 6769162 h 6862288"/>
              <a:gd name="connsiteX208" fmla="*/ 226066 w 4794266"/>
              <a:gd name="connsiteY208" fmla="*/ 5059594 h 6862288"/>
              <a:gd name="connsiteX209" fmla="*/ 183832 w 4794266"/>
              <a:gd name="connsiteY209" fmla="*/ 4974822 h 6862288"/>
              <a:gd name="connsiteX210" fmla="*/ 1880226 w 4794266"/>
              <a:gd name="connsiteY210" fmla="*/ 4974822 h 6862288"/>
              <a:gd name="connsiteX211" fmla="*/ 1834473 w 4794266"/>
              <a:gd name="connsiteY211" fmla="*/ 5059594 h 6862288"/>
              <a:gd name="connsiteX212" fmla="*/ 324611 w 4794266"/>
              <a:gd name="connsiteY212" fmla="*/ 5059594 h 6862288"/>
              <a:gd name="connsiteX213" fmla="*/ 1134094 w 4794266"/>
              <a:gd name="connsiteY213" fmla="*/ 6673793 h 6862288"/>
              <a:gd name="connsiteX214" fmla="*/ 1376939 w 4794266"/>
              <a:gd name="connsiteY214" fmla="*/ 6182822 h 6862288"/>
              <a:gd name="connsiteX215" fmla="*/ 2073798 w 4794266"/>
              <a:gd name="connsiteY215" fmla="*/ 4794681 h 6862288"/>
              <a:gd name="connsiteX216" fmla="*/ 2172342 w 4794266"/>
              <a:gd name="connsiteY216" fmla="*/ 4794681 h 6862288"/>
              <a:gd name="connsiteX217" fmla="*/ 1415653 w 4794266"/>
              <a:gd name="connsiteY217" fmla="*/ 6306448 h 6862288"/>
              <a:gd name="connsiteX218" fmla="*/ 1179847 w 4794266"/>
              <a:gd name="connsiteY218" fmla="*/ 6769162 h 6862288"/>
              <a:gd name="connsiteX219" fmla="*/ 1217546 w 4794266"/>
              <a:gd name="connsiteY219" fmla="*/ 6839426 h 6862288"/>
              <a:gd name="connsiteX220" fmla="*/ 2569126 w 4794266"/>
              <a:gd name="connsiteY220" fmla="*/ 4189024 h 6862288"/>
              <a:gd name="connsiteX221" fmla="*/ 2570556 w 4794266"/>
              <a:gd name="connsiteY221" fmla="*/ 4191982 h 6862288"/>
              <a:gd name="connsiteX222" fmla="*/ 3387196 w 4794266"/>
              <a:gd name="connsiteY222" fmla="*/ 2569217 h 6862288"/>
              <a:gd name="connsiteX223" fmla="*/ 1393478 w 4794266"/>
              <a:gd name="connsiteY223" fmla="*/ 2553652 h 6862288"/>
              <a:gd name="connsiteX224" fmla="*/ 2903768 w 4794266"/>
              <a:gd name="connsiteY224" fmla="*/ 2553652 h 6862288"/>
              <a:gd name="connsiteX225" fmla="*/ 2857787 w 4794266"/>
              <a:gd name="connsiteY225" fmla="*/ 2643437 h 6862288"/>
              <a:gd name="connsiteX226" fmla="*/ 1351035 w 4794266"/>
              <a:gd name="connsiteY226" fmla="*/ 2643437 h 6862288"/>
              <a:gd name="connsiteX227" fmla="*/ 1393478 w 4794266"/>
              <a:gd name="connsiteY227" fmla="*/ 2553652 h 6862288"/>
              <a:gd name="connsiteX228" fmla="*/ 1471298 w 4794266"/>
              <a:gd name="connsiteY228" fmla="*/ 2382466 h 6862288"/>
              <a:gd name="connsiteX229" fmla="*/ 2981587 w 4794266"/>
              <a:gd name="connsiteY229" fmla="*/ 2382466 h 6862288"/>
              <a:gd name="connsiteX230" fmla="*/ 2939143 w 4794266"/>
              <a:gd name="connsiteY230" fmla="*/ 2472251 h 6862288"/>
              <a:gd name="connsiteX231" fmla="*/ 1428853 w 4794266"/>
              <a:gd name="connsiteY231" fmla="*/ 2472251 h 6862288"/>
              <a:gd name="connsiteX232" fmla="*/ 1471298 w 4794266"/>
              <a:gd name="connsiteY232" fmla="*/ 2382466 h 6862288"/>
              <a:gd name="connsiteX233" fmla="*/ 1364286 w 4794266"/>
              <a:gd name="connsiteY233" fmla="*/ 2211271 h 6862288"/>
              <a:gd name="connsiteX234" fmla="*/ 3074965 w 4794266"/>
              <a:gd name="connsiteY234" fmla="*/ 2211271 h 6862288"/>
              <a:gd name="connsiteX235" fmla="*/ 3029017 w 4794266"/>
              <a:gd name="connsiteY235" fmla="*/ 2299248 h 6862288"/>
              <a:gd name="connsiteX236" fmla="*/ 1420838 w 4794266"/>
              <a:gd name="connsiteY236" fmla="*/ 2299248 h 6862288"/>
              <a:gd name="connsiteX237" fmla="*/ 204981 w 4794266"/>
              <a:gd name="connsiteY237" fmla="*/ 4713353 h 6862288"/>
              <a:gd name="connsiteX238" fmla="*/ 106016 w 4794266"/>
              <a:gd name="connsiteY238" fmla="*/ 4713353 h 6862288"/>
              <a:gd name="connsiteX239" fmla="*/ 1364286 w 4794266"/>
              <a:gd name="connsiteY239" fmla="*/ 2211271 h 6862288"/>
              <a:gd name="connsiteX240" fmla="*/ 0 w 4794266"/>
              <a:gd name="connsiteY240" fmla="*/ 2071210 h 6862288"/>
              <a:gd name="connsiteX241" fmla="*/ 740567 w 4794266"/>
              <a:gd name="connsiteY241" fmla="*/ 2071210 h 6862288"/>
              <a:gd name="connsiteX242" fmla="*/ 698268 w 4794266"/>
              <a:gd name="connsiteY242" fmla="*/ 2160994 h 6862288"/>
              <a:gd name="connsiteX243" fmla="*/ 0 w 4794266"/>
              <a:gd name="connsiteY243" fmla="*/ 2160994 h 6862288"/>
              <a:gd name="connsiteX244" fmla="*/ 0 w 4794266"/>
              <a:gd name="connsiteY244" fmla="*/ 2071210 h 6862288"/>
              <a:gd name="connsiteX245" fmla="*/ 1263349 w 4794266"/>
              <a:gd name="connsiteY245" fmla="*/ 2040088 h 6862288"/>
              <a:gd name="connsiteX246" fmla="*/ 3168348 w 4794266"/>
              <a:gd name="connsiteY246" fmla="*/ 2040088 h 6862288"/>
              <a:gd name="connsiteX247" fmla="*/ 3118959 w 4794266"/>
              <a:gd name="connsiteY247" fmla="*/ 2124996 h 6862288"/>
              <a:gd name="connsiteX248" fmla="*/ 1319793 w 4794266"/>
              <a:gd name="connsiteY248" fmla="*/ 2124996 h 6862288"/>
              <a:gd name="connsiteX249" fmla="*/ 14514 w 4794266"/>
              <a:gd name="connsiteY249" fmla="*/ 4728892 h 6862288"/>
              <a:gd name="connsiteX250" fmla="*/ 0 w 4794266"/>
              <a:gd name="connsiteY250" fmla="*/ 4728892 h 6862288"/>
              <a:gd name="connsiteX251" fmla="*/ 0 w 4794266"/>
              <a:gd name="connsiteY251" fmla="*/ 4557406 h 6862288"/>
              <a:gd name="connsiteX252" fmla="*/ 1263349 w 4794266"/>
              <a:gd name="connsiteY252" fmla="*/ 2040088 h 6862288"/>
              <a:gd name="connsiteX253" fmla="*/ 3495719 w 4794266"/>
              <a:gd name="connsiteY253" fmla="*/ 1977841 h 6862288"/>
              <a:gd name="connsiteX254" fmla="*/ 3541835 w 4794266"/>
              <a:gd name="connsiteY254" fmla="*/ 2080385 h 6862288"/>
              <a:gd name="connsiteX255" fmla="*/ 2197370 w 4794266"/>
              <a:gd name="connsiteY255" fmla="*/ 4728895 h 6862288"/>
              <a:gd name="connsiteX256" fmla="*/ 2098043 w 4794266"/>
              <a:gd name="connsiteY256" fmla="*/ 4728895 h 6862288"/>
              <a:gd name="connsiteX257" fmla="*/ 3495719 w 4794266"/>
              <a:gd name="connsiteY257" fmla="*/ 1977841 h 6862288"/>
              <a:gd name="connsiteX258" fmla="*/ 0 w 4794266"/>
              <a:gd name="connsiteY258" fmla="*/ 1900015 h 6862288"/>
              <a:gd name="connsiteX259" fmla="*/ 833922 w 4794266"/>
              <a:gd name="connsiteY259" fmla="*/ 1900015 h 6862288"/>
              <a:gd name="connsiteX260" fmla="*/ 791380 w 4794266"/>
              <a:gd name="connsiteY260" fmla="*/ 1989799 h 6862288"/>
              <a:gd name="connsiteX261" fmla="*/ 0 w 4794266"/>
              <a:gd name="connsiteY261" fmla="*/ 1989799 h 6862288"/>
              <a:gd name="connsiteX262" fmla="*/ 0 w 4794266"/>
              <a:gd name="connsiteY262" fmla="*/ 1900015 h 6862288"/>
              <a:gd name="connsiteX263" fmla="*/ 0 w 4794266"/>
              <a:gd name="connsiteY263" fmla="*/ 1728829 h 6862288"/>
              <a:gd name="connsiteX264" fmla="*/ 911757 w 4794266"/>
              <a:gd name="connsiteY264" fmla="*/ 1728829 h 6862288"/>
              <a:gd name="connsiteX265" fmla="*/ 869523 w 4794266"/>
              <a:gd name="connsiteY265" fmla="*/ 1818614 h 6862288"/>
              <a:gd name="connsiteX266" fmla="*/ 0 w 4794266"/>
              <a:gd name="connsiteY266" fmla="*/ 1818614 h 6862288"/>
              <a:gd name="connsiteX267" fmla="*/ 0 w 4794266"/>
              <a:gd name="connsiteY267" fmla="*/ 1728829 h 6862288"/>
              <a:gd name="connsiteX268" fmla="*/ 3236271 w 4794266"/>
              <a:gd name="connsiteY268" fmla="*/ 1682140 h 6862288"/>
              <a:gd name="connsiteX269" fmla="*/ 3292621 w 4794266"/>
              <a:gd name="connsiteY269" fmla="*/ 1787327 h 6862288"/>
              <a:gd name="connsiteX270" fmla="*/ 3187434 w 4794266"/>
              <a:gd name="connsiteY270" fmla="*/ 1787327 h 6862288"/>
              <a:gd name="connsiteX271" fmla="*/ 3236271 w 4794266"/>
              <a:gd name="connsiteY271" fmla="*/ 1682140 h 6862288"/>
              <a:gd name="connsiteX272" fmla="*/ 0 w 4794266"/>
              <a:gd name="connsiteY272" fmla="*/ 1542076 h 6862288"/>
              <a:gd name="connsiteX273" fmla="*/ 1005127 w 4794266"/>
              <a:gd name="connsiteY273" fmla="*/ 1542076 h 6862288"/>
              <a:gd name="connsiteX274" fmla="*/ 959295 w 4794266"/>
              <a:gd name="connsiteY274" fmla="*/ 1631861 h 6862288"/>
              <a:gd name="connsiteX275" fmla="*/ 0 w 4794266"/>
              <a:gd name="connsiteY275" fmla="*/ 1631861 h 6862288"/>
              <a:gd name="connsiteX276" fmla="*/ 0 w 4794266"/>
              <a:gd name="connsiteY276" fmla="*/ 1542076 h 6862288"/>
              <a:gd name="connsiteX277" fmla="*/ 3132571 w 4794266"/>
              <a:gd name="connsiteY277" fmla="*/ 1479829 h 6862288"/>
              <a:gd name="connsiteX278" fmla="*/ 3184006 w 4794266"/>
              <a:gd name="connsiteY278" fmla="*/ 1573753 h 6862288"/>
              <a:gd name="connsiteX279" fmla="*/ 3084565 w 4794266"/>
              <a:gd name="connsiteY279" fmla="*/ 1772037 h 6862288"/>
              <a:gd name="connsiteX280" fmla="*/ 2985124 w 4794266"/>
              <a:gd name="connsiteY280" fmla="*/ 1772037 h 6862288"/>
              <a:gd name="connsiteX281" fmla="*/ 3132571 w 4794266"/>
              <a:gd name="connsiteY281" fmla="*/ 1479829 h 6862288"/>
              <a:gd name="connsiteX282" fmla="*/ 3389755 w 4794266"/>
              <a:gd name="connsiteY282" fmla="*/ 1386453 h 6862288"/>
              <a:gd name="connsiteX283" fmla="*/ 3479540 w 4794266"/>
              <a:gd name="connsiteY283" fmla="*/ 1386453 h 6862288"/>
              <a:gd name="connsiteX284" fmla="*/ 3436443 w 4794266"/>
              <a:gd name="connsiteY284" fmla="*/ 1476239 h 6862288"/>
              <a:gd name="connsiteX285" fmla="*/ 3389755 w 4794266"/>
              <a:gd name="connsiteY285" fmla="*/ 1386453 h 6862288"/>
              <a:gd name="connsiteX286" fmla="*/ 0 w 4794266"/>
              <a:gd name="connsiteY286" fmla="*/ 1378844 h 6862288"/>
              <a:gd name="connsiteX287" fmla="*/ 40400 w 4794266"/>
              <a:gd name="connsiteY287" fmla="*/ 1460702 h 6862288"/>
              <a:gd name="connsiteX288" fmla="*/ 0 w 4794266"/>
              <a:gd name="connsiteY288" fmla="*/ 1460702 h 6862288"/>
              <a:gd name="connsiteX289" fmla="*/ 0 w 4794266"/>
              <a:gd name="connsiteY289" fmla="*/ 1378844 h 6862288"/>
              <a:gd name="connsiteX290" fmla="*/ 3041878 w 4794266"/>
              <a:gd name="connsiteY290" fmla="*/ 1277509 h 6862288"/>
              <a:gd name="connsiteX291" fmla="*/ 3087101 w 4794266"/>
              <a:gd name="connsiteY291" fmla="*/ 1365185 h 6862288"/>
              <a:gd name="connsiteX292" fmla="*/ 3090579 w 4794266"/>
              <a:gd name="connsiteY292" fmla="*/ 1375707 h 6862288"/>
              <a:gd name="connsiteX293" fmla="*/ 2892295 w 4794266"/>
              <a:gd name="connsiteY293" fmla="*/ 1772009 h 6862288"/>
              <a:gd name="connsiteX294" fmla="*/ 2798371 w 4794266"/>
              <a:gd name="connsiteY294" fmla="*/ 1772009 h 6862288"/>
              <a:gd name="connsiteX295" fmla="*/ 3041878 w 4794266"/>
              <a:gd name="connsiteY295" fmla="*/ 1277509 h 6862288"/>
              <a:gd name="connsiteX296" fmla="*/ 3311937 w 4794266"/>
              <a:gd name="connsiteY296" fmla="*/ 1215257 h 6862288"/>
              <a:gd name="connsiteX297" fmla="*/ 3572933 w 4794266"/>
              <a:gd name="connsiteY297" fmla="*/ 1215257 h 6862288"/>
              <a:gd name="connsiteX298" fmla="*/ 3530029 w 4794266"/>
              <a:gd name="connsiteY298" fmla="*/ 1305042 h 6862288"/>
              <a:gd name="connsiteX299" fmla="*/ 3354840 w 4794266"/>
              <a:gd name="connsiteY299" fmla="*/ 1305042 h 6862288"/>
              <a:gd name="connsiteX300" fmla="*/ 3311937 w 4794266"/>
              <a:gd name="connsiteY300" fmla="*/ 1215257 h 6862288"/>
              <a:gd name="connsiteX301" fmla="*/ 2950989 w 4794266"/>
              <a:gd name="connsiteY301" fmla="*/ 1075199 h 6862288"/>
              <a:gd name="connsiteX302" fmla="*/ 2993582 w 4794266"/>
              <a:gd name="connsiteY302" fmla="*/ 1160086 h 6862288"/>
              <a:gd name="connsiteX303" fmla="*/ 2997131 w 4794266"/>
              <a:gd name="connsiteY303" fmla="*/ 1174233 h 6862288"/>
              <a:gd name="connsiteX304" fmla="*/ 2698982 w 4794266"/>
              <a:gd name="connsiteY304" fmla="*/ 1771979 h 6862288"/>
              <a:gd name="connsiteX305" fmla="*/ 2596050 w 4794266"/>
              <a:gd name="connsiteY305" fmla="*/ 1771979 h 6862288"/>
              <a:gd name="connsiteX306" fmla="*/ 2950989 w 4794266"/>
              <a:gd name="connsiteY306" fmla="*/ 1075199 h 6862288"/>
              <a:gd name="connsiteX307" fmla="*/ 3218559 w 4794266"/>
              <a:gd name="connsiteY307" fmla="*/ 1044073 h 6862288"/>
              <a:gd name="connsiteX308" fmla="*/ 3650802 w 4794266"/>
              <a:gd name="connsiteY308" fmla="*/ 1044073 h 6862288"/>
              <a:gd name="connsiteX309" fmla="*/ 3608632 w 4794266"/>
              <a:gd name="connsiteY309" fmla="*/ 1133858 h 6862288"/>
              <a:gd name="connsiteX310" fmla="*/ 3264243 w 4794266"/>
              <a:gd name="connsiteY310" fmla="*/ 1133858 h 6862288"/>
              <a:gd name="connsiteX311" fmla="*/ 3218559 w 4794266"/>
              <a:gd name="connsiteY311" fmla="*/ 1044073 h 6862288"/>
              <a:gd name="connsiteX312" fmla="*/ 0 w 4794266"/>
              <a:gd name="connsiteY312" fmla="*/ 969072 h 6862288"/>
              <a:gd name="connsiteX313" fmla="*/ 242609 w 4794266"/>
              <a:gd name="connsiteY313" fmla="*/ 1445195 h 6862288"/>
              <a:gd name="connsiteX314" fmla="*/ 141781 w 4794266"/>
              <a:gd name="connsiteY314" fmla="*/ 1445195 h 6862288"/>
              <a:gd name="connsiteX315" fmla="*/ 0 w 4794266"/>
              <a:gd name="connsiteY315" fmla="*/ 1165963 h 6862288"/>
              <a:gd name="connsiteX316" fmla="*/ 0 w 4794266"/>
              <a:gd name="connsiteY316" fmla="*/ 969072 h 6862288"/>
              <a:gd name="connsiteX317" fmla="*/ 2839507 w 4794266"/>
              <a:gd name="connsiteY317" fmla="*/ 888446 h 6862288"/>
              <a:gd name="connsiteX318" fmla="*/ 2888263 w 4794266"/>
              <a:gd name="connsiteY318" fmla="*/ 984396 h 6862288"/>
              <a:gd name="connsiteX319" fmla="*/ 2494733 w 4794266"/>
              <a:gd name="connsiteY319" fmla="*/ 1787533 h 6862288"/>
              <a:gd name="connsiteX320" fmla="*/ 2393739 w 4794266"/>
              <a:gd name="connsiteY320" fmla="*/ 1787533 h 6862288"/>
              <a:gd name="connsiteX321" fmla="*/ 2839507 w 4794266"/>
              <a:gd name="connsiteY321" fmla="*/ 888446 h 6862288"/>
              <a:gd name="connsiteX322" fmla="*/ 3125183 w 4794266"/>
              <a:gd name="connsiteY322" fmla="*/ 872877 h 6862288"/>
              <a:gd name="connsiteX323" fmla="*/ 3744155 w 4794266"/>
              <a:gd name="connsiteY323" fmla="*/ 872877 h 6862288"/>
              <a:gd name="connsiteX324" fmla="*/ 3701711 w 4794266"/>
              <a:gd name="connsiteY324" fmla="*/ 962518 h 6862288"/>
              <a:gd name="connsiteX325" fmla="*/ 3171164 w 4794266"/>
              <a:gd name="connsiteY325" fmla="*/ 962518 h 6862288"/>
              <a:gd name="connsiteX326" fmla="*/ 3125183 w 4794266"/>
              <a:gd name="connsiteY326" fmla="*/ 872877 h 6862288"/>
              <a:gd name="connsiteX327" fmla="*/ 3047375 w 4794266"/>
              <a:gd name="connsiteY327" fmla="*/ 701692 h 6862288"/>
              <a:gd name="connsiteX328" fmla="*/ 3837527 w 4794266"/>
              <a:gd name="connsiteY328" fmla="*/ 701692 h 6862288"/>
              <a:gd name="connsiteX329" fmla="*/ 3795008 w 4794266"/>
              <a:gd name="connsiteY329" fmla="*/ 791333 h 6862288"/>
              <a:gd name="connsiteX330" fmla="*/ 3089894 w 4794266"/>
              <a:gd name="connsiteY330" fmla="*/ 791333 h 6862288"/>
              <a:gd name="connsiteX331" fmla="*/ 3047375 w 4794266"/>
              <a:gd name="connsiteY331" fmla="*/ 701692 h 6862288"/>
              <a:gd name="connsiteX332" fmla="*/ 2741909 w 4794266"/>
              <a:gd name="connsiteY332" fmla="*/ 670568 h 6862288"/>
              <a:gd name="connsiteX333" fmla="*/ 2794841 w 4794266"/>
              <a:gd name="connsiteY333" fmla="*/ 773272 h 6862288"/>
              <a:gd name="connsiteX334" fmla="*/ 2286696 w 4794266"/>
              <a:gd name="connsiteY334" fmla="*/ 1771977 h 6862288"/>
              <a:gd name="connsiteX335" fmla="*/ 2191419 w 4794266"/>
              <a:gd name="connsiteY335" fmla="*/ 1771977 h 6862288"/>
              <a:gd name="connsiteX336" fmla="*/ 2741909 w 4794266"/>
              <a:gd name="connsiteY336" fmla="*/ 670568 h 6862288"/>
              <a:gd name="connsiteX337" fmla="*/ 0 w 4794266"/>
              <a:gd name="connsiteY337" fmla="*/ 587906 h 6862288"/>
              <a:gd name="connsiteX338" fmla="*/ 429355 w 4794266"/>
              <a:gd name="connsiteY338" fmla="*/ 1460707 h 6862288"/>
              <a:gd name="connsiteX339" fmla="*/ 335326 w 4794266"/>
              <a:gd name="connsiteY339" fmla="*/ 1460707 h 6862288"/>
              <a:gd name="connsiteX340" fmla="*/ 0 w 4794266"/>
              <a:gd name="connsiteY340" fmla="*/ 791234 h 6862288"/>
              <a:gd name="connsiteX341" fmla="*/ 0 w 4794266"/>
              <a:gd name="connsiteY341" fmla="*/ 587906 h 6862288"/>
              <a:gd name="connsiteX342" fmla="*/ 2953999 w 4794266"/>
              <a:gd name="connsiteY342" fmla="*/ 514940 h 6862288"/>
              <a:gd name="connsiteX343" fmla="*/ 3915367 w 4794266"/>
              <a:gd name="connsiteY343" fmla="*/ 514940 h 6862288"/>
              <a:gd name="connsiteX344" fmla="*/ 3873109 w 4794266"/>
              <a:gd name="connsiteY344" fmla="*/ 604580 h 6862288"/>
              <a:gd name="connsiteX345" fmla="*/ 2999778 w 4794266"/>
              <a:gd name="connsiteY345" fmla="*/ 604580 h 6862288"/>
              <a:gd name="connsiteX346" fmla="*/ 2953999 w 4794266"/>
              <a:gd name="connsiteY346" fmla="*/ 514940 h 6862288"/>
              <a:gd name="connsiteX347" fmla="*/ 2633401 w 4794266"/>
              <a:gd name="connsiteY347" fmla="*/ 483816 h 6862288"/>
              <a:gd name="connsiteX348" fmla="*/ 2685925 w 4794266"/>
              <a:gd name="connsiteY348" fmla="*/ 582365 h 6862288"/>
              <a:gd name="connsiteX349" fmla="*/ 2090661 w 4794266"/>
              <a:gd name="connsiteY349" fmla="*/ 1771998 h 6862288"/>
              <a:gd name="connsiteX350" fmla="*/ 1989115 w 4794266"/>
              <a:gd name="connsiteY350" fmla="*/ 1771998 h 6862288"/>
              <a:gd name="connsiteX351" fmla="*/ 2633401 w 4794266"/>
              <a:gd name="connsiteY351" fmla="*/ 483816 h 6862288"/>
              <a:gd name="connsiteX352" fmla="*/ 89908 w 4794266"/>
              <a:gd name="connsiteY352" fmla="*/ 359310 h 6862288"/>
              <a:gd name="connsiteX353" fmla="*/ 647166 w 4794266"/>
              <a:gd name="connsiteY353" fmla="*/ 1445187 h 6862288"/>
              <a:gd name="connsiteX354" fmla="*/ 544233 w 4794266"/>
              <a:gd name="connsiteY354" fmla="*/ 1445187 h 6862288"/>
              <a:gd name="connsiteX355" fmla="*/ 43765 w 4794266"/>
              <a:gd name="connsiteY355" fmla="*/ 454193 h 6862288"/>
              <a:gd name="connsiteX356" fmla="*/ 50864 w 4794266"/>
              <a:gd name="connsiteY356" fmla="*/ 436622 h 6862288"/>
              <a:gd name="connsiteX357" fmla="*/ 89908 w 4794266"/>
              <a:gd name="connsiteY357" fmla="*/ 359310 h 6862288"/>
              <a:gd name="connsiteX358" fmla="*/ 2876180 w 4794266"/>
              <a:gd name="connsiteY358" fmla="*/ 343745 h 6862288"/>
              <a:gd name="connsiteX359" fmla="*/ 4008747 w 4794266"/>
              <a:gd name="connsiteY359" fmla="*/ 343745 h 6862288"/>
              <a:gd name="connsiteX360" fmla="*/ 3963022 w 4794266"/>
              <a:gd name="connsiteY360" fmla="*/ 433529 h 6862288"/>
              <a:gd name="connsiteX361" fmla="*/ 2918387 w 4794266"/>
              <a:gd name="connsiteY361" fmla="*/ 433529 h 6862288"/>
              <a:gd name="connsiteX362" fmla="*/ 2876180 w 4794266"/>
              <a:gd name="connsiteY362" fmla="*/ 343745 h 6862288"/>
              <a:gd name="connsiteX363" fmla="*/ 2531542 w 4794266"/>
              <a:gd name="connsiteY363" fmla="*/ 281495 h 6862288"/>
              <a:gd name="connsiteX364" fmla="*/ 2576996 w 4794266"/>
              <a:gd name="connsiteY364" fmla="*/ 380390 h 6862288"/>
              <a:gd name="connsiteX365" fmla="*/ 1888193 w 4794266"/>
              <a:gd name="connsiteY365" fmla="*/ 1771985 h 6862288"/>
              <a:gd name="connsiteX366" fmla="*/ 1786794 w 4794266"/>
              <a:gd name="connsiteY366" fmla="*/ 1771985 h 6862288"/>
              <a:gd name="connsiteX367" fmla="*/ 2531542 w 4794266"/>
              <a:gd name="connsiteY367" fmla="*/ 281495 h 6862288"/>
              <a:gd name="connsiteX368" fmla="*/ 2782803 w 4794266"/>
              <a:gd name="connsiteY368" fmla="*/ 172561 h 6862288"/>
              <a:gd name="connsiteX369" fmla="*/ 4102104 w 4794266"/>
              <a:gd name="connsiteY369" fmla="*/ 172561 h 6862288"/>
              <a:gd name="connsiteX370" fmla="*/ 4059660 w 4794266"/>
              <a:gd name="connsiteY370" fmla="*/ 262345 h 6862288"/>
              <a:gd name="connsiteX371" fmla="*/ 2825247 w 4794266"/>
              <a:gd name="connsiteY371" fmla="*/ 262345 h 6862288"/>
              <a:gd name="connsiteX372" fmla="*/ 2782803 w 4794266"/>
              <a:gd name="connsiteY372" fmla="*/ 172561 h 6862288"/>
              <a:gd name="connsiteX373" fmla="*/ 186164 w 4794266"/>
              <a:gd name="connsiteY373" fmla="*/ 172558 h 6862288"/>
              <a:gd name="connsiteX374" fmla="*/ 833967 w 4794266"/>
              <a:gd name="connsiteY374" fmla="*/ 1460741 h 6862288"/>
              <a:gd name="connsiteX375" fmla="*/ 735921 w 4794266"/>
              <a:gd name="connsiteY375" fmla="*/ 1460741 h 6862288"/>
              <a:gd name="connsiteX376" fmla="*/ 137141 w 4794266"/>
              <a:gd name="connsiteY376" fmla="*/ 271108 h 6862288"/>
              <a:gd name="connsiteX377" fmla="*/ 151148 w 4794266"/>
              <a:gd name="connsiteY377" fmla="*/ 246470 h 6862288"/>
              <a:gd name="connsiteX378" fmla="*/ 186164 w 4794266"/>
              <a:gd name="connsiteY378" fmla="*/ 172558 h 6862288"/>
              <a:gd name="connsiteX379" fmla="*/ 2434228 w 4794266"/>
              <a:gd name="connsiteY379" fmla="*/ 94743 h 6862288"/>
              <a:gd name="connsiteX380" fmla="*/ 2483591 w 4794266"/>
              <a:gd name="connsiteY380" fmla="*/ 190361 h 6862288"/>
              <a:gd name="connsiteX381" fmla="*/ 1683210 w 4794266"/>
              <a:gd name="connsiteY381" fmla="*/ 1787545 h 6862288"/>
              <a:gd name="connsiteX382" fmla="*/ 1584484 w 4794266"/>
              <a:gd name="connsiteY382" fmla="*/ 1787545 h 6862288"/>
              <a:gd name="connsiteX383" fmla="*/ 2434228 w 4794266"/>
              <a:gd name="connsiteY383" fmla="*/ 94743 h 6862288"/>
              <a:gd name="connsiteX384" fmla="*/ 4682467 w 4794266"/>
              <a:gd name="connsiteY384" fmla="*/ 0 h 6862288"/>
              <a:gd name="connsiteX385" fmla="*/ 4685835 w 4794266"/>
              <a:gd name="connsiteY385" fmla="*/ 0 h 6862288"/>
              <a:gd name="connsiteX386" fmla="*/ 3971455 w 4794266"/>
              <a:gd name="connsiteY386" fmla="*/ 1413615 h 6862288"/>
              <a:gd name="connsiteX387" fmla="*/ 4691881 w 4794266"/>
              <a:gd name="connsiteY387" fmla="*/ 0 h 6862288"/>
              <a:gd name="connsiteX388" fmla="*/ 4794266 w 4794266"/>
              <a:gd name="connsiteY388" fmla="*/ 0 h 6862288"/>
              <a:gd name="connsiteX389" fmla="*/ 3485882 w 4794266"/>
              <a:gd name="connsiteY389" fmla="*/ 2565697 h 6862288"/>
              <a:gd name="connsiteX390" fmla="*/ 3438634 w 4794266"/>
              <a:gd name="connsiteY390" fmla="*/ 2467962 h 6862288"/>
              <a:gd name="connsiteX391" fmla="*/ 3436438 w 4794266"/>
              <a:gd name="connsiteY391" fmla="*/ 2472308 h 6862288"/>
              <a:gd name="connsiteX392" fmla="*/ 3438631 w 4794266"/>
              <a:gd name="connsiteY392" fmla="*/ 2467957 h 6862288"/>
              <a:gd name="connsiteX393" fmla="*/ 3436438 w 4794266"/>
              <a:gd name="connsiteY393" fmla="*/ 2463422 h 6862288"/>
              <a:gd name="connsiteX394" fmla="*/ 3841129 w 4794266"/>
              <a:gd name="connsiteY394" fmla="*/ 1669341 h 6862288"/>
              <a:gd name="connsiteX395" fmla="*/ 4682467 w 4794266"/>
              <a:gd name="connsiteY395" fmla="*/ 0 h 6862288"/>
              <a:gd name="connsiteX396" fmla="*/ 4484198 w 4794266"/>
              <a:gd name="connsiteY396" fmla="*/ 0 h 6862288"/>
              <a:gd name="connsiteX397" fmla="*/ 4588266 w 4794266"/>
              <a:gd name="connsiteY397" fmla="*/ 0 h 6862288"/>
              <a:gd name="connsiteX398" fmla="*/ 3580336 w 4794266"/>
              <a:gd name="connsiteY398" fmla="*/ 1982087 h 6862288"/>
              <a:gd name="connsiteX399" fmla="*/ 3530766 w 4794266"/>
              <a:gd name="connsiteY399" fmla="*/ 1886815 h 6862288"/>
              <a:gd name="connsiteX400" fmla="*/ 4484198 w 4794266"/>
              <a:gd name="connsiteY400" fmla="*/ 0 h 6862288"/>
              <a:gd name="connsiteX401" fmla="*/ 2499096 w 4794266"/>
              <a:gd name="connsiteY401" fmla="*/ 0 h 6862288"/>
              <a:gd name="connsiteX402" fmla="*/ 2598201 w 4794266"/>
              <a:gd name="connsiteY402" fmla="*/ 0 h 6862288"/>
              <a:gd name="connsiteX403" fmla="*/ 3203991 w 4794266"/>
              <a:gd name="connsiteY403" fmla="*/ 1191538 h 6862288"/>
              <a:gd name="connsiteX404" fmla="*/ 3451229 w 4794266"/>
              <a:gd name="connsiteY404" fmla="*/ 1678703 h 6862288"/>
              <a:gd name="connsiteX405" fmla="*/ 4252986 w 4794266"/>
              <a:gd name="connsiteY405" fmla="*/ 83062 h 6862288"/>
              <a:gd name="connsiteX406" fmla="*/ 2748367 w 4794266"/>
              <a:gd name="connsiteY406" fmla="*/ 83062 h 6862288"/>
              <a:gd name="connsiteX407" fmla="*/ 2703352 w 4794266"/>
              <a:gd name="connsiteY407" fmla="*/ 0 h 6862288"/>
              <a:gd name="connsiteX408" fmla="*/ 4396965 w 4794266"/>
              <a:gd name="connsiteY408" fmla="*/ 0 h 6862288"/>
              <a:gd name="connsiteX409" fmla="*/ 4355413 w 4794266"/>
              <a:gd name="connsiteY409" fmla="*/ 83062 h 6862288"/>
              <a:gd name="connsiteX410" fmla="*/ 3497144 w 4794266"/>
              <a:gd name="connsiteY410" fmla="*/ 1777549 h 6862288"/>
              <a:gd name="connsiteX411" fmla="*/ 3451229 w 4794266"/>
              <a:gd name="connsiteY411" fmla="*/ 1876393 h 6862288"/>
              <a:gd name="connsiteX412" fmla="*/ 1981937 w 4794266"/>
              <a:gd name="connsiteY412" fmla="*/ 4795845 h 6862288"/>
              <a:gd name="connsiteX413" fmla="*/ 1939552 w 4794266"/>
              <a:gd name="connsiteY413" fmla="*/ 4884099 h 6862288"/>
              <a:gd name="connsiteX414" fmla="*/ 1932489 w 4794266"/>
              <a:gd name="connsiteY414" fmla="*/ 4884099 h 6862288"/>
              <a:gd name="connsiteX415" fmla="*/ 1837126 w 4794266"/>
              <a:gd name="connsiteY415" fmla="*/ 4884099 h 6862288"/>
              <a:gd name="connsiteX416" fmla="*/ 39353 w 4794266"/>
              <a:gd name="connsiteY416" fmla="*/ 4884099 h 6862288"/>
              <a:gd name="connsiteX417" fmla="*/ 1031836 w 4794266"/>
              <a:gd name="connsiteY417" fmla="*/ 6861000 h 6862288"/>
              <a:gd name="connsiteX418" fmla="*/ 936473 w 4794266"/>
              <a:gd name="connsiteY418" fmla="*/ 6861000 h 6862288"/>
              <a:gd name="connsiteX419" fmla="*/ 0 w 4794266"/>
              <a:gd name="connsiteY419" fmla="*/ 5005253 h 6862288"/>
              <a:gd name="connsiteX420" fmla="*/ 0 w 4794266"/>
              <a:gd name="connsiteY420" fmla="*/ 4795845 h 6862288"/>
              <a:gd name="connsiteX421" fmla="*/ 1879509 w 4794266"/>
              <a:gd name="connsiteY421" fmla="*/ 4795845 h 6862288"/>
              <a:gd name="connsiteX422" fmla="*/ 3401781 w 4794266"/>
              <a:gd name="connsiteY422" fmla="*/ 1777549 h 6862288"/>
              <a:gd name="connsiteX423" fmla="*/ 3165139 w 4794266"/>
              <a:gd name="connsiteY423" fmla="*/ 1315095 h 6862288"/>
              <a:gd name="connsiteX424" fmla="*/ 2499096 w 4794266"/>
              <a:gd name="connsiteY424" fmla="*/ 0 h 6862288"/>
              <a:gd name="connsiteX425" fmla="*/ 2282766 w 4794266"/>
              <a:gd name="connsiteY425" fmla="*/ 0 h 6862288"/>
              <a:gd name="connsiteX426" fmla="*/ 2383457 w 4794266"/>
              <a:gd name="connsiteY426" fmla="*/ 0 h 6862288"/>
              <a:gd name="connsiteX427" fmla="*/ 1448845 w 4794266"/>
              <a:gd name="connsiteY427" fmla="*/ 1858774 h 6862288"/>
              <a:gd name="connsiteX428" fmla="*/ 3246161 w 4794266"/>
              <a:gd name="connsiteY428" fmla="*/ 1858774 h 6862288"/>
              <a:gd name="connsiteX429" fmla="*/ 3203871 w 4794266"/>
              <a:gd name="connsiteY429" fmla="*/ 1943196 h 6862288"/>
              <a:gd name="connsiteX430" fmla="*/ 1403031 w 4794266"/>
              <a:gd name="connsiteY430" fmla="*/ 1943196 h 6862288"/>
              <a:gd name="connsiteX431" fmla="*/ 1392458 w 4794266"/>
              <a:gd name="connsiteY431" fmla="*/ 1943196 h 6862288"/>
              <a:gd name="connsiteX432" fmla="*/ 1304354 w 4794266"/>
              <a:gd name="connsiteY432" fmla="*/ 1943196 h 6862288"/>
              <a:gd name="connsiteX433" fmla="*/ 2282766 w 4794266"/>
              <a:gd name="connsiteY433" fmla="*/ 0 h 6862288"/>
              <a:gd name="connsiteX434" fmla="*/ 2085184 w 4794266"/>
              <a:gd name="connsiteY434" fmla="*/ 0 h 6862288"/>
              <a:gd name="connsiteX435" fmla="*/ 2180489 w 4794266"/>
              <a:gd name="connsiteY435" fmla="*/ 0 h 6862288"/>
              <a:gd name="connsiteX436" fmla="*/ 921627 w 4794266"/>
              <a:gd name="connsiteY436" fmla="*/ 2503438 h 6862288"/>
              <a:gd name="connsiteX437" fmla="*/ 0 w 4794266"/>
              <a:gd name="connsiteY437" fmla="*/ 2503438 h 6862288"/>
              <a:gd name="connsiteX438" fmla="*/ 0 w 4794266"/>
              <a:gd name="connsiteY438" fmla="*/ 2418757 h 6862288"/>
              <a:gd name="connsiteX439" fmla="*/ 868685 w 4794266"/>
              <a:gd name="connsiteY439" fmla="*/ 2418757 h 6862288"/>
              <a:gd name="connsiteX440" fmla="*/ 2085184 w 4794266"/>
              <a:gd name="connsiteY440" fmla="*/ 0 h 6862288"/>
              <a:gd name="connsiteX441" fmla="*/ 1883218 w 4794266"/>
              <a:gd name="connsiteY441" fmla="*/ 0 h 6862288"/>
              <a:gd name="connsiteX442" fmla="*/ 1978547 w 4794266"/>
              <a:gd name="connsiteY442" fmla="*/ 0 h 6862288"/>
              <a:gd name="connsiteX443" fmla="*/ 813769 w 4794266"/>
              <a:gd name="connsiteY443" fmla="*/ 2332241 h 6862288"/>
              <a:gd name="connsiteX444" fmla="*/ 0 w 4794266"/>
              <a:gd name="connsiteY444" fmla="*/ 2332241 h 6862288"/>
              <a:gd name="connsiteX445" fmla="*/ 0 w 4794266"/>
              <a:gd name="connsiteY445" fmla="*/ 2247501 h 6862288"/>
              <a:gd name="connsiteX446" fmla="*/ 753901 w 4794266"/>
              <a:gd name="connsiteY446" fmla="*/ 2247501 h 6862288"/>
              <a:gd name="connsiteX447" fmla="*/ 753901 w 4794266"/>
              <a:gd name="connsiteY447" fmla="*/ 2251031 h 6862288"/>
              <a:gd name="connsiteX448" fmla="*/ 1883218 w 4794266"/>
              <a:gd name="connsiteY448" fmla="*/ 0 h 6862288"/>
              <a:gd name="connsiteX449" fmla="*/ 1676567 w 4794266"/>
              <a:gd name="connsiteY449" fmla="*/ 0 h 6862288"/>
              <a:gd name="connsiteX450" fmla="*/ 1775670 w 4794266"/>
              <a:gd name="connsiteY450" fmla="*/ 0 h 6862288"/>
              <a:gd name="connsiteX451" fmla="*/ 1085842 w 4794266"/>
              <a:gd name="connsiteY451" fmla="*/ 1367346 h 6862288"/>
              <a:gd name="connsiteX452" fmla="*/ 1039779 w 4794266"/>
              <a:gd name="connsiteY452" fmla="*/ 1264773 h 6862288"/>
              <a:gd name="connsiteX453" fmla="*/ 1676567 w 4794266"/>
              <a:gd name="connsiteY453" fmla="*/ 0 h 6862288"/>
              <a:gd name="connsiteX454" fmla="*/ 1479705 w 4794266"/>
              <a:gd name="connsiteY454" fmla="*/ 0 h 6862288"/>
              <a:gd name="connsiteX455" fmla="*/ 1574216 w 4794266"/>
              <a:gd name="connsiteY455" fmla="*/ 0 h 6862288"/>
              <a:gd name="connsiteX456" fmla="*/ 995314 w 4794266"/>
              <a:gd name="connsiteY456" fmla="*/ 1165036 h 6862288"/>
              <a:gd name="connsiteX457" fmla="*/ 946402 w 4794266"/>
              <a:gd name="connsiteY457" fmla="*/ 1069591 h 6862288"/>
              <a:gd name="connsiteX458" fmla="*/ 1479705 w 4794266"/>
              <a:gd name="connsiteY458" fmla="*/ 0 h 6862288"/>
              <a:gd name="connsiteX459" fmla="*/ 1270221 w 4794266"/>
              <a:gd name="connsiteY459" fmla="*/ 0 h 6862288"/>
              <a:gd name="connsiteX460" fmla="*/ 1371191 w 4794266"/>
              <a:gd name="connsiteY460" fmla="*/ 0 h 6862288"/>
              <a:gd name="connsiteX461" fmla="*/ 886459 w 4794266"/>
              <a:gd name="connsiteY461" fmla="*/ 962730 h 6862288"/>
              <a:gd name="connsiteX462" fmla="*/ 837468 w 4794266"/>
              <a:gd name="connsiteY462" fmla="*/ 867670 h 6862288"/>
              <a:gd name="connsiteX463" fmla="*/ 1270221 w 4794266"/>
              <a:gd name="connsiteY463" fmla="*/ 0 h 6862288"/>
              <a:gd name="connsiteX464" fmla="*/ 1086586 w 4794266"/>
              <a:gd name="connsiteY464" fmla="*/ 0 h 6862288"/>
              <a:gd name="connsiteX465" fmla="*/ 1183878 w 4794266"/>
              <a:gd name="connsiteY465" fmla="*/ 0 h 6862288"/>
              <a:gd name="connsiteX466" fmla="*/ 797450 w 4794266"/>
              <a:gd name="connsiteY466" fmla="*/ 760440 h 6862288"/>
              <a:gd name="connsiteX467" fmla="*/ 744092 w 4794266"/>
              <a:gd name="connsiteY467" fmla="*/ 658939 h 6862288"/>
              <a:gd name="connsiteX468" fmla="*/ 1086586 w 4794266"/>
              <a:gd name="connsiteY468" fmla="*/ 0 h 6862288"/>
              <a:gd name="connsiteX469" fmla="*/ 882903 w 4794266"/>
              <a:gd name="connsiteY469" fmla="*/ 0 h 6862288"/>
              <a:gd name="connsiteX470" fmla="*/ 983094 w 4794266"/>
              <a:gd name="connsiteY470" fmla="*/ 0 h 6862288"/>
              <a:gd name="connsiteX471" fmla="*/ 699348 w 4794266"/>
              <a:gd name="connsiteY471" fmla="*/ 573640 h 6862288"/>
              <a:gd name="connsiteX472" fmla="*/ 657662 w 4794266"/>
              <a:gd name="connsiteY472" fmla="*/ 488488 h 6862288"/>
              <a:gd name="connsiteX473" fmla="*/ 650715 w 4794266"/>
              <a:gd name="connsiteY473" fmla="*/ 474296 h 6862288"/>
              <a:gd name="connsiteX474" fmla="*/ 882903 w 4794266"/>
              <a:gd name="connsiteY474" fmla="*/ 0 h 6862288"/>
              <a:gd name="connsiteX475" fmla="*/ 677572 w 4794266"/>
              <a:gd name="connsiteY475" fmla="*/ 0 h 6862288"/>
              <a:gd name="connsiteX476" fmla="*/ 778686 w 4794266"/>
              <a:gd name="connsiteY476" fmla="*/ 0 h 6862288"/>
              <a:gd name="connsiteX477" fmla="*/ 588085 w 4794266"/>
              <a:gd name="connsiteY477" fmla="*/ 371319 h 6862288"/>
              <a:gd name="connsiteX478" fmla="*/ 545333 w 4794266"/>
              <a:gd name="connsiteY478" fmla="*/ 279088 h 6862288"/>
              <a:gd name="connsiteX479" fmla="*/ 541771 w 4794266"/>
              <a:gd name="connsiteY479" fmla="*/ 275541 h 6862288"/>
              <a:gd name="connsiteX480" fmla="*/ 677572 w 4794266"/>
              <a:gd name="connsiteY480" fmla="*/ 0 h 6862288"/>
              <a:gd name="connsiteX481" fmla="*/ 483066 w 4794266"/>
              <a:gd name="connsiteY481" fmla="*/ 0 h 6862288"/>
              <a:gd name="connsiteX482" fmla="*/ 579239 w 4794266"/>
              <a:gd name="connsiteY482" fmla="*/ 0 h 6862288"/>
              <a:gd name="connsiteX483" fmla="*/ 496812 w 4794266"/>
              <a:gd name="connsiteY483" fmla="*/ 169055 h 6862288"/>
              <a:gd name="connsiteX484" fmla="*/ 448395 w 4794266"/>
              <a:gd name="connsiteY484" fmla="*/ 67508 h 6862288"/>
              <a:gd name="connsiteX485" fmla="*/ 483066 w 4794266"/>
              <a:gd name="connsiteY485" fmla="*/ 0 h 6862288"/>
              <a:gd name="connsiteX486" fmla="*/ 281623 w 4794266"/>
              <a:gd name="connsiteY486" fmla="*/ 0 h 6862288"/>
              <a:gd name="connsiteX487" fmla="*/ 380286 w 4794266"/>
              <a:gd name="connsiteY487" fmla="*/ 0 h 6862288"/>
              <a:gd name="connsiteX488" fmla="*/ 347483 w 4794266"/>
              <a:gd name="connsiteY488" fmla="*/ 69038 h 6862288"/>
              <a:gd name="connsiteX489" fmla="*/ 1036285 w 4794266"/>
              <a:gd name="connsiteY489" fmla="*/ 1460728 h 6862288"/>
              <a:gd name="connsiteX490" fmla="*/ 941880 w 4794266"/>
              <a:gd name="connsiteY490" fmla="*/ 1460728 h 6862288"/>
              <a:gd name="connsiteX491" fmla="*/ 246086 w 4794266"/>
              <a:gd name="connsiteY491" fmla="*/ 69038 h 6862288"/>
              <a:gd name="connsiteX492" fmla="*/ 281623 w 4794266"/>
              <a:gd name="connsiteY492" fmla="*/ 0 h 6862288"/>
              <a:gd name="connsiteX493" fmla="*/ 79031 w 4794266"/>
              <a:gd name="connsiteY493" fmla="*/ 0 h 6862288"/>
              <a:gd name="connsiteX494" fmla="*/ 173569 w 4794266"/>
              <a:gd name="connsiteY494" fmla="*/ 0 h 6862288"/>
              <a:gd name="connsiteX495" fmla="*/ 0 w 4794266"/>
              <a:gd name="connsiteY495" fmla="*/ 349055 h 6862288"/>
              <a:gd name="connsiteX496" fmla="*/ 0 w 4794266"/>
              <a:gd name="connsiteY496" fmla="*/ 155555 h 6862288"/>
              <a:gd name="connsiteX497" fmla="*/ 79031 w 4794266"/>
              <a:gd name="connsiteY497"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12915 w 4794266"/>
              <a:gd name="connsiteY199" fmla="*/ 4728890 h 6862288"/>
              <a:gd name="connsiteX200" fmla="*/ 2398846 w 4794266"/>
              <a:gd name="connsiteY200" fmla="*/ 4728890 h 6862288"/>
              <a:gd name="connsiteX201" fmla="*/ 2395559 w 4794266"/>
              <a:gd name="connsiteY201" fmla="*/ 4728890 h 6862288"/>
              <a:gd name="connsiteX202" fmla="*/ 1308307 w 4794266"/>
              <a:gd name="connsiteY202" fmla="*/ 6862288 h 6862288"/>
              <a:gd name="connsiteX203" fmla="*/ 1205888 w 4794266"/>
              <a:gd name="connsiteY203" fmla="*/ 6862288 h 6862288"/>
              <a:gd name="connsiteX204" fmla="*/ 1206546 w 4794266"/>
              <a:gd name="connsiteY204" fmla="*/ 6860998 h 6862288"/>
              <a:gd name="connsiteX205" fmla="*/ 1127055 w 4794266"/>
              <a:gd name="connsiteY205" fmla="*/ 6860998 h 6862288"/>
              <a:gd name="connsiteX206" fmla="*/ 1081302 w 4794266"/>
              <a:gd name="connsiteY206" fmla="*/ 6769162 h 6862288"/>
              <a:gd name="connsiteX207" fmla="*/ 226066 w 4794266"/>
              <a:gd name="connsiteY207" fmla="*/ 5059594 h 6862288"/>
              <a:gd name="connsiteX208" fmla="*/ 183832 w 4794266"/>
              <a:gd name="connsiteY208" fmla="*/ 4974822 h 6862288"/>
              <a:gd name="connsiteX209" fmla="*/ 1880226 w 4794266"/>
              <a:gd name="connsiteY209" fmla="*/ 4974822 h 6862288"/>
              <a:gd name="connsiteX210" fmla="*/ 1834473 w 4794266"/>
              <a:gd name="connsiteY210" fmla="*/ 5059594 h 6862288"/>
              <a:gd name="connsiteX211" fmla="*/ 324611 w 4794266"/>
              <a:gd name="connsiteY211" fmla="*/ 5059594 h 6862288"/>
              <a:gd name="connsiteX212" fmla="*/ 1134094 w 4794266"/>
              <a:gd name="connsiteY212" fmla="*/ 6673793 h 6862288"/>
              <a:gd name="connsiteX213" fmla="*/ 1376939 w 4794266"/>
              <a:gd name="connsiteY213" fmla="*/ 6182822 h 6862288"/>
              <a:gd name="connsiteX214" fmla="*/ 2073798 w 4794266"/>
              <a:gd name="connsiteY214" fmla="*/ 4794681 h 6862288"/>
              <a:gd name="connsiteX215" fmla="*/ 2172342 w 4794266"/>
              <a:gd name="connsiteY215" fmla="*/ 4794681 h 6862288"/>
              <a:gd name="connsiteX216" fmla="*/ 1415653 w 4794266"/>
              <a:gd name="connsiteY216" fmla="*/ 6306448 h 6862288"/>
              <a:gd name="connsiteX217" fmla="*/ 1179847 w 4794266"/>
              <a:gd name="connsiteY217" fmla="*/ 6769162 h 6862288"/>
              <a:gd name="connsiteX218" fmla="*/ 1217546 w 4794266"/>
              <a:gd name="connsiteY218" fmla="*/ 6839426 h 6862288"/>
              <a:gd name="connsiteX219" fmla="*/ 2569126 w 4794266"/>
              <a:gd name="connsiteY219" fmla="*/ 4189024 h 6862288"/>
              <a:gd name="connsiteX220" fmla="*/ 2570556 w 4794266"/>
              <a:gd name="connsiteY220" fmla="*/ 4191982 h 6862288"/>
              <a:gd name="connsiteX221" fmla="*/ 3387196 w 4794266"/>
              <a:gd name="connsiteY221" fmla="*/ 2569217 h 6862288"/>
              <a:gd name="connsiteX222" fmla="*/ 1393478 w 4794266"/>
              <a:gd name="connsiteY222" fmla="*/ 2553652 h 6862288"/>
              <a:gd name="connsiteX223" fmla="*/ 2903768 w 4794266"/>
              <a:gd name="connsiteY223" fmla="*/ 2553652 h 6862288"/>
              <a:gd name="connsiteX224" fmla="*/ 2857787 w 4794266"/>
              <a:gd name="connsiteY224" fmla="*/ 2643437 h 6862288"/>
              <a:gd name="connsiteX225" fmla="*/ 1351035 w 4794266"/>
              <a:gd name="connsiteY225" fmla="*/ 2643437 h 6862288"/>
              <a:gd name="connsiteX226" fmla="*/ 1393478 w 4794266"/>
              <a:gd name="connsiteY226" fmla="*/ 2553652 h 6862288"/>
              <a:gd name="connsiteX227" fmla="*/ 1471298 w 4794266"/>
              <a:gd name="connsiteY227" fmla="*/ 2382466 h 6862288"/>
              <a:gd name="connsiteX228" fmla="*/ 2981587 w 4794266"/>
              <a:gd name="connsiteY228" fmla="*/ 2382466 h 6862288"/>
              <a:gd name="connsiteX229" fmla="*/ 2939143 w 4794266"/>
              <a:gd name="connsiteY229" fmla="*/ 2472251 h 6862288"/>
              <a:gd name="connsiteX230" fmla="*/ 1428853 w 4794266"/>
              <a:gd name="connsiteY230" fmla="*/ 2472251 h 6862288"/>
              <a:gd name="connsiteX231" fmla="*/ 1471298 w 4794266"/>
              <a:gd name="connsiteY231" fmla="*/ 2382466 h 6862288"/>
              <a:gd name="connsiteX232" fmla="*/ 1364286 w 4794266"/>
              <a:gd name="connsiteY232" fmla="*/ 2211271 h 6862288"/>
              <a:gd name="connsiteX233" fmla="*/ 3074965 w 4794266"/>
              <a:gd name="connsiteY233" fmla="*/ 2211271 h 6862288"/>
              <a:gd name="connsiteX234" fmla="*/ 3029017 w 4794266"/>
              <a:gd name="connsiteY234" fmla="*/ 2299248 h 6862288"/>
              <a:gd name="connsiteX235" fmla="*/ 1420838 w 4794266"/>
              <a:gd name="connsiteY235" fmla="*/ 2299248 h 6862288"/>
              <a:gd name="connsiteX236" fmla="*/ 204981 w 4794266"/>
              <a:gd name="connsiteY236" fmla="*/ 4713353 h 6862288"/>
              <a:gd name="connsiteX237" fmla="*/ 106016 w 4794266"/>
              <a:gd name="connsiteY237" fmla="*/ 4713353 h 6862288"/>
              <a:gd name="connsiteX238" fmla="*/ 1364286 w 4794266"/>
              <a:gd name="connsiteY238" fmla="*/ 2211271 h 6862288"/>
              <a:gd name="connsiteX239" fmla="*/ 0 w 4794266"/>
              <a:gd name="connsiteY239" fmla="*/ 2071210 h 6862288"/>
              <a:gd name="connsiteX240" fmla="*/ 740567 w 4794266"/>
              <a:gd name="connsiteY240" fmla="*/ 2071210 h 6862288"/>
              <a:gd name="connsiteX241" fmla="*/ 698268 w 4794266"/>
              <a:gd name="connsiteY241" fmla="*/ 2160994 h 6862288"/>
              <a:gd name="connsiteX242" fmla="*/ 0 w 4794266"/>
              <a:gd name="connsiteY242" fmla="*/ 2160994 h 6862288"/>
              <a:gd name="connsiteX243" fmla="*/ 0 w 4794266"/>
              <a:gd name="connsiteY243" fmla="*/ 2071210 h 6862288"/>
              <a:gd name="connsiteX244" fmla="*/ 1263349 w 4794266"/>
              <a:gd name="connsiteY244" fmla="*/ 2040088 h 6862288"/>
              <a:gd name="connsiteX245" fmla="*/ 3168348 w 4794266"/>
              <a:gd name="connsiteY245" fmla="*/ 2040088 h 6862288"/>
              <a:gd name="connsiteX246" fmla="*/ 3118959 w 4794266"/>
              <a:gd name="connsiteY246" fmla="*/ 2124996 h 6862288"/>
              <a:gd name="connsiteX247" fmla="*/ 1319793 w 4794266"/>
              <a:gd name="connsiteY247" fmla="*/ 2124996 h 6862288"/>
              <a:gd name="connsiteX248" fmla="*/ 14514 w 4794266"/>
              <a:gd name="connsiteY248" fmla="*/ 4728892 h 6862288"/>
              <a:gd name="connsiteX249" fmla="*/ 0 w 4794266"/>
              <a:gd name="connsiteY249" fmla="*/ 4728892 h 6862288"/>
              <a:gd name="connsiteX250" fmla="*/ 0 w 4794266"/>
              <a:gd name="connsiteY250" fmla="*/ 4557406 h 6862288"/>
              <a:gd name="connsiteX251" fmla="*/ 1263349 w 4794266"/>
              <a:gd name="connsiteY251" fmla="*/ 2040088 h 6862288"/>
              <a:gd name="connsiteX252" fmla="*/ 3495719 w 4794266"/>
              <a:gd name="connsiteY252" fmla="*/ 1977841 h 6862288"/>
              <a:gd name="connsiteX253" fmla="*/ 3541835 w 4794266"/>
              <a:gd name="connsiteY253" fmla="*/ 2080385 h 6862288"/>
              <a:gd name="connsiteX254" fmla="*/ 2197370 w 4794266"/>
              <a:gd name="connsiteY254" fmla="*/ 4728895 h 6862288"/>
              <a:gd name="connsiteX255" fmla="*/ 2098043 w 4794266"/>
              <a:gd name="connsiteY255" fmla="*/ 4728895 h 6862288"/>
              <a:gd name="connsiteX256" fmla="*/ 3495719 w 4794266"/>
              <a:gd name="connsiteY256" fmla="*/ 1977841 h 6862288"/>
              <a:gd name="connsiteX257" fmla="*/ 0 w 4794266"/>
              <a:gd name="connsiteY257" fmla="*/ 1900015 h 6862288"/>
              <a:gd name="connsiteX258" fmla="*/ 833922 w 4794266"/>
              <a:gd name="connsiteY258" fmla="*/ 1900015 h 6862288"/>
              <a:gd name="connsiteX259" fmla="*/ 791380 w 4794266"/>
              <a:gd name="connsiteY259" fmla="*/ 1989799 h 6862288"/>
              <a:gd name="connsiteX260" fmla="*/ 0 w 4794266"/>
              <a:gd name="connsiteY260" fmla="*/ 1989799 h 6862288"/>
              <a:gd name="connsiteX261" fmla="*/ 0 w 4794266"/>
              <a:gd name="connsiteY261" fmla="*/ 1900015 h 6862288"/>
              <a:gd name="connsiteX262" fmla="*/ 0 w 4794266"/>
              <a:gd name="connsiteY262" fmla="*/ 1728829 h 6862288"/>
              <a:gd name="connsiteX263" fmla="*/ 911757 w 4794266"/>
              <a:gd name="connsiteY263" fmla="*/ 1728829 h 6862288"/>
              <a:gd name="connsiteX264" fmla="*/ 869523 w 4794266"/>
              <a:gd name="connsiteY264" fmla="*/ 1818614 h 6862288"/>
              <a:gd name="connsiteX265" fmla="*/ 0 w 4794266"/>
              <a:gd name="connsiteY265" fmla="*/ 1818614 h 6862288"/>
              <a:gd name="connsiteX266" fmla="*/ 0 w 4794266"/>
              <a:gd name="connsiteY266" fmla="*/ 1728829 h 6862288"/>
              <a:gd name="connsiteX267" fmla="*/ 3236271 w 4794266"/>
              <a:gd name="connsiteY267" fmla="*/ 1682140 h 6862288"/>
              <a:gd name="connsiteX268" fmla="*/ 3292621 w 4794266"/>
              <a:gd name="connsiteY268" fmla="*/ 1787327 h 6862288"/>
              <a:gd name="connsiteX269" fmla="*/ 3187434 w 4794266"/>
              <a:gd name="connsiteY269" fmla="*/ 1787327 h 6862288"/>
              <a:gd name="connsiteX270" fmla="*/ 3236271 w 4794266"/>
              <a:gd name="connsiteY270" fmla="*/ 1682140 h 6862288"/>
              <a:gd name="connsiteX271" fmla="*/ 0 w 4794266"/>
              <a:gd name="connsiteY271" fmla="*/ 1542076 h 6862288"/>
              <a:gd name="connsiteX272" fmla="*/ 1005127 w 4794266"/>
              <a:gd name="connsiteY272" fmla="*/ 1542076 h 6862288"/>
              <a:gd name="connsiteX273" fmla="*/ 959295 w 4794266"/>
              <a:gd name="connsiteY273" fmla="*/ 1631861 h 6862288"/>
              <a:gd name="connsiteX274" fmla="*/ 0 w 4794266"/>
              <a:gd name="connsiteY274" fmla="*/ 1631861 h 6862288"/>
              <a:gd name="connsiteX275" fmla="*/ 0 w 4794266"/>
              <a:gd name="connsiteY275" fmla="*/ 1542076 h 6862288"/>
              <a:gd name="connsiteX276" fmla="*/ 3132571 w 4794266"/>
              <a:gd name="connsiteY276" fmla="*/ 1479829 h 6862288"/>
              <a:gd name="connsiteX277" fmla="*/ 3184006 w 4794266"/>
              <a:gd name="connsiteY277" fmla="*/ 1573753 h 6862288"/>
              <a:gd name="connsiteX278" fmla="*/ 3084565 w 4794266"/>
              <a:gd name="connsiteY278" fmla="*/ 1772037 h 6862288"/>
              <a:gd name="connsiteX279" fmla="*/ 2985124 w 4794266"/>
              <a:gd name="connsiteY279" fmla="*/ 1772037 h 6862288"/>
              <a:gd name="connsiteX280" fmla="*/ 3132571 w 4794266"/>
              <a:gd name="connsiteY280" fmla="*/ 1479829 h 6862288"/>
              <a:gd name="connsiteX281" fmla="*/ 3389755 w 4794266"/>
              <a:gd name="connsiteY281" fmla="*/ 1386453 h 6862288"/>
              <a:gd name="connsiteX282" fmla="*/ 3479540 w 4794266"/>
              <a:gd name="connsiteY282" fmla="*/ 1386453 h 6862288"/>
              <a:gd name="connsiteX283" fmla="*/ 3436443 w 4794266"/>
              <a:gd name="connsiteY283" fmla="*/ 1476239 h 6862288"/>
              <a:gd name="connsiteX284" fmla="*/ 3389755 w 4794266"/>
              <a:gd name="connsiteY284" fmla="*/ 1386453 h 6862288"/>
              <a:gd name="connsiteX285" fmla="*/ 0 w 4794266"/>
              <a:gd name="connsiteY285" fmla="*/ 1378844 h 6862288"/>
              <a:gd name="connsiteX286" fmla="*/ 40400 w 4794266"/>
              <a:gd name="connsiteY286" fmla="*/ 1460702 h 6862288"/>
              <a:gd name="connsiteX287" fmla="*/ 0 w 4794266"/>
              <a:gd name="connsiteY287" fmla="*/ 1460702 h 6862288"/>
              <a:gd name="connsiteX288" fmla="*/ 0 w 4794266"/>
              <a:gd name="connsiteY288" fmla="*/ 1378844 h 6862288"/>
              <a:gd name="connsiteX289" fmla="*/ 3041878 w 4794266"/>
              <a:gd name="connsiteY289" fmla="*/ 1277509 h 6862288"/>
              <a:gd name="connsiteX290" fmla="*/ 3087101 w 4794266"/>
              <a:gd name="connsiteY290" fmla="*/ 1365185 h 6862288"/>
              <a:gd name="connsiteX291" fmla="*/ 3090579 w 4794266"/>
              <a:gd name="connsiteY291" fmla="*/ 1375707 h 6862288"/>
              <a:gd name="connsiteX292" fmla="*/ 2892295 w 4794266"/>
              <a:gd name="connsiteY292" fmla="*/ 1772009 h 6862288"/>
              <a:gd name="connsiteX293" fmla="*/ 2798371 w 4794266"/>
              <a:gd name="connsiteY293" fmla="*/ 1772009 h 6862288"/>
              <a:gd name="connsiteX294" fmla="*/ 3041878 w 4794266"/>
              <a:gd name="connsiteY294" fmla="*/ 1277509 h 6862288"/>
              <a:gd name="connsiteX295" fmla="*/ 3311937 w 4794266"/>
              <a:gd name="connsiteY295" fmla="*/ 1215257 h 6862288"/>
              <a:gd name="connsiteX296" fmla="*/ 3572933 w 4794266"/>
              <a:gd name="connsiteY296" fmla="*/ 1215257 h 6862288"/>
              <a:gd name="connsiteX297" fmla="*/ 3530029 w 4794266"/>
              <a:gd name="connsiteY297" fmla="*/ 1305042 h 6862288"/>
              <a:gd name="connsiteX298" fmla="*/ 3354840 w 4794266"/>
              <a:gd name="connsiteY298" fmla="*/ 1305042 h 6862288"/>
              <a:gd name="connsiteX299" fmla="*/ 3311937 w 4794266"/>
              <a:gd name="connsiteY299" fmla="*/ 1215257 h 6862288"/>
              <a:gd name="connsiteX300" fmla="*/ 2950989 w 4794266"/>
              <a:gd name="connsiteY300" fmla="*/ 1075199 h 6862288"/>
              <a:gd name="connsiteX301" fmla="*/ 2993582 w 4794266"/>
              <a:gd name="connsiteY301" fmla="*/ 1160086 h 6862288"/>
              <a:gd name="connsiteX302" fmla="*/ 2997131 w 4794266"/>
              <a:gd name="connsiteY302" fmla="*/ 1174233 h 6862288"/>
              <a:gd name="connsiteX303" fmla="*/ 2698982 w 4794266"/>
              <a:gd name="connsiteY303" fmla="*/ 1771979 h 6862288"/>
              <a:gd name="connsiteX304" fmla="*/ 2596050 w 4794266"/>
              <a:gd name="connsiteY304" fmla="*/ 1771979 h 6862288"/>
              <a:gd name="connsiteX305" fmla="*/ 2950989 w 4794266"/>
              <a:gd name="connsiteY305" fmla="*/ 1075199 h 6862288"/>
              <a:gd name="connsiteX306" fmla="*/ 3218559 w 4794266"/>
              <a:gd name="connsiteY306" fmla="*/ 1044073 h 6862288"/>
              <a:gd name="connsiteX307" fmla="*/ 3650802 w 4794266"/>
              <a:gd name="connsiteY307" fmla="*/ 1044073 h 6862288"/>
              <a:gd name="connsiteX308" fmla="*/ 3608632 w 4794266"/>
              <a:gd name="connsiteY308" fmla="*/ 1133858 h 6862288"/>
              <a:gd name="connsiteX309" fmla="*/ 3264243 w 4794266"/>
              <a:gd name="connsiteY309" fmla="*/ 1133858 h 6862288"/>
              <a:gd name="connsiteX310" fmla="*/ 3218559 w 4794266"/>
              <a:gd name="connsiteY310" fmla="*/ 1044073 h 6862288"/>
              <a:gd name="connsiteX311" fmla="*/ 0 w 4794266"/>
              <a:gd name="connsiteY311" fmla="*/ 969072 h 6862288"/>
              <a:gd name="connsiteX312" fmla="*/ 242609 w 4794266"/>
              <a:gd name="connsiteY312" fmla="*/ 1445195 h 6862288"/>
              <a:gd name="connsiteX313" fmla="*/ 141781 w 4794266"/>
              <a:gd name="connsiteY313" fmla="*/ 1445195 h 6862288"/>
              <a:gd name="connsiteX314" fmla="*/ 0 w 4794266"/>
              <a:gd name="connsiteY314" fmla="*/ 1165963 h 6862288"/>
              <a:gd name="connsiteX315" fmla="*/ 0 w 4794266"/>
              <a:gd name="connsiteY315" fmla="*/ 969072 h 6862288"/>
              <a:gd name="connsiteX316" fmla="*/ 2839507 w 4794266"/>
              <a:gd name="connsiteY316" fmla="*/ 888446 h 6862288"/>
              <a:gd name="connsiteX317" fmla="*/ 2888263 w 4794266"/>
              <a:gd name="connsiteY317" fmla="*/ 984396 h 6862288"/>
              <a:gd name="connsiteX318" fmla="*/ 2494733 w 4794266"/>
              <a:gd name="connsiteY318" fmla="*/ 1787533 h 6862288"/>
              <a:gd name="connsiteX319" fmla="*/ 2393739 w 4794266"/>
              <a:gd name="connsiteY319" fmla="*/ 1787533 h 6862288"/>
              <a:gd name="connsiteX320" fmla="*/ 2839507 w 4794266"/>
              <a:gd name="connsiteY320" fmla="*/ 888446 h 6862288"/>
              <a:gd name="connsiteX321" fmla="*/ 3125183 w 4794266"/>
              <a:gd name="connsiteY321" fmla="*/ 872877 h 6862288"/>
              <a:gd name="connsiteX322" fmla="*/ 3744155 w 4794266"/>
              <a:gd name="connsiteY322" fmla="*/ 872877 h 6862288"/>
              <a:gd name="connsiteX323" fmla="*/ 3701711 w 4794266"/>
              <a:gd name="connsiteY323" fmla="*/ 962518 h 6862288"/>
              <a:gd name="connsiteX324" fmla="*/ 3171164 w 4794266"/>
              <a:gd name="connsiteY324" fmla="*/ 962518 h 6862288"/>
              <a:gd name="connsiteX325" fmla="*/ 3125183 w 4794266"/>
              <a:gd name="connsiteY325" fmla="*/ 872877 h 6862288"/>
              <a:gd name="connsiteX326" fmla="*/ 3047375 w 4794266"/>
              <a:gd name="connsiteY326" fmla="*/ 701692 h 6862288"/>
              <a:gd name="connsiteX327" fmla="*/ 3837527 w 4794266"/>
              <a:gd name="connsiteY327" fmla="*/ 701692 h 6862288"/>
              <a:gd name="connsiteX328" fmla="*/ 3795008 w 4794266"/>
              <a:gd name="connsiteY328" fmla="*/ 791333 h 6862288"/>
              <a:gd name="connsiteX329" fmla="*/ 3089894 w 4794266"/>
              <a:gd name="connsiteY329" fmla="*/ 791333 h 6862288"/>
              <a:gd name="connsiteX330" fmla="*/ 3047375 w 4794266"/>
              <a:gd name="connsiteY330" fmla="*/ 701692 h 6862288"/>
              <a:gd name="connsiteX331" fmla="*/ 2741909 w 4794266"/>
              <a:gd name="connsiteY331" fmla="*/ 670568 h 6862288"/>
              <a:gd name="connsiteX332" fmla="*/ 2794841 w 4794266"/>
              <a:gd name="connsiteY332" fmla="*/ 773272 h 6862288"/>
              <a:gd name="connsiteX333" fmla="*/ 2286696 w 4794266"/>
              <a:gd name="connsiteY333" fmla="*/ 1771977 h 6862288"/>
              <a:gd name="connsiteX334" fmla="*/ 2191419 w 4794266"/>
              <a:gd name="connsiteY334" fmla="*/ 1771977 h 6862288"/>
              <a:gd name="connsiteX335" fmla="*/ 2741909 w 4794266"/>
              <a:gd name="connsiteY335" fmla="*/ 670568 h 6862288"/>
              <a:gd name="connsiteX336" fmla="*/ 0 w 4794266"/>
              <a:gd name="connsiteY336" fmla="*/ 587906 h 6862288"/>
              <a:gd name="connsiteX337" fmla="*/ 429355 w 4794266"/>
              <a:gd name="connsiteY337" fmla="*/ 1460707 h 6862288"/>
              <a:gd name="connsiteX338" fmla="*/ 335326 w 4794266"/>
              <a:gd name="connsiteY338" fmla="*/ 1460707 h 6862288"/>
              <a:gd name="connsiteX339" fmla="*/ 0 w 4794266"/>
              <a:gd name="connsiteY339" fmla="*/ 791234 h 6862288"/>
              <a:gd name="connsiteX340" fmla="*/ 0 w 4794266"/>
              <a:gd name="connsiteY340" fmla="*/ 587906 h 6862288"/>
              <a:gd name="connsiteX341" fmla="*/ 2953999 w 4794266"/>
              <a:gd name="connsiteY341" fmla="*/ 514940 h 6862288"/>
              <a:gd name="connsiteX342" fmla="*/ 3915367 w 4794266"/>
              <a:gd name="connsiteY342" fmla="*/ 514940 h 6862288"/>
              <a:gd name="connsiteX343" fmla="*/ 3873109 w 4794266"/>
              <a:gd name="connsiteY343" fmla="*/ 604580 h 6862288"/>
              <a:gd name="connsiteX344" fmla="*/ 2999778 w 4794266"/>
              <a:gd name="connsiteY344" fmla="*/ 604580 h 6862288"/>
              <a:gd name="connsiteX345" fmla="*/ 2953999 w 4794266"/>
              <a:gd name="connsiteY345" fmla="*/ 514940 h 6862288"/>
              <a:gd name="connsiteX346" fmla="*/ 2633401 w 4794266"/>
              <a:gd name="connsiteY346" fmla="*/ 483816 h 6862288"/>
              <a:gd name="connsiteX347" fmla="*/ 2685925 w 4794266"/>
              <a:gd name="connsiteY347" fmla="*/ 582365 h 6862288"/>
              <a:gd name="connsiteX348" fmla="*/ 2090661 w 4794266"/>
              <a:gd name="connsiteY348" fmla="*/ 1771998 h 6862288"/>
              <a:gd name="connsiteX349" fmla="*/ 1989115 w 4794266"/>
              <a:gd name="connsiteY349" fmla="*/ 1771998 h 6862288"/>
              <a:gd name="connsiteX350" fmla="*/ 2633401 w 4794266"/>
              <a:gd name="connsiteY350" fmla="*/ 483816 h 6862288"/>
              <a:gd name="connsiteX351" fmla="*/ 89908 w 4794266"/>
              <a:gd name="connsiteY351" fmla="*/ 359310 h 6862288"/>
              <a:gd name="connsiteX352" fmla="*/ 647166 w 4794266"/>
              <a:gd name="connsiteY352" fmla="*/ 1445187 h 6862288"/>
              <a:gd name="connsiteX353" fmla="*/ 544233 w 4794266"/>
              <a:gd name="connsiteY353" fmla="*/ 1445187 h 6862288"/>
              <a:gd name="connsiteX354" fmla="*/ 43765 w 4794266"/>
              <a:gd name="connsiteY354" fmla="*/ 454193 h 6862288"/>
              <a:gd name="connsiteX355" fmla="*/ 50864 w 4794266"/>
              <a:gd name="connsiteY355" fmla="*/ 436622 h 6862288"/>
              <a:gd name="connsiteX356" fmla="*/ 89908 w 4794266"/>
              <a:gd name="connsiteY356" fmla="*/ 359310 h 6862288"/>
              <a:gd name="connsiteX357" fmla="*/ 2876180 w 4794266"/>
              <a:gd name="connsiteY357" fmla="*/ 343745 h 6862288"/>
              <a:gd name="connsiteX358" fmla="*/ 4008747 w 4794266"/>
              <a:gd name="connsiteY358" fmla="*/ 343745 h 6862288"/>
              <a:gd name="connsiteX359" fmla="*/ 3963022 w 4794266"/>
              <a:gd name="connsiteY359" fmla="*/ 433529 h 6862288"/>
              <a:gd name="connsiteX360" fmla="*/ 2918387 w 4794266"/>
              <a:gd name="connsiteY360" fmla="*/ 433529 h 6862288"/>
              <a:gd name="connsiteX361" fmla="*/ 2876180 w 4794266"/>
              <a:gd name="connsiteY361" fmla="*/ 343745 h 6862288"/>
              <a:gd name="connsiteX362" fmla="*/ 2531542 w 4794266"/>
              <a:gd name="connsiteY362" fmla="*/ 281495 h 6862288"/>
              <a:gd name="connsiteX363" fmla="*/ 2576996 w 4794266"/>
              <a:gd name="connsiteY363" fmla="*/ 380390 h 6862288"/>
              <a:gd name="connsiteX364" fmla="*/ 1888193 w 4794266"/>
              <a:gd name="connsiteY364" fmla="*/ 1771985 h 6862288"/>
              <a:gd name="connsiteX365" fmla="*/ 1786794 w 4794266"/>
              <a:gd name="connsiteY365" fmla="*/ 1771985 h 6862288"/>
              <a:gd name="connsiteX366" fmla="*/ 2531542 w 4794266"/>
              <a:gd name="connsiteY366" fmla="*/ 281495 h 6862288"/>
              <a:gd name="connsiteX367" fmla="*/ 2782803 w 4794266"/>
              <a:gd name="connsiteY367" fmla="*/ 172561 h 6862288"/>
              <a:gd name="connsiteX368" fmla="*/ 4102104 w 4794266"/>
              <a:gd name="connsiteY368" fmla="*/ 172561 h 6862288"/>
              <a:gd name="connsiteX369" fmla="*/ 4059660 w 4794266"/>
              <a:gd name="connsiteY369" fmla="*/ 262345 h 6862288"/>
              <a:gd name="connsiteX370" fmla="*/ 2825247 w 4794266"/>
              <a:gd name="connsiteY370" fmla="*/ 262345 h 6862288"/>
              <a:gd name="connsiteX371" fmla="*/ 2782803 w 4794266"/>
              <a:gd name="connsiteY371" fmla="*/ 172561 h 6862288"/>
              <a:gd name="connsiteX372" fmla="*/ 186164 w 4794266"/>
              <a:gd name="connsiteY372" fmla="*/ 172558 h 6862288"/>
              <a:gd name="connsiteX373" fmla="*/ 833967 w 4794266"/>
              <a:gd name="connsiteY373" fmla="*/ 1460741 h 6862288"/>
              <a:gd name="connsiteX374" fmla="*/ 735921 w 4794266"/>
              <a:gd name="connsiteY374" fmla="*/ 1460741 h 6862288"/>
              <a:gd name="connsiteX375" fmla="*/ 137141 w 4794266"/>
              <a:gd name="connsiteY375" fmla="*/ 271108 h 6862288"/>
              <a:gd name="connsiteX376" fmla="*/ 151148 w 4794266"/>
              <a:gd name="connsiteY376" fmla="*/ 246470 h 6862288"/>
              <a:gd name="connsiteX377" fmla="*/ 186164 w 4794266"/>
              <a:gd name="connsiteY377" fmla="*/ 172558 h 6862288"/>
              <a:gd name="connsiteX378" fmla="*/ 2434228 w 4794266"/>
              <a:gd name="connsiteY378" fmla="*/ 94743 h 6862288"/>
              <a:gd name="connsiteX379" fmla="*/ 2483591 w 4794266"/>
              <a:gd name="connsiteY379" fmla="*/ 190361 h 6862288"/>
              <a:gd name="connsiteX380" fmla="*/ 1683210 w 4794266"/>
              <a:gd name="connsiteY380" fmla="*/ 1787545 h 6862288"/>
              <a:gd name="connsiteX381" fmla="*/ 1584484 w 4794266"/>
              <a:gd name="connsiteY381" fmla="*/ 1787545 h 6862288"/>
              <a:gd name="connsiteX382" fmla="*/ 2434228 w 4794266"/>
              <a:gd name="connsiteY382" fmla="*/ 94743 h 6862288"/>
              <a:gd name="connsiteX383" fmla="*/ 4682467 w 4794266"/>
              <a:gd name="connsiteY383" fmla="*/ 0 h 6862288"/>
              <a:gd name="connsiteX384" fmla="*/ 4685835 w 4794266"/>
              <a:gd name="connsiteY384" fmla="*/ 0 h 6862288"/>
              <a:gd name="connsiteX385" fmla="*/ 3971455 w 4794266"/>
              <a:gd name="connsiteY385" fmla="*/ 1413615 h 6862288"/>
              <a:gd name="connsiteX386" fmla="*/ 4691881 w 4794266"/>
              <a:gd name="connsiteY386" fmla="*/ 0 h 6862288"/>
              <a:gd name="connsiteX387" fmla="*/ 4794266 w 4794266"/>
              <a:gd name="connsiteY387" fmla="*/ 0 h 6862288"/>
              <a:gd name="connsiteX388" fmla="*/ 3485882 w 4794266"/>
              <a:gd name="connsiteY388" fmla="*/ 2565697 h 6862288"/>
              <a:gd name="connsiteX389" fmla="*/ 3438634 w 4794266"/>
              <a:gd name="connsiteY389" fmla="*/ 2467962 h 6862288"/>
              <a:gd name="connsiteX390" fmla="*/ 3436438 w 4794266"/>
              <a:gd name="connsiteY390" fmla="*/ 2472308 h 6862288"/>
              <a:gd name="connsiteX391" fmla="*/ 3438631 w 4794266"/>
              <a:gd name="connsiteY391" fmla="*/ 2467957 h 6862288"/>
              <a:gd name="connsiteX392" fmla="*/ 3436438 w 4794266"/>
              <a:gd name="connsiteY392" fmla="*/ 2463422 h 6862288"/>
              <a:gd name="connsiteX393" fmla="*/ 3841129 w 4794266"/>
              <a:gd name="connsiteY393" fmla="*/ 1669341 h 6862288"/>
              <a:gd name="connsiteX394" fmla="*/ 4682467 w 4794266"/>
              <a:gd name="connsiteY394" fmla="*/ 0 h 6862288"/>
              <a:gd name="connsiteX395" fmla="*/ 4484198 w 4794266"/>
              <a:gd name="connsiteY395" fmla="*/ 0 h 6862288"/>
              <a:gd name="connsiteX396" fmla="*/ 4588266 w 4794266"/>
              <a:gd name="connsiteY396" fmla="*/ 0 h 6862288"/>
              <a:gd name="connsiteX397" fmla="*/ 3580336 w 4794266"/>
              <a:gd name="connsiteY397" fmla="*/ 1982087 h 6862288"/>
              <a:gd name="connsiteX398" fmla="*/ 3530766 w 4794266"/>
              <a:gd name="connsiteY398" fmla="*/ 1886815 h 6862288"/>
              <a:gd name="connsiteX399" fmla="*/ 4484198 w 4794266"/>
              <a:gd name="connsiteY399" fmla="*/ 0 h 6862288"/>
              <a:gd name="connsiteX400" fmla="*/ 2499096 w 4794266"/>
              <a:gd name="connsiteY400" fmla="*/ 0 h 6862288"/>
              <a:gd name="connsiteX401" fmla="*/ 2598201 w 4794266"/>
              <a:gd name="connsiteY401" fmla="*/ 0 h 6862288"/>
              <a:gd name="connsiteX402" fmla="*/ 3203991 w 4794266"/>
              <a:gd name="connsiteY402" fmla="*/ 1191538 h 6862288"/>
              <a:gd name="connsiteX403" fmla="*/ 3451229 w 4794266"/>
              <a:gd name="connsiteY403" fmla="*/ 1678703 h 6862288"/>
              <a:gd name="connsiteX404" fmla="*/ 4252986 w 4794266"/>
              <a:gd name="connsiteY404" fmla="*/ 83062 h 6862288"/>
              <a:gd name="connsiteX405" fmla="*/ 2748367 w 4794266"/>
              <a:gd name="connsiteY405" fmla="*/ 83062 h 6862288"/>
              <a:gd name="connsiteX406" fmla="*/ 2703352 w 4794266"/>
              <a:gd name="connsiteY406" fmla="*/ 0 h 6862288"/>
              <a:gd name="connsiteX407" fmla="*/ 4396965 w 4794266"/>
              <a:gd name="connsiteY407" fmla="*/ 0 h 6862288"/>
              <a:gd name="connsiteX408" fmla="*/ 4355413 w 4794266"/>
              <a:gd name="connsiteY408" fmla="*/ 83062 h 6862288"/>
              <a:gd name="connsiteX409" fmla="*/ 3497144 w 4794266"/>
              <a:gd name="connsiteY409" fmla="*/ 1777549 h 6862288"/>
              <a:gd name="connsiteX410" fmla="*/ 3451229 w 4794266"/>
              <a:gd name="connsiteY410" fmla="*/ 1876393 h 6862288"/>
              <a:gd name="connsiteX411" fmla="*/ 1981937 w 4794266"/>
              <a:gd name="connsiteY411" fmla="*/ 4795845 h 6862288"/>
              <a:gd name="connsiteX412" fmla="*/ 1939552 w 4794266"/>
              <a:gd name="connsiteY412" fmla="*/ 4884099 h 6862288"/>
              <a:gd name="connsiteX413" fmla="*/ 1932489 w 4794266"/>
              <a:gd name="connsiteY413" fmla="*/ 4884099 h 6862288"/>
              <a:gd name="connsiteX414" fmla="*/ 1837126 w 4794266"/>
              <a:gd name="connsiteY414" fmla="*/ 4884099 h 6862288"/>
              <a:gd name="connsiteX415" fmla="*/ 39353 w 4794266"/>
              <a:gd name="connsiteY415" fmla="*/ 4884099 h 6862288"/>
              <a:gd name="connsiteX416" fmla="*/ 1031836 w 4794266"/>
              <a:gd name="connsiteY416" fmla="*/ 6861000 h 6862288"/>
              <a:gd name="connsiteX417" fmla="*/ 936473 w 4794266"/>
              <a:gd name="connsiteY417" fmla="*/ 6861000 h 6862288"/>
              <a:gd name="connsiteX418" fmla="*/ 0 w 4794266"/>
              <a:gd name="connsiteY418" fmla="*/ 5005253 h 6862288"/>
              <a:gd name="connsiteX419" fmla="*/ 0 w 4794266"/>
              <a:gd name="connsiteY419" fmla="*/ 4795845 h 6862288"/>
              <a:gd name="connsiteX420" fmla="*/ 1879509 w 4794266"/>
              <a:gd name="connsiteY420" fmla="*/ 4795845 h 6862288"/>
              <a:gd name="connsiteX421" fmla="*/ 3401781 w 4794266"/>
              <a:gd name="connsiteY421" fmla="*/ 1777549 h 6862288"/>
              <a:gd name="connsiteX422" fmla="*/ 3165139 w 4794266"/>
              <a:gd name="connsiteY422" fmla="*/ 1315095 h 6862288"/>
              <a:gd name="connsiteX423" fmla="*/ 2499096 w 4794266"/>
              <a:gd name="connsiteY423" fmla="*/ 0 h 6862288"/>
              <a:gd name="connsiteX424" fmla="*/ 2282766 w 4794266"/>
              <a:gd name="connsiteY424" fmla="*/ 0 h 6862288"/>
              <a:gd name="connsiteX425" fmla="*/ 2383457 w 4794266"/>
              <a:gd name="connsiteY425" fmla="*/ 0 h 6862288"/>
              <a:gd name="connsiteX426" fmla="*/ 1448845 w 4794266"/>
              <a:gd name="connsiteY426" fmla="*/ 1858774 h 6862288"/>
              <a:gd name="connsiteX427" fmla="*/ 3246161 w 4794266"/>
              <a:gd name="connsiteY427" fmla="*/ 1858774 h 6862288"/>
              <a:gd name="connsiteX428" fmla="*/ 3203871 w 4794266"/>
              <a:gd name="connsiteY428" fmla="*/ 1943196 h 6862288"/>
              <a:gd name="connsiteX429" fmla="*/ 1403031 w 4794266"/>
              <a:gd name="connsiteY429" fmla="*/ 1943196 h 6862288"/>
              <a:gd name="connsiteX430" fmla="*/ 1392458 w 4794266"/>
              <a:gd name="connsiteY430" fmla="*/ 1943196 h 6862288"/>
              <a:gd name="connsiteX431" fmla="*/ 1304354 w 4794266"/>
              <a:gd name="connsiteY431" fmla="*/ 1943196 h 6862288"/>
              <a:gd name="connsiteX432" fmla="*/ 2282766 w 4794266"/>
              <a:gd name="connsiteY432" fmla="*/ 0 h 6862288"/>
              <a:gd name="connsiteX433" fmla="*/ 2085184 w 4794266"/>
              <a:gd name="connsiteY433" fmla="*/ 0 h 6862288"/>
              <a:gd name="connsiteX434" fmla="*/ 2180489 w 4794266"/>
              <a:gd name="connsiteY434" fmla="*/ 0 h 6862288"/>
              <a:gd name="connsiteX435" fmla="*/ 921627 w 4794266"/>
              <a:gd name="connsiteY435" fmla="*/ 2503438 h 6862288"/>
              <a:gd name="connsiteX436" fmla="*/ 0 w 4794266"/>
              <a:gd name="connsiteY436" fmla="*/ 2503438 h 6862288"/>
              <a:gd name="connsiteX437" fmla="*/ 0 w 4794266"/>
              <a:gd name="connsiteY437" fmla="*/ 2418757 h 6862288"/>
              <a:gd name="connsiteX438" fmla="*/ 868685 w 4794266"/>
              <a:gd name="connsiteY438" fmla="*/ 2418757 h 6862288"/>
              <a:gd name="connsiteX439" fmla="*/ 2085184 w 4794266"/>
              <a:gd name="connsiteY439" fmla="*/ 0 h 6862288"/>
              <a:gd name="connsiteX440" fmla="*/ 1883218 w 4794266"/>
              <a:gd name="connsiteY440" fmla="*/ 0 h 6862288"/>
              <a:gd name="connsiteX441" fmla="*/ 1978547 w 4794266"/>
              <a:gd name="connsiteY441" fmla="*/ 0 h 6862288"/>
              <a:gd name="connsiteX442" fmla="*/ 813769 w 4794266"/>
              <a:gd name="connsiteY442" fmla="*/ 2332241 h 6862288"/>
              <a:gd name="connsiteX443" fmla="*/ 0 w 4794266"/>
              <a:gd name="connsiteY443" fmla="*/ 2332241 h 6862288"/>
              <a:gd name="connsiteX444" fmla="*/ 0 w 4794266"/>
              <a:gd name="connsiteY444" fmla="*/ 2247501 h 6862288"/>
              <a:gd name="connsiteX445" fmla="*/ 753901 w 4794266"/>
              <a:gd name="connsiteY445" fmla="*/ 2247501 h 6862288"/>
              <a:gd name="connsiteX446" fmla="*/ 753901 w 4794266"/>
              <a:gd name="connsiteY446" fmla="*/ 2251031 h 6862288"/>
              <a:gd name="connsiteX447" fmla="*/ 1883218 w 4794266"/>
              <a:gd name="connsiteY447" fmla="*/ 0 h 6862288"/>
              <a:gd name="connsiteX448" fmla="*/ 1676567 w 4794266"/>
              <a:gd name="connsiteY448" fmla="*/ 0 h 6862288"/>
              <a:gd name="connsiteX449" fmla="*/ 1775670 w 4794266"/>
              <a:gd name="connsiteY449" fmla="*/ 0 h 6862288"/>
              <a:gd name="connsiteX450" fmla="*/ 1085842 w 4794266"/>
              <a:gd name="connsiteY450" fmla="*/ 1367346 h 6862288"/>
              <a:gd name="connsiteX451" fmla="*/ 1039779 w 4794266"/>
              <a:gd name="connsiteY451" fmla="*/ 1264773 h 6862288"/>
              <a:gd name="connsiteX452" fmla="*/ 1676567 w 4794266"/>
              <a:gd name="connsiteY452" fmla="*/ 0 h 6862288"/>
              <a:gd name="connsiteX453" fmla="*/ 1479705 w 4794266"/>
              <a:gd name="connsiteY453" fmla="*/ 0 h 6862288"/>
              <a:gd name="connsiteX454" fmla="*/ 1574216 w 4794266"/>
              <a:gd name="connsiteY454" fmla="*/ 0 h 6862288"/>
              <a:gd name="connsiteX455" fmla="*/ 995314 w 4794266"/>
              <a:gd name="connsiteY455" fmla="*/ 1165036 h 6862288"/>
              <a:gd name="connsiteX456" fmla="*/ 946402 w 4794266"/>
              <a:gd name="connsiteY456" fmla="*/ 1069591 h 6862288"/>
              <a:gd name="connsiteX457" fmla="*/ 1479705 w 4794266"/>
              <a:gd name="connsiteY457" fmla="*/ 0 h 6862288"/>
              <a:gd name="connsiteX458" fmla="*/ 1270221 w 4794266"/>
              <a:gd name="connsiteY458" fmla="*/ 0 h 6862288"/>
              <a:gd name="connsiteX459" fmla="*/ 1371191 w 4794266"/>
              <a:gd name="connsiteY459" fmla="*/ 0 h 6862288"/>
              <a:gd name="connsiteX460" fmla="*/ 886459 w 4794266"/>
              <a:gd name="connsiteY460" fmla="*/ 962730 h 6862288"/>
              <a:gd name="connsiteX461" fmla="*/ 837468 w 4794266"/>
              <a:gd name="connsiteY461" fmla="*/ 867670 h 6862288"/>
              <a:gd name="connsiteX462" fmla="*/ 1270221 w 4794266"/>
              <a:gd name="connsiteY462" fmla="*/ 0 h 6862288"/>
              <a:gd name="connsiteX463" fmla="*/ 1086586 w 4794266"/>
              <a:gd name="connsiteY463" fmla="*/ 0 h 6862288"/>
              <a:gd name="connsiteX464" fmla="*/ 1183878 w 4794266"/>
              <a:gd name="connsiteY464" fmla="*/ 0 h 6862288"/>
              <a:gd name="connsiteX465" fmla="*/ 797450 w 4794266"/>
              <a:gd name="connsiteY465" fmla="*/ 760440 h 6862288"/>
              <a:gd name="connsiteX466" fmla="*/ 744092 w 4794266"/>
              <a:gd name="connsiteY466" fmla="*/ 658939 h 6862288"/>
              <a:gd name="connsiteX467" fmla="*/ 1086586 w 4794266"/>
              <a:gd name="connsiteY467" fmla="*/ 0 h 6862288"/>
              <a:gd name="connsiteX468" fmla="*/ 882903 w 4794266"/>
              <a:gd name="connsiteY468" fmla="*/ 0 h 6862288"/>
              <a:gd name="connsiteX469" fmla="*/ 983094 w 4794266"/>
              <a:gd name="connsiteY469" fmla="*/ 0 h 6862288"/>
              <a:gd name="connsiteX470" fmla="*/ 699348 w 4794266"/>
              <a:gd name="connsiteY470" fmla="*/ 573640 h 6862288"/>
              <a:gd name="connsiteX471" fmla="*/ 657662 w 4794266"/>
              <a:gd name="connsiteY471" fmla="*/ 488488 h 6862288"/>
              <a:gd name="connsiteX472" fmla="*/ 650715 w 4794266"/>
              <a:gd name="connsiteY472" fmla="*/ 474296 h 6862288"/>
              <a:gd name="connsiteX473" fmla="*/ 882903 w 4794266"/>
              <a:gd name="connsiteY473" fmla="*/ 0 h 6862288"/>
              <a:gd name="connsiteX474" fmla="*/ 677572 w 4794266"/>
              <a:gd name="connsiteY474" fmla="*/ 0 h 6862288"/>
              <a:gd name="connsiteX475" fmla="*/ 778686 w 4794266"/>
              <a:gd name="connsiteY475" fmla="*/ 0 h 6862288"/>
              <a:gd name="connsiteX476" fmla="*/ 588085 w 4794266"/>
              <a:gd name="connsiteY476" fmla="*/ 371319 h 6862288"/>
              <a:gd name="connsiteX477" fmla="*/ 545333 w 4794266"/>
              <a:gd name="connsiteY477" fmla="*/ 279088 h 6862288"/>
              <a:gd name="connsiteX478" fmla="*/ 541771 w 4794266"/>
              <a:gd name="connsiteY478" fmla="*/ 275541 h 6862288"/>
              <a:gd name="connsiteX479" fmla="*/ 677572 w 4794266"/>
              <a:gd name="connsiteY479" fmla="*/ 0 h 6862288"/>
              <a:gd name="connsiteX480" fmla="*/ 483066 w 4794266"/>
              <a:gd name="connsiteY480" fmla="*/ 0 h 6862288"/>
              <a:gd name="connsiteX481" fmla="*/ 579239 w 4794266"/>
              <a:gd name="connsiteY481" fmla="*/ 0 h 6862288"/>
              <a:gd name="connsiteX482" fmla="*/ 496812 w 4794266"/>
              <a:gd name="connsiteY482" fmla="*/ 169055 h 6862288"/>
              <a:gd name="connsiteX483" fmla="*/ 448395 w 4794266"/>
              <a:gd name="connsiteY483" fmla="*/ 67508 h 6862288"/>
              <a:gd name="connsiteX484" fmla="*/ 483066 w 4794266"/>
              <a:gd name="connsiteY484" fmla="*/ 0 h 6862288"/>
              <a:gd name="connsiteX485" fmla="*/ 281623 w 4794266"/>
              <a:gd name="connsiteY485" fmla="*/ 0 h 6862288"/>
              <a:gd name="connsiteX486" fmla="*/ 380286 w 4794266"/>
              <a:gd name="connsiteY486" fmla="*/ 0 h 6862288"/>
              <a:gd name="connsiteX487" fmla="*/ 347483 w 4794266"/>
              <a:gd name="connsiteY487" fmla="*/ 69038 h 6862288"/>
              <a:gd name="connsiteX488" fmla="*/ 1036285 w 4794266"/>
              <a:gd name="connsiteY488" fmla="*/ 1460728 h 6862288"/>
              <a:gd name="connsiteX489" fmla="*/ 941880 w 4794266"/>
              <a:gd name="connsiteY489" fmla="*/ 1460728 h 6862288"/>
              <a:gd name="connsiteX490" fmla="*/ 246086 w 4794266"/>
              <a:gd name="connsiteY490" fmla="*/ 69038 h 6862288"/>
              <a:gd name="connsiteX491" fmla="*/ 281623 w 4794266"/>
              <a:gd name="connsiteY491" fmla="*/ 0 h 6862288"/>
              <a:gd name="connsiteX492" fmla="*/ 79031 w 4794266"/>
              <a:gd name="connsiteY492" fmla="*/ 0 h 6862288"/>
              <a:gd name="connsiteX493" fmla="*/ 173569 w 4794266"/>
              <a:gd name="connsiteY493" fmla="*/ 0 h 6862288"/>
              <a:gd name="connsiteX494" fmla="*/ 0 w 4794266"/>
              <a:gd name="connsiteY494" fmla="*/ 349055 h 6862288"/>
              <a:gd name="connsiteX495" fmla="*/ 0 w 4794266"/>
              <a:gd name="connsiteY495" fmla="*/ 155555 h 6862288"/>
              <a:gd name="connsiteX496" fmla="*/ 79031 w 4794266"/>
              <a:gd name="connsiteY496"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12915 w 4794266"/>
              <a:gd name="connsiteY199" fmla="*/ 4728890 h 6862288"/>
              <a:gd name="connsiteX200" fmla="*/ 2398846 w 4794266"/>
              <a:gd name="connsiteY200" fmla="*/ 4728890 h 6862288"/>
              <a:gd name="connsiteX201" fmla="*/ 1308307 w 4794266"/>
              <a:gd name="connsiteY201" fmla="*/ 6862288 h 6862288"/>
              <a:gd name="connsiteX202" fmla="*/ 1205888 w 4794266"/>
              <a:gd name="connsiteY202" fmla="*/ 6862288 h 6862288"/>
              <a:gd name="connsiteX203" fmla="*/ 1206546 w 4794266"/>
              <a:gd name="connsiteY203" fmla="*/ 6860998 h 6862288"/>
              <a:gd name="connsiteX204" fmla="*/ 1127055 w 4794266"/>
              <a:gd name="connsiteY204" fmla="*/ 6860998 h 6862288"/>
              <a:gd name="connsiteX205" fmla="*/ 1081302 w 4794266"/>
              <a:gd name="connsiteY205" fmla="*/ 6769162 h 6862288"/>
              <a:gd name="connsiteX206" fmla="*/ 226066 w 4794266"/>
              <a:gd name="connsiteY206" fmla="*/ 5059594 h 6862288"/>
              <a:gd name="connsiteX207" fmla="*/ 183832 w 4794266"/>
              <a:gd name="connsiteY207" fmla="*/ 4974822 h 6862288"/>
              <a:gd name="connsiteX208" fmla="*/ 1880226 w 4794266"/>
              <a:gd name="connsiteY208" fmla="*/ 4974822 h 6862288"/>
              <a:gd name="connsiteX209" fmla="*/ 1834473 w 4794266"/>
              <a:gd name="connsiteY209" fmla="*/ 5059594 h 6862288"/>
              <a:gd name="connsiteX210" fmla="*/ 324611 w 4794266"/>
              <a:gd name="connsiteY210" fmla="*/ 5059594 h 6862288"/>
              <a:gd name="connsiteX211" fmla="*/ 1134094 w 4794266"/>
              <a:gd name="connsiteY211" fmla="*/ 6673793 h 6862288"/>
              <a:gd name="connsiteX212" fmla="*/ 1376939 w 4794266"/>
              <a:gd name="connsiteY212" fmla="*/ 6182822 h 6862288"/>
              <a:gd name="connsiteX213" fmla="*/ 2073798 w 4794266"/>
              <a:gd name="connsiteY213" fmla="*/ 4794681 h 6862288"/>
              <a:gd name="connsiteX214" fmla="*/ 2172342 w 4794266"/>
              <a:gd name="connsiteY214" fmla="*/ 4794681 h 6862288"/>
              <a:gd name="connsiteX215" fmla="*/ 1415653 w 4794266"/>
              <a:gd name="connsiteY215" fmla="*/ 6306448 h 6862288"/>
              <a:gd name="connsiteX216" fmla="*/ 1179847 w 4794266"/>
              <a:gd name="connsiteY216" fmla="*/ 6769162 h 6862288"/>
              <a:gd name="connsiteX217" fmla="*/ 1217546 w 4794266"/>
              <a:gd name="connsiteY217" fmla="*/ 6839426 h 6862288"/>
              <a:gd name="connsiteX218" fmla="*/ 2569126 w 4794266"/>
              <a:gd name="connsiteY218" fmla="*/ 4189024 h 6862288"/>
              <a:gd name="connsiteX219" fmla="*/ 2570556 w 4794266"/>
              <a:gd name="connsiteY219" fmla="*/ 4191982 h 6862288"/>
              <a:gd name="connsiteX220" fmla="*/ 3387196 w 4794266"/>
              <a:gd name="connsiteY220" fmla="*/ 2569217 h 6862288"/>
              <a:gd name="connsiteX221" fmla="*/ 1393478 w 4794266"/>
              <a:gd name="connsiteY221" fmla="*/ 2553652 h 6862288"/>
              <a:gd name="connsiteX222" fmla="*/ 2903768 w 4794266"/>
              <a:gd name="connsiteY222" fmla="*/ 2553652 h 6862288"/>
              <a:gd name="connsiteX223" fmla="*/ 2857787 w 4794266"/>
              <a:gd name="connsiteY223" fmla="*/ 2643437 h 6862288"/>
              <a:gd name="connsiteX224" fmla="*/ 1351035 w 4794266"/>
              <a:gd name="connsiteY224" fmla="*/ 2643437 h 6862288"/>
              <a:gd name="connsiteX225" fmla="*/ 1393478 w 4794266"/>
              <a:gd name="connsiteY225" fmla="*/ 2553652 h 6862288"/>
              <a:gd name="connsiteX226" fmla="*/ 1471298 w 4794266"/>
              <a:gd name="connsiteY226" fmla="*/ 2382466 h 6862288"/>
              <a:gd name="connsiteX227" fmla="*/ 2981587 w 4794266"/>
              <a:gd name="connsiteY227" fmla="*/ 2382466 h 6862288"/>
              <a:gd name="connsiteX228" fmla="*/ 2939143 w 4794266"/>
              <a:gd name="connsiteY228" fmla="*/ 2472251 h 6862288"/>
              <a:gd name="connsiteX229" fmla="*/ 1428853 w 4794266"/>
              <a:gd name="connsiteY229" fmla="*/ 2472251 h 6862288"/>
              <a:gd name="connsiteX230" fmla="*/ 1471298 w 4794266"/>
              <a:gd name="connsiteY230" fmla="*/ 2382466 h 6862288"/>
              <a:gd name="connsiteX231" fmla="*/ 1364286 w 4794266"/>
              <a:gd name="connsiteY231" fmla="*/ 2211271 h 6862288"/>
              <a:gd name="connsiteX232" fmla="*/ 3074965 w 4794266"/>
              <a:gd name="connsiteY232" fmla="*/ 2211271 h 6862288"/>
              <a:gd name="connsiteX233" fmla="*/ 3029017 w 4794266"/>
              <a:gd name="connsiteY233" fmla="*/ 2299248 h 6862288"/>
              <a:gd name="connsiteX234" fmla="*/ 1420838 w 4794266"/>
              <a:gd name="connsiteY234" fmla="*/ 2299248 h 6862288"/>
              <a:gd name="connsiteX235" fmla="*/ 204981 w 4794266"/>
              <a:gd name="connsiteY235" fmla="*/ 4713353 h 6862288"/>
              <a:gd name="connsiteX236" fmla="*/ 106016 w 4794266"/>
              <a:gd name="connsiteY236" fmla="*/ 4713353 h 6862288"/>
              <a:gd name="connsiteX237" fmla="*/ 1364286 w 4794266"/>
              <a:gd name="connsiteY237" fmla="*/ 2211271 h 6862288"/>
              <a:gd name="connsiteX238" fmla="*/ 0 w 4794266"/>
              <a:gd name="connsiteY238" fmla="*/ 2071210 h 6862288"/>
              <a:gd name="connsiteX239" fmla="*/ 740567 w 4794266"/>
              <a:gd name="connsiteY239" fmla="*/ 2071210 h 6862288"/>
              <a:gd name="connsiteX240" fmla="*/ 698268 w 4794266"/>
              <a:gd name="connsiteY240" fmla="*/ 2160994 h 6862288"/>
              <a:gd name="connsiteX241" fmla="*/ 0 w 4794266"/>
              <a:gd name="connsiteY241" fmla="*/ 2160994 h 6862288"/>
              <a:gd name="connsiteX242" fmla="*/ 0 w 4794266"/>
              <a:gd name="connsiteY242" fmla="*/ 2071210 h 6862288"/>
              <a:gd name="connsiteX243" fmla="*/ 1263349 w 4794266"/>
              <a:gd name="connsiteY243" fmla="*/ 2040088 h 6862288"/>
              <a:gd name="connsiteX244" fmla="*/ 3168348 w 4794266"/>
              <a:gd name="connsiteY244" fmla="*/ 2040088 h 6862288"/>
              <a:gd name="connsiteX245" fmla="*/ 3118959 w 4794266"/>
              <a:gd name="connsiteY245" fmla="*/ 2124996 h 6862288"/>
              <a:gd name="connsiteX246" fmla="*/ 1319793 w 4794266"/>
              <a:gd name="connsiteY246" fmla="*/ 2124996 h 6862288"/>
              <a:gd name="connsiteX247" fmla="*/ 14514 w 4794266"/>
              <a:gd name="connsiteY247" fmla="*/ 4728892 h 6862288"/>
              <a:gd name="connsiteX248" fmla="*/ 0 w 4794266"/>
              <a:gd name="connsiteY248" fmla="*/ 4728892 h 6862288"/>
              <a:gd name="connsiteX249" fmla="*/ 0 w 4794266"/>
              <a:gd name="connsiteY249" fmla="*/ 4557406 h 6862288"/>
              <a:gd name="connsiteX250" fmla="*/ 1263349 w 4794266"/>
              <a:gd name="connsiteY250" fmla="*/ 2040088 h 6862288"/>
              <a:gd name="connsiteX251" fmla="*/ 3495719 w 4794266"/>
              <a:gd name="connsiteY251" fmla="*/ 1977841 h 6862288"/>
              <a:gd name="connsiteX252" fmla="*/ 3541835 w 4794266"/>
              <a:gd name="connsiteY252" fmla="*/ 2080385 h 6862288"/>
              <a:gd name="connsiteX253" fmla="*/ 2197370 w 4794266"/>
              <a:gd name="connsiteY253" fmla="*/ 4728895 h 6862288"/>
              <a:gd name="connsiteX254" fmla="*/ 2098043 w 4794266"/>
              <a:gd name="connsiteY254" fmla="*/ 4728895 h 6862288"/>
              <a:gd name="connsiteX255" fmla="*/ 3495719 w 4794266"/>
              <a:gd name="connsiteY255" fmla="*/ 1977841 h 6862288"/>
              <a:gd name="connsiteX256" fmla="*/ 0 w 4794266"/>
              <a:gd name="connsiteY256" fmla="*/ 1900015 h 6862288"/>
              <a:gd name="connsiteX257" fmla="*/ 833922 w 4794266"/>
              <a:gd name="connsiteY257" fmla="*/ 1900015 h 6862288"/>
              <a:gd name="connsiteX258" fmla="*/ 791380 w 4794266"/>
              <a:gd name="connsiteY258" fmla="*/ 1989799 h 6862288"/>
              <a:gd name="connsiteX259" fmla="*/ 0 w 4794266"/>
              <a:gd name="connsiteY259" fmla="*/ 1989799 h 6862288"/>
              <a:gd name="connsiteX260" fmla="*/ 0 w 4794266"/>
              <a:gd name="connsiteY260" fmla="*/ 1900015 h 6862288"/>
              <a:gd name="connsiteX261" fmla="*/ 0 w 4794266"/>
              <a:gd name="connsiteY261" fmla="*/ 1728829 h 6862288"/>
              <a:gd name="connsiteX262" fmla="*/ 911757 w 4794266"/>
              <a:gd name="connsiteY262" fmla="*/ 1728829 h 6862288"/>
              <a:gd name="connsiteX263" fmla="*/ 869523 w 4794266"/>
              <a:gd name="connsiteY263" fmla="*/ 1818614 h 6862288"/>
              <a:gd name="connsiteX264" fmla="*/ 0 w 4794266"/>
              <a:gd name="connsiteY264" fmla="*/ 1818614 h 6862288"/>
              <a:gd name="connsiteX265" fmla="*/ 0 w 4794266"/>
              <a:gd name="connsiteY265" fmla="*/ 1728829 h 6862288"/>
              <a:gd name="connsiteX266" fmla="*/ 3236271 w 4794266"/>
              <a:gd name="connsiteY266" fmla="*/ 1682140 h 6862288"/>
              <a:gd name="connsiteX267" fmla="*/ 3292621 w 4794266"/>
              <a:gd name="connsiteY267" fmla="*/ 1787327 h 6862288"/>
              <a:gd name="connsiteX268" fmla="*/ 3187434 w 4794266"/>
              <a:gd name="connsiteY268" fmla="*/ 1787327 h 6862288"/>
              <a:gd name="connsiteX269" fmla="*/ 3236271 w 4794266"/>
              <a:gd name="connsiteY269" fmla="*/ 1682140 h 6862288"/>
              <a:gd name="connsiteX270" fmla="*/ 0 w 4794266"/>
              <a:gd name="connsiteY270" fmla="*/ 1542076 h 6862288"/>
              <a:gd name="connsiteX271" fmla="*/ 1005127 w 4794266"/>
              <a:gd name="connsiteY271" fmla="*/ 1542076 h 6862288"/>
              <a:gd name="connsiteX272" fmla="*/ 959295 w 4794266"/>
              <a:gd name="connsiteY272" fmla="*/ 1631861 h 6862288"/>
              <a:gd name="connsiteX273" fmla="*/ 0 w 4794266"/>
              <a:gd name="connsiteY273" fmla="*/ 1631861 h 6862288"/>
              <a:gd name="connsiteX274" fmla="*/ 0 w 4794266"/>
              <a:gd name="connsiteY274" fmla="*/ 1542076 h 6862288"/>
              <a:gd name="connsiteX275" fmla="*/ 3132571 w 4794266"/>
              <a:gd name="connsiteY275" fmla="*/ 1479829 h 6862288"/>
              <a:gd name="connsiteX276" fmla="*/ 3184006 w 4794266"/>
              <a:gd name="connsiteY276" fmla="*/ 1573753 h 6862288"/>
              <a:gd name="connsiteX277" fmla="*/ 3084565 w 4794266"/>
              <a:gd name="connsiteY277" fmla="*/ 1772037 h 6862288"/>
              <a:gd name="connsiteX278" fmla="*/ 2985124 w 4794266"/>
              <a:gd name="connsiteY278" fmla="*/ 1772037 h 6862288"/>
              <a:gd name="connsiteX279" fmla="*/ 3132571 w 4794266"/>
              <a:gd name="connsiteY279" fmla="*/ 1479829 h 6862288"/>
              <a:gd name="connsiteX280" fmla="*/ 3389755 w 4794266"/>
              <a:gd name="connsiteY280" fmla="*/ 1386453 h 6862288"/>
              <a:gd name="connsiteX281" fmla="*/ 3479540 w 4794266"/>
              <a:gd name="connsiteY281" fmla="*/ 1386453 h 6862288"/>
              <a:gd name="connsiteX282" fmla="*/ 3436443 w 4794266"/>
              <a:gd name="connsiteY282" fmla="*/ 1476239 h 6862288"/>
              <a:gd name="connsiteX283" fmla="*/ 3389755 w 4794266"/>
              <a:gd name="connsiteY283" fmla="*/ 1386453 h 6862288"/>
              <a:gd name="connsiteX284" fmla="*/ 0 w 4794266"/>
              <a:gd name="connsiteY284" fmla="*/ 1378844 h 6862288"/>
              <a:gd name="connsiteX285" fmla="*/ 40400 w 4794266"/>
              <a:gd name="connsiteY285" fmla="*/ 1460702 h 6862288"/>
              <a:gd name="connsiteX286" fmla="*/ 0 w 4794266"/>
              <a:gd name="connsiteY286" fmla="*/ 1460702 h 6862288"/>
              <a:gd name="connsiteX287" fmla="*/ 0 w 4794266"/>
              <a:gd name="connsiteY287" fmla="*/ 1378844 h 6862288"/>
              <a:gd name="connsiteX288" fmla="*/ 3041878 w 4794266"/>
              <a:gd name="connsiteY288" fmla="*/ 1277509 h 6862288"/>
              <a:gd name="connsiteX289" fmla="*/ 3087101 w 4794266"/>
              <a:gd name="connsiteY289" fmla="*/ 1365185 h 6862288"/>
              <a:gd name="connsiteX290" fmla="*/ 3090579 w 4794266"/>
              <a:gd name="connsiteY290" fmla="*/ 1375707 h 6862288"/>
              <a:gd name="connsiteX291" fmla="*/ 2892295 w 4794266"/>
              <a:gd name="connsiteY291" fmla="*/ 1772009 h 6862288"/>
              <a:gd name="connsiteX292" fmla="*/ 2798371 w 4794266"/>
              <a:gd name="connsiteY292" fmla="*/ 1772009 h 6862288"/>
              <a:gd name="connsiteX293" fmla="*/ 3041878 w 4794266"/>
              <a:gd name="connsiteY293" fmla="*/ 1277509 h 6862288"/>
              <a:gd name="connsiteX294" fmla="*/ 3311937 w 4794266"/>
              <a:gd name="connsiteY294" fmla="*/ 1215257 h 6862288"/>
              <a:gd name="connsiteX295" fmla="*/ 3572933 w 4794266"/>
              <a:gd name="connsiteY295" fmla="*/ 1215257 h 6862288"/>
              <a:gd name="connsiteX296" fmla="*/ 3530029 w 4794266"/>
              <a:gd name="connsiteY296" fmla="*/ 1305042 h 6862288"/>
              <a:gd name="connsiteX297" fmla="*/ 3354840 w 4794266"/>
              <a:gd name="connsiteY297" fmla="*/ 1305042 h 6862288"/>
              <a:gd name="connsiteX298" fmla="*/ 3311937 w 4794266"/>
              <a:gd name="connsiteY298" fmla="*/ 1215257 h 6862288"/>
              <a:gd name="connsiteX299" fmla="*/ 2950989 w 4794266"/>
              <a:gd name="connsiteY299" fmla="*/ 1075199 h 6862288"/>
              <a:gd name="connsiteX300" fmla="*/ 2993582 w 4794266"/>
              <a:gd name="connsiteY300" fmla="*/ 1160086 h 6862288"/>
              <a:gd name="connsiteX301" fmla="*/ 2997131 w 4794266"/>
              <a:gd name="connsiteY301" fmla="*/ 1174233 h 6862288"/>
              <a:gd name="connsiteX302" fmla="*/ 2698982 w 4794266"/>
              <a:gd name="connsiteY302" fmla="*/ 1771979 h 6862288"/>
              <a:gd name="connsiteX303" fmla="*/ 2596050 w 4794266"/>
              <a:gd name="connsiteY303" fmla="*/ 1771979 h 6862288"/>
              <a:gd name="connsiteX304" fmla="*/ 2950989 w 4794266"/>
              <a:gd name="connsiteY304" fmla="*/ 1075199 h 6862288"/>
              <a:gd name="connsiteX305" fmla="*/ 3218559 w 4794266"/>
              <a:gd name="connsiteY305" fmla="*/ 1044073 h 6862288"/>
              <a:gd name="connsiteX306" fmla="*/ 3650802 w 4794266"/>
              <a:gd name="connsiteY306" fmla="*/ 1044073 h 6862288"/>
              <a:gd name="connsiteX307" fmla="*/ 3608632 w 4794266"/>
              <a:gd name="connsiteY307" fmla="*/ 1133858 h 6862288"/>
              <a:gd name="connsiteX308" fmla="*/ 3264243 w 4794266"/>
              <a:gd name="connsiteY308" fmla="*/ 1133858 h 6862288"/>
              <a:gd name="connsiteX309" fmla="*/ 3218559 w 4794266"/>
              <a:gd name="connsiteY309" fmla="*/ 1044073 h 6862288"/>
              <a:gd name="connsiteX310" fmla="*/ 0 w 4794266"/>
              <a:gd name="connsiteY310" fmla="*/ 969072 h 6862288"/>
              <a:gd name="connsiteX311" fmla="*/ 242609 w 4794266"/>
              <a:gd name="connsiteY311" fmla="*/ 1445195 h 6862288"/>
              <a:gd name="connsiteX312" fmla="*/ 141781 w 4794266"/>
              <a:gd name="connsiteY312" fmla="*/ 1445195 h 6862288"/>
              <a:gd name="connsiteX313" fmla="*/ 0 w 4794266"/>
              <a:gd name="connsiteY313" fmla="*/ 1165963 h 6862288"/>
              <a:gd name="connsiteX314" fmla="*/ 0 w 4794266"/>
              <a:gd name="connsiteY314" fmla="*/ 969072 h 6862288"/>
              <a:gd name="connsiteX315" fmla="*/ 2839507 w 4794266"/>
              <a:gd name="connsiteY315" fmla="*/ 888446 h 6862288"/>
              <a:gd name="connsiteX316" fmla="*/ 2888263 w 4794266"/>
              <a:gd name="connsiteY316" fmla="*/ 984396 h 6862288"/>
              <a:gd name="connsiteX317" fmla="*/ 2494733 w 4794266"/>
              <a:gd name="connsiteY317" fmla="*/ 1787533 h 6862288"/>
              <a:gd name="connsiteX318" fmla="*/ 2393739 w 4794266"/>
              <a:gd name="connsiteY318" fmla="*/ 1787533 h 6862288"/>
              <a:gd name="connsiteX319" fmla="*/ 2839507 w 4794266"/>
              <a:gd name="connsiteY319" fmla="*/ 888446 h 6862288"/>
              <a:gd name="connsiteX320" fmla="*/ 3125183 w 4794266"/>
              <a:gd name="connsiteY320" fmla="*/ 872877 h 6862288"/>
              <a:gd name="connsiteX321" fmla="*/ 3744155 w 4794266"/>
              <a:gd name="connsiteY321" fmla="*/ 872877 h 6862288"/>
              <a:gd name="connsiteX322" fmla="*/ 3701711 w 4794266"/>
              <a:gd name="connsiteY322" fmla="*/ 962518 h 6862288"/>
              <a:gd name="connsiteX323" fmla="*/ 3171164 w 4794266"/>
              <a:gd name="connsiteY323" fmla="*/ 962518 h 6862288"/>
              <a:gd name="connsiteX324" fmla="*/ 3125183 w 4794266"/>
              <a:gd name="connsiteY324" fmla="*/ 872877 h 6862288"/>
              <a:gd name="connsiteX325" fmla="*/ 3047375 w 4794266"/>
              <a:gd name="connsiteY325" fmla="*/ 701692 h 6862288"/>
              <a:gd name="connsiteX326" fmla="*/ 3837527 w 4794266"/>
              <a:gd name="connsiteY326" fmla="*/ 701692 h 6862288"/>
              <a:gd name="connsiteX327" fmla="*/ 3795008 w 4794266"/>
              <a:gd name="connsiteY327" fmla="*/ 791333 h 6862288"/>
              <a:gd name="connsiteX328" fmla="*/ 3089894 w 4794266"/>
              <a:gd name="connsiteY328" fmla="*/ 791333 h 6862288"/>
              <a:gd name="connsiteX329" fmla="*/ 3047375 w 4794266"/>
              <a:gd name="connsiteY329" fmla="*/ 701692 h 6862288"/>
              <a:gd name="connsiteX330" fmla="*/ 2741909 w 4794266"/>
              <a:gd name="connsiteY330" fmla="*/ 670568 h 6862288"/>
              <a:gd name="connsiteX331" fmla="*/ 2794841 w 4794266"/>
              <a:gd name="connsiteY331" fmla="*/ 773272 h 6862288"/>
              <a:gd name="connsiteX332" fmla="*/ 2286696 w 4794266"/>
              <a:gd name="connsiteY332" fmla="*/ 1771977 h 6862288"/>
              <a:gd name="connsiteX333" fmla="*/ 2191419 w 4794266"/>
              <a:gd name="connsiteY333" fmla="*/ 1771977 h 6862288"/>
              <a:gd name="connsiteX334" fmla="*/ 2741909 w 4794266"/>
              <a:gd name="connsiteY334" fmla="*/ 670568 h 6862288"/>
              <a:gd name="connsiteX335" fmla="*/ 0 w 4794266"/>
              <a:gd name="connsiteY335" fmla="*/ 587906 h 6862288"/>
              <a:gd name="connsiteX336" fmla="*/ 429355 w 4794266"/>
              <a:gd name="connsiteY336" fmla="*/ 1460707 h 6862288"/>
              <a:gd name="connsiteX337" fmla="*/ 335326 w 4794266"/>
              <a:gd name="connsiteY337" fmla="*/ 1460707 h 6862288"/>
              <a:gd name="connsiteX338" fmla="*/ 0 w 4794266"/>
              <a:gd name="connsiteY338" fmla="*/ 791234 h 6862288"/>
              <a:gd name="connsiteX339" fmla="*/ 0 w 4794266"/>
              <a:gd name="connsiteY339" fmla="*/ 587906 h 6862288"/>
              <a:gd name="connsiteX340" fmla="*/ 2953999 w 4794266"/>
              <a:gd name="connsiteY340" fmla="*/ 514940 h 6862288"/>
              <a:gd name="connsiteX341" fmla="*/ 3915367 w 4794266"/>
              <a:gd name="connsiteY341" fmla="*/ 514940 h 6862288"/>
              <a:gd name="connsiteX342" fmla="*/ 3873109 w 4794266"/>
              <a:gd name="connsiteY342" fmla="*/ 604580 h 6862288"/>
              <a:gd name="connsiteX343" fmla="*/ 2999778 w 4794266"/>
              <a:gd name="connsiteY343" fmla="*/ 604580 h 6862288"/>
              <a:gd name="connsiteX344" fmla="*/ 2953999 w 4794266"/>
              <a:gd name="connsiteY344" fmla="*/ 514940 h 6862288"/>
              <a:gd name="connsiteX345" fmla="*/ 2633401 w 4794266"/>
              <a:gd name="connsiteY345" fmla="*/ 483816 h 6862288"/>
              <a:gd name="connsiteX346" fmla="*/ 2685925 w 4794266"/>
              <a:gd name="connsiteY346" fmla="*/ 582365 h 6862288"/>
              <a:gd name="connsiteX347" fmla="*/ 2090661 w 4794266"/>
              <a:gd name="connsiteY347" fmla="*/ 1771998 h 6862288"/>
              <a:gd name="connsiteX348" fmla="*/ 1989115 w 4794266"/>
              <a:gd name="connsiteY348" fmla="*/ 1771998 h 6862288"/>
              <a:gd name="connsiteX349" fmla="*/ 2633401 w 4794266"/>
              <a:gd name="connsiteY349" fmla="*/ 483816 h 6862288"/>
              <a:gd name="connsiteX350" fmla="*/ 89908 w 4794266"/>
              <a:gd name="connsiteY350" fmla="*/ 359310 h 6862288"/>
              <a:gd name="connsiteX351" fmla="*/ 647166 w 4794266"/>
              <a:gd name="connsiteY351" fmla="*/ 1445187 h 6862288"/>
              <a:gd name="connsiteX352" fmla="*/ 544233 w 4794266"/>
              <a:gd name="connsiteY352" fmla="*/ 1445187 h 6862288"/>
              <a:gd name="connsiteX353" fmla="*/ 43765 w 4794266"/>
              <a:gd name="connsiteY353" fmla="*/ 454193 h 6862288"/>
              <a:gd name="connsiteX354" fmla="*/ 50864 w 4794266"/>
              <a:gd name="connsiteY354" fmla="*/ 436622 h 6862288"/>
              <a:gd name="connsiteX355" fmla="*/ 89908 w 4794266"/>
              <a:gd name="connsiteY355" fmla="*/ 359310 h 6862288"/>
              <a:gd name="connsiteX356" fmla="*/ 2876180 w 4794266"/>
              <a:gd name="connsiteY356" fmla="*/ 343745 h 6862288"/>
              <a:gd name="connsiteX357" fmla="*/ 4008747 w 4794266"/>
              <a:gd name="connsiteY357" fmla="*/ 343745 h 6862288"/>
              <a:gd name="connsiteX358" fmla="*/ 3963022 w 4794266"/>
              <a:gd name="connsiteY358" fmla="*/ 433529 h 6862288"/>
              <a:gd name="connsiteX359" fmla="*/ 2918387 w 4794266"/>
              <a:gd name="connsiteY359" fmla="*/ 433529 h 6862288"/>
              <a:gd name="connsiteX360" fmla="*/ 2876180 w 4794266"/>
              <a:gd name="connsiteY360" fmla="*/ 343745 h 6862288"/>
              <a:gd name="connsiteX361" fmla="*/ 2531542 w 4794266"/>
              <a:gd name="connsiteY361" fmla="*/ 281495 h 6862288"/>
              <a:gd name="connsiteX362" fmla="*/ 2576996 w 4794266"/>
              <a:gd name="connsiteY362" fmla="*/ 380390 h 6862288"/>
              <a:gd name="connsiteX363" fmla="*/ 1888193 w 4794266"/>
              <a:gd name="connsiteY363" fmla="*/ 1771985 h 6862288"/>
              <a:gd name="connsiteX364" fmla="*/ 1786794 w 4794266"/>
              <a:gd name="connsiteY364" fmla="*/ 1771985 h 6862288"/>
              <a:gd name="connsiteX365" fmla="*/ 2531542 w 4794266"/>
              <a:gd name="connsiteY365" fmla="*/ 281495 h 6862288"/>
              <a:gd name="connsiteX366" fmla="*/ 2782803 w 4794266"/>
              <a:gd name="connsiteY366" fmla="*/ 172561 h 6862288"/>
              <a:gd name="connsiteX367" fmla="*/ 4102104 w 4794266"/>
              <a:gd name="connsiteY367" fmla="*/ 172561 h 6862288"/>
              <a:gd name="connsiteX368" fmla="*/ 4059660 w 4794266"/>
              <a:gd name="connsiteY368" fmla="*/ 262345 h 6862288"/>
              <a:gd name="connsiteX369" fmla="*/ 2825247 w 4794266"/>
              <a:gd name="connsiteY369" fmla="*/ 262345 h 6862288"/>
              <a:gd name="connsiteX370" fmla="*/ 2782803 w 4794266"/>
              <a:gd name="connsiteY370" fmla="*/ 172561 h 6862288"/>
              <a:gd name="connsiteX371" fmla="*/ 186164 w 4794266"/>
              <a:gd name="connsiteY371" fmla="*/ 172558 h 6862288"/>
              <a:gd name="connsiteX372" fmla="*/ 833967 w 4794266"/>
              <a:gd name="connsiteY372" fmla="*/ 1460741 h 6862288"/>
              <a:gd name="connsiteX373" fmla="*/ 735921 w 4794266"/>
              <a:gd name="connsiteY373" fmla="*/ 1460741 h 6862288"/>
              <a:gd name="connsiteX374" fmla="*/ 137141 w 4794266"/>
              <a:gd name="connsiteY374" fmla="*/ 271108 h 6862288"/>
              <a:gd name="connsiteX375" fmla="*/ 151148 w 4794266"/>
              <a:gd name="connsiteY375" fmla="*/ 246470 h 6862288"/>
              <a:gd name="connsiteX376" fmla="*/ 186164 w 4794266"/>
              <a:gd name="connsiteY376" fmla="*/ 172558 h 6862288"/>
              <a:gd name="connsiteX377" fmla="*/ 2434228 w 4794266"/>
              <a:gd name="connsiteY377" fmla="*/ 94743 h 6862288"/>
              <a:gd name="connsiteX378" fmla="*/ 2483591 w 4794266"/>
              <a:gd name="connsiteY378" fmla="*/ 190361 h 6862288"/>
              <a:gd name="connsiteX379" fmla="*/ 1683210 w 4794266"/>
              <a:gd name="connsiteY379" fmla="*/ 1787545 h 6862288"/>
              <a:gd name="connsiteX380" fmla="*/ 1584484 w 4794266"/>
              <a:gd name="connsiteY380" fmla="*/ 1787545 h 6862288"/>
              <a:gd name="connsiteX381" fmla="*/ 2434228 w 4794266"/>
              <a:gd name="connsiteY381" fmla="*/ 94743 h 6862288"/>
              <a:gd name="connsiteX382" fmla="*/ 4682467 w 4794266"/>
              <a:gd name="connsiteY382" fmla="*/ 0 h 6862288"/>
              <a:gd name="connsiteX383" fmla="*/ 4685835 w 4794266"/>
              <a:gd name="connsiteY383" fmla="*/ 0 h 6862288"/>
              <a:gd name="connsiteX384" fmla="*/ 3971455 w 4794266"/>
              <a:gd name="connsiteY384" fmla="*/ 1413615 h 6862288"/>
              <a:gd name="connsiteX385" fmla="*/ 4691881 w 4794266"/>
              <a:gd name="connsiteY385" fmla="*/ 0 h 6862288"/>
              <a:gd name="connsiteX386" fmla="*/ 4794266 w 4794266"/>
              <a:gd name="connsiteY386" fmla="*/ 0 h 6862288"/>
              <a:gd name="connsiteX387" fmla="*/ 3485882 w 4794266"/>
              <a:gd name="connsiteY387" fmla="*/ 2565697 h 6862288"/>
              <a:gd name="connsiteX388" fmla="*/ 3438634 w 4794266"/>
              <a:gd name="connsiteY388" fmla="*/ 2467962 h 6862288"/>
              <a:gd name="connsiteX389" fmla="*/ 3436438 w 4794266"/>
              <a:gd name="connsiteY389" fmla="*/ 2472308 h 6862288"/>
              <a:gd name="connsiteX390" fmla="*/ 3438631 w 4794266"/>
              <a:gd name="connsiteY390" fmla="*/ 2467957 h 6862288"/>
              <a:gd name="connsiteX391" fmla="*/ 3436438 w 4794266"/>
              <a:gd name="connsiteY391" fmla="*/ 2463422 h 6862288"/>
              <a:gd name="connsiteX392" fmla="*/ 3841129 w 4794266"/>
              <a:gd name="connsiteY392" fmla="*/ 1669341 h 6862288"/>
              <a:gd name="connsiteX393" fmla="*/ 4682467 w 4794266"/>
              <a:gd name="connsiteY393" fmla="*/ 0 h 6862288"/>
              <a:gd name="connsiteX394" fmla="*/ 4484198 w 4794266"/>
              <a:gd name="connsiteY394" fmla="*/ 0 h 6862288"/>
              <a:gd name="connsiteX395" fmla="*/ 4588266 w 4794266"/>
              <a:gd name="connsiteY395" fmla="*/ 0 h 6862288"/>
              <a:gd name="connsiteX396" fmla="*/ 3580336 w 4794266"/>
              <a:gd name="connsiteY396" fmla="*/ 1982087 h 6862288"/>
              <a:gd name="connsiteX397" fmla="*/ 3530766 w 4794266"/>
              <a:gd name="connsiteY397" fmla="*/ 1886815 h 6862288"/>
              <a:gd name="connsiteX398" fmla="*/ 4484198 w 4794266"/>
              <a:gd name="connsiteY398" fmla="*/ 0 h 6862288"/>
              <a:gd name="connsiteX399" fmla="*/ 2499096 w 4794266"/>
              <a:gd name="connsiteY399" fmla="*/ 0 h 6862288"/>
              <a:gd name="connsiteX400" fmla="*/ 2598201 w 4794266"/>
              <a:gd name="connsiteY400" fmla="*/ 0 h 6862288"/>
              <a:gd name="connsiteX401" fmla="*/ 3203991 w 4794266"/>
              <a:gd name="connsiteY401" fmla="*/ 1191538 h 6862288"/>
              <a:gd name="connsiteX402" fmla="*/ 3451229 w 4794266"/>
              <a:gd name="connsiteY402" fmla="*/ 1678703 h 6862288"/>
              <a:gd name="connsiteX403" fmla="*/ 4252986 w 4794266"/>
              <a:gd name="connsiteY403" fmla="*/ 83062 h 6862288"/>
              <a:gd name="connsiteX404" fmla="*/ 2748367 w 4794266"/>
              <a:gd name="connsiteY404" fmla="*/ 83062 h 6862288"/>
              <a:gd name="connsiteX405" fmla="*/ 2703352 w 4794266"/>
              <a:gd name="connsiteY405" fmla="*/ 0 h 6862288"/>
              <a:gd name="connsiteX406" fmla="*/ 4396965 w 4794266"/>
              <a:gd name="connsiteY406" fmla="*/ 0 h 6862288"/>
              <a:gd name="connsiteX407" fmla="*/ 4355413 w 4794266"/>
              <a:gd name="connsiteY407" fmla="*/ 83062 h 6862288"/>
              <a:gd name="connsiteX408" fmla="*/ 3497144 w 4794266"/>
              <a:gd name="connsiteY408" fmla="*/ 1777549 h 6862288"/>
              <a:gd name="connsiteX409" fmla="*/ 3451229 w 4794266"/>
              <a:gd name="connsiteY409" fmla="*/ 1876393 h 6862288"/>
              <a:gd name="connsiteX410" fmla="*/ 1981937 w 4794266"/>
              <a:gd name="connsiteY410" fmla="*/ 4795845 h 6862288"/>
              <a:gd name="connsiteX411" fmla="*/ 1939552 w 4794266"/>
              <a:gd name="connsiteY411" fmla="*/ 4884099 h 6862288"/>
              <a:gd name="connsiteX412" fmla="*/ 1932489 w 4794266"/>
              <a:gd name="connsiteY412" fmla="*/ 4884099 h 6862288"/>
              <a:gd name="connsiteX413" fmla="*/ 1837126 w 4794266"/>
              <a:gd name="connsiteY413" fmla="*/ 4884099 h 6862288"/>
              <a:gd name="connsiteX414" fmla="*/ 39353 w 4794266"/>
              <a:gd name="connsiteY414" fmla="*/ 4884099 h 6862288"/>
              <a:gd name="connsiteX415" fmla="*/ 1031836 w 4794266"/>
              <a:gd name="connsiteY415" fmla="*/ 6861000 h 6862288"/>
              <a:gd name="connsiteX416" fmla="*/ 936473 w 4794266"/>
              <a:gd name="connsiteY416" fmla="*/ 6861000 h 6862288"/>
              <a:gd name="connsiteX417" fmla="*/ 0 w 4794266"/>
              <a:gd name="connsiteY417" fmla="*/ 5005253 h 6862288"/>
              <a:gd name="connsiteX418" fmla="*/ 0 w 4794266"/>
              <a:gd name="connsiteY418" fmla="*/ 4795845 h 6862288"/>
              <a:gd name="connsiteX419" fmla="*/ 1879509 w 4794266"/>
              <a:gd name="connsiteY419" fmla="*/ 4795845 h 6862288"/>
              <a:gd name="connsiteX420" fmla="*/ 3401781 w 4794266"/>
              <a:gd name="connsiteY420" fmla="*/ 1777549 h 6862288"/>
              <a:gd name="connsiteX421" fmla="*/ 3165139 w 4794266"/>
              <a:gd name="connsiteY421" fmla="*/ 1315095 h 6862288"/>
              <a:gd name="connsiteX422" fmla="*/ 2499096 w 4794266"/>
              <a:gd name="connsiteY422" fmla="*/ 0 h 6862288"/>
              <a:gd name="connsiteX423" fmla="*/ 2282766 w 4794266"/>
              <a:gd name="connsiteY423" fmla="*/ 0 h 6862288"/>
              <a:gd name="connsiteX424" fmla="*/ 2383457 w 4794266"/>
              <a:gd name="connsiteY424" fmla="*/ 0 h 6862288"/>
              <a:gd name="connsiteX425" fmla="*/ 1448845 w 4794266"/>
              <a:gd name="connsiteY425" fmla="*/ 1858774 h 6862288"/>
              <a:gd name="connsiteX426" fmla="*/ 3246161 w 4794266"/>
              <a:gd name="connsiteY426" fmla="*/ 1858774 h 6862288"/>
              <a:gd name="connsiteX427" fmla="*/ 3203871 w 4794266"/>
              <a:gd name="connsiteY427" fmla="*/ 1943196 h 6862288"/>
              <a:gd name="connsiteX428" fmla="*/ 1403031 w 4794266"/>
              <a:gd name="connsiteY428" fmla="*/ 1943196 h 6862288"/>
              <a:gd name="connsiteX429" fmla="*/ 1392458 w 4794266"/>
              <a:gd name="connsiteY429" fmla="*/ 1943196 h 6862288"/>
              <a:gd name="connsiteX430" fmla="*/ 1304354 w 4794266"/>
              <a:gd name="connsiteY430" fmla="*/ 1943196 h 6862288"/>
              <a:gd name="connsiteX431" fmla="*/ 2282766 w 4794266"/>
              <a:gd name="connsiteY431" fmla="*/ 0 h 6862288"/>
              <a:gd name="connsiteX432" fmla="*/ 2085184 w 4794266"/>
              <a:gd name="connsiteY432" fmla="*/ 0 h 6862288"/>
              <a:gd name="connsiteX433" fmla="*/ 2180489 w 4794266"/>
              <a:gd name="connsiteY433" fmla="*/ 0 h 6862288"/>
              <a:gd name="connsiteX434" fmla="*/ 921627 w 4794266"/>
              <a:gd name="connsiteY434" fmla="*/ 2503438 h 6862288"/>
              <a:gd name="connsiteX435" fmla="*/ 0 w 4794266"/>
              <a:gd name="connsiteY435" fmla="*/ 2503438 h 6862288"/>
              <a:gd name="connsiteX436" fmla="*/ 0 w 4794266"/>
              <a:gd name="connsiteY436" fmla="*/ 2418757 h 6862288"/>
              <a:gd name="connsiteX437" fmla="*/ 868685 w 4794266"/>
              <a:gd name="connsiteY437" fmla="*/ 2418757 h 6862288"/>
              <a:gd name="connsiteX438" fmla="*/ 2085184 w 4794266"/>
              <a:gd name="connsiteY438" fmla="*/ 0 h 6862288"/>
              <a:gd name="connsiteX439" fmla="*/ 1883218 w 4794266"/>
              <a:gd name="connsiteY439" fmla="*/ 0 h 6862288"/>
              <a:gd name="connsiteX440" fmla="*/ 1978547 w 4794266"/>
              <a:gd name="connsiteY440" fmla="*/ 0 h 6862288"/>
              <a:gd name="connsiteX441" fmla="*/ 813769 w 4794266"/>
              <a:gd name="connsiteY441" fmla="*/ 2332241 h 6862288"/>
              <a:gd name="connsiteX442" fmla="*/ 0 w 4794266"/>
              <a:gd name="connsiteY442" fmla="*/ 2332241 h 6862288"/>
              <a:gd name="connsiteX443" fmla="*/ 0 w 4794266"/>
              <a:gd name="connsiteY443" fmla="*/ 2247501 h 6862288"/>
              <a:gd name="connsiteX444" fmla="*/ 753901 w 4794266"/>
              <a:gd name="connsiteY444" fmla="*/ 2247501 h 6862288"/>
              <a:gd name="connsiteX445" fmla="*/ 753901 w 4794266"/>
              <a:gd name="connsiteY445" fmla="*/ 2251031 h 6862288"/>
              <a:gd name="connsiteX446" fmla="*/ 1883218 w 4794266"/>
              <a:gd name="connsiteY446" fmla="*/ 0 h 6862288"/>
              <a:gd name="connsiteX447" fmla="*/ 1676567 w 4794266"/>
              <a:gd name="connsiteY447" fmla="*/ 0 h 6862288"/>
              <a:gd name="connsiteX448" fmla="*/ 1775670 w 4794266"/>
              <a:gd name="connsiteY448" fmla="*/ 0 h 6862288"/>
              <a:gd name="connsiteX449" fmla="*/ 1085842 w 4794266"/>
              <a:gd name="connsiteY449" fmla="*/ 1367346 h 6862288"/>
              <a:gd name="connsiteX450" fmla="*/ 1039779 w 4794266"/>
              <a:gd name="connsiteY450" fmla="*/ 1264773 h 6862288"/>
              <a:gd name="connsiteX451" fmla="*/ 1676567 w 4794266"/>
              <a:gd name="connsiteY451" fmla="*/ 0 h 6862288"/>
              <a:gd name="connsiteX452" fmla="*/ 1479705 w 4794266"/>
              <a:gd name="connsiteY452" fmla="*/ 0 h 6862288"/>
              <a:gd name="connsiteX453" fmla="*/ 1574216 w 4794266"/>
              <a:gd name="connsiteY453" fmla="*/ 0 h 6862288"/>
              <a:gd name="connsiteX454" fmla="*/ 995314 w 4794266"/>
              <a:gd name="connsiteY454" fmla="*/ 1165036 h 6862288"/>
              <a:gd name="connsiteX455" fmla="*/ 946402 w 4794266"/>
              <a:gd name="connsiteY455" fmla="*/ 1069591 h 6862288"/>
              <a:gd name="connsiteX456" fmla="*/ 1479705 w 4794266"/>
              <a:gd name="connsiteY456" fmla="*/ 0 h 6862288"/>
              <a:gd name="connsiteX457" fmla="*/ 1270221 w 4794266"/>
              <a:gd name="connsiteY457" fmla="*/ 0 h 6862288"/>
              <a:gd name="connsiteX458" fmla="*/ 1371191 w 4794266"/>
              <a:gd name="connsiteY458" fmla="*/ 0 h 6862288"/>
              <a:gd name="connsiteX459" fmla="*/ 886459 w 4794266"/>
              <a:gd name="connsiteY459" fmla="*/ 962730 h 6862288"/>
              <a:gd name="connsiteX460" fmla="*/ 837468 w 4794266"/>
              <a:gd name="connsiteY460" fmla="*/ 867670 h 6862288"/>
              <a:gd name="connsiteX461" fmla="*/ 1270221 w 4794266"/>
              <a:gd name="connsiteY461" fmla="*/ 0 h 6862288"/>
              <a:gd name="connsiteX462" fmla="*/ 1086586 w 4794266"/>
              <a:gd name="connsiteY462" fmla="*/ 0 h 6862288"/>
              <a:gd name="connsiteX463" fmla="*/ 1183878 w 4794266"/>
              <a:gd name="connsiteY463" fmla="*/ 0 h 6862288"/>
              <a:gd name="connsiteX464" fmla="*/ 797450 w 4794266"/>
              <a:gd name="connsiteY464" fmla="*/ 760440 h 6862288"/>
              <a:gd name="connsiteX465" fmla="*/ 744092 w 4794266"/>
              <a:gd name="connsiteY465" fmla="*/ 658939 h 6862288"/>
              <a:gd name="connsiteX466" fmla="*/ 1086586 w 4794266"/>
              <a:gd name="connsiteY466" fmla="*/ 0 h 6862288"/>
              <a:gd name="connsiteX467" fmla="*/ 882903 w 4794266"/>
              <a:gd name="connsiteY467" fmla="*/ 0 h 6862288"/>
              <a:gd name="connsiteX468" fmla="*/ 983094 w 4794266"/>
              <a:gd name="connsiteY468" fmla="*/ 0 h 6862288"/>
              <a:gd name="connsiteX469" fmla="*/ 699348 w 4794266"/>
              <a:gd name="connsiteY469" fmla="*/ 573640 h 6862288"/>
              <a:gd name="connsiteX470" fmla="*/ 657662 w 4794266"/>
              <a:gd name="connsiteY470" fmla="*/ 488488 h 6862288"/>
              <a:gd name="connsiteX471" fmla="*/ 650715 w 4794266"/>
              <a:gd name="connsiteY471" fmla="*/ 474296 h 6862288"/>
              <a:gd name="connsiteX472" fmla="*/ 882903 w 4794266"/>
              <a:gd name="connsiteY472" fmla="*/ 0 h 6862288"/>
              <a:gd name="connsiteX473" fmla="*/ 677572 w 4794266"/>
              <a:gd name="connsiteY473" fmla="*/ 0 h 6862288"/>
              <a:gd name="connsiteX474" fmla="*/ 778686 w 4794266"/>
              <a:gd name="connsiteY474" fmla="*/ 0 h 6862288"/>
              <a:gd name="connsiteX475" fmla="*/ 588085 w 4794266"/>
              <a:gd name="connsiteY475" fmla="*/ 371319 h 6862288"/>
              <a:gd name="connsiteX476" fmla="*/ 545333 w 4794266"/>
              <a:gd name="connsiteY476" fmla="*/ 279088 h 6862288"/>
              <a:gd name="connsiteX477" fmla="*/ 541771 w 4794266"/>
              <a:gd name="connsiteY477" fmla="*/ 275541 h 6862288"/>
              <a:gd name="connsiteX478" fmla="*/ 677572 w 4794266"/>
              <a:gd name="connsiteY478" fmla="*/ 0 h 6862288"/>
              <a:gd name="connsiteX479" fmla="*/ 483066 w 4794266"/>
              <a:gd name="connsiteY479" fmla="*/ 0 h 6862288"/>
              <a:gd name="connsiteX480" fmla="*/ 579239 w 4794266"/>
              <a:gd name="connsiteY480" fmla="*/ 0 h 6862288"/>
              <a:gd name="connsiteX481" fmla="*/ 496812 w 4794266"/>
              <a:gd name="connsiteY481" fmla="*/ 169055 h 6862288"/>
              <a:gd name="connsiteX482" fmla="*/ 448395 w 4794266"/>
              <a:gd name="connsiteY482" fmla="*/ 67508 h 6862288"/>
              <a:gd name="connsiteX483" fmla="*/ 483066 w 4794266"/>
              <a:gd name="connsiteY483" fmla="*/ 0 h 6862288"/>
              <a:gd name="connsiteX484" fmla="*/ 281623 w 4794266"/>
              <a:gd name="connsiteY484" fmla="*/ 0 h 6862288"/>
              <a:gd name="connsiteX485" fmla="*/ 380286 w 4794266"/>
              <a:gd name="connsiteY485" fmla="*/ 0 h 6862288"/>
              <a:gd name="connsiteX486" fmla="*/ 347483 w 4794266"/>
              <a:gd name="connsiteY486" fmla="*/ 69038 h 6862288"/>
              <a:gd name="connsiteX487" fmla="*/ 1036285 w 4794266"/>
              <a:gd name="connsiteY487" fmla="*/ 1460728 h 6862288"/>
              <a:gd name="connsiteX488" fmla="*/ 941880 w 4794266"/>
              <a:gd name="connsiteY488" fmla="*/ 1460728 h 6862288"/>
              <a:gd name="connsiteX489" fmla="*/ 246086 w 4794266"/>
              <a:gd name="connsiteY489" fmla="*/ 69038 h 6862288"/>
              <a:gd name="connsiteX490" fmla="*/ 281623 w 4794266"/>
              <a:gd name="connsiteY490" fmla="*/ 0 h 6862288"/>
              <a:gd name="connsiteX491" fmla="*/ 79031 w 4794266"/>
              <a:gd name="connsiteY491" fmla="*/ 0 h 6862288"/>
              <a:gd name="connsiteX492" fmla="*/ 173569 w 4794266"/>
              <a:gd name="connsiteY492" fmla="*/ 0 h 6862288"/>
              <a:gd name="connsiteX493" fmla="*/ 0 w 4794266"/>
              <a:gd name="connsiteY493" fmla="*/ 349055 h 6862288"/>
              <a:gd name="connsiteX494" fmla="*/ 0 w 4794266"/>
              <a:gd name="connsiteY494" fmla="*/ 155555 h 6862288"/>
              <a:gd name="connsiteX495" fmla="*/ 79031 w 4794266"/>
              <a:gd name="connsiteY495"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70177 w 4794266"/>
              <a:gd name="connsiteY198" fmla="*/ 4582475 h 6862288"/>
              <a:gd name="connsiteX199" fmla="*/ 2412915 w 4794266"/>
              <a:gd name="connsiteY199" fmla="*/ 4728890 h 6862288"/>
              <a:gd name="connsiteX200" fmla="*/ 1308307 w 4794266"/>
              <a:gd name="connsiteY200" fmla="*/ 6862288 h 6862288"/>
              <a:gd name="connsiteX201" fmla="*/ 1205888 w 4794266"/>
              <a:gd name="connsiteY201" fmla="*/ 6862288 h 6862288"/>
              <a:gd name="connsiteX202" fmla="*/ 1206546 w 4794266"/>
              <a:gd name="connsiteY202" fmla="*/ 6860998 h 6862288"/>
              <a:gd name="connsiteX203" fmla="*/ 1127055 w 4794266"/>
              <a:gd name="connsiteY203" fmla="*/ 6860998 h 6862288"/>
              <a:gd name="connsiteX204" fmla="*/ 1081302 w 4794266"/>
              <a:gd name="connsiteY204" fmla="*/ 6769162 h 6862288"/>
              <a:gd name="connsiteX205" fmla="*/ 226066 w 4794266"/>
              <a:gd name="connsiteY205" fmla="*/ 5059594 h 6862288"/>
              <a:gd name="connsiteX206" fmla="*/ 183832 w 4794266"/>
              <a:gd name="connsiteY206" fmla="*/ 4974822 h 6862288"/>
              <a:gd name="connsiteX207" fmla="*/ 1880226 w 4794266"/>
              <a:gd name="connsiteY207" fmla="*/ 4974822 h 6862288"/>
              <a:gd name="connsiteX208" fmla="*/ 1834473 w 4794266"/>
              <a:gd name="connsiteY208" fmla="*/ 5059594 h 6862288"/>
              <a:gd name="connsiteX209" fmla="*/ 324611 w 4794266"/>
              <a:gd name="connsiteY209" fmla="*/ 5059594 h 6862288"/>
              <a:gd name="connsiteX210" fmla="*/ 1134094 w 4794266"/>
              <a:gd name="connsiteY210" fmla="*/ 6673793 h 6862288"/>
              <a:gd name="connsiteX211" fmla="*/ 1376939 w 4794266"/>
              <a:gd name="connsiteY211" fmla="*/ 6182822 h 6862288"/>
              <a:gd name="connsiteX212" fmla="*/ 2073798 w 4794266"/>
              <a:gd name="connsiteY212" fmla="*/ 4794681 h 6862288"/>
              <a:gd name="connsiteX213" fmla="*/ 2172342 w 4794266"/>
              <a:gd name="connsiteY213" fmla="*/ 4794681 h 6862288"/>
              <a:gd name="connsiteX214" fmla="*/ 1415653 w 4794266"/>
              <a:gd name="connsiteY214" fmla="*/ 6306448 h 6862288"/>
              <a:gd name="connsiteX215" fmla="*/ 1179847 w 4794266"/>
              <a:gd name="connsiteY215" fmla="*/ 6769162 h 6862288"/>
              <a:gd name="connsiteX216" fmla="*/ 1217546 w 4794266"/>
              <a:gd name="connsiteY216" fmla="*/ 6839426 h 6862288"/>
              <a:gd name="connsiteX217" fmla="*/ 2569126 w 4794266"/>
              <a:gd name="connsiteY217" fmla="*/ 4189024 h 6862288"/>
              <a:gd name="connsiteX218" fmla="*/ 2570556 w 4794266"/>
              <a:gd name="connsiteY218" fmla="*/ 4191982 h 6862288"/>
              <a:gd name="connsiteX219" fmla="*/ 3387196 w 4794266"/>
              <a:gd name="connsiteY219" fmla="*/ 2569217 h 6862288"/>
              <a:gd name="connsiteX220" fmla="*/ 1393478 w 4794266"/>
              <a:gd name="connsiteY220" fmla="*/ 2553652 h 6862288"/>
              <a:gd name="connsiteX221" fmla="*/ 2903768 w 4794266"/>
              <a:gd name="connsiteY221" fmla="*/ 2553652 h 6862288"/>
              <a:gd name="connsiteX222" fmla="*/ 2857787 w 4794266"/>
              <a:gd name="connsiteY222" fmla="*/ 2643437 h 6862288"/>
              <a:gd name="connsiteX223" fmla="*/ 1351035 w 4794266"/>
              <a:gd name="connsiteY223" fmla="*/ 2643437 h 6862288"/>
              <a:gd name="connsiteX224" fmla="*/ 1393478 w 4794266"/>
              <a:gd name="connsiteY224" fmla="*/ 2553652 h 6862288"/>
              <a:gd name="connsiteX225" fmla="*/ 1471298 w 4794266"/>
              <a:gd name="connsiteY225" fmla="*/ 2382466 h 6862288"/>
              <a:gd name="connsiteX226" fmla="*/ 2981587 w 4794266"/>
              <a:gd name="connsiteY226" fmla="*/ 2382466 h 6862288"/>
              <a:gd name="connsiteX227" fmla="*/ 2939143 w 4794266"/>
              <a:gd name="connsiteY227" fmla="*/ 2472251 h 6862288"/>
              <a:gd name="connsiteX228" fmla="*/ 1428853 w 4794266"/>
              <a:gd name="connsiteY228" fmla="*/ 2472251 h 6862288"/>
              <a:gd name="connsiteX229" fmla="*/ 1471298 w 4794266"/>
              <a:gd name="connsiteY229" fmla="*/ 2382466 h 6862288"/>
              <a:gd name="connsiteX230" fmla="*/ 1364286 w 4794266"/>
              <a:gd name="connsiteY230" fmla="*/ 2211271 h 6862288"/>
              <a:gd name="connsiteX231" fmla="*/ 3074965 w 4794266"/>
              <a:gd name="connsiteY231" fmla="*/ 2211271 h 6862288"/>
              <a:gd name="connsiteX232" fmla="*/ 3029017 w 4794266"/>
              <a:gd name="connsiteY232" fmla="*/ 2299248 h 6862288"/>
              <a:gd name="connsiteX233" fmla="*/ 1420838 w 4794266"/>
              <a:gd name="connsiteY233" fmla="*/ 2299248 h 6862288"/>
              <a:gd name="connsiteX234" fmla="*/ 204981 w 4794266"/>
              <a:gd name="connsiteY234" fmla="*/ 4713353 h 6862288"/>
              <a:gd name="connsiteX235" fmla="*/ 106016 w 4794266"/>
              <a:gd name="connsiteY235" fmla="*/ 4713353 h 6862288"/>
              <a:gd name="connsiteX236" fmla="*/ 1364286 w 4794266"/>
              <a:gd name="connsiteY236" fmla="*/ 2211271 h 6862288"/>
              <a:gd name="connsiteX237" fmla="*/ 0 w 4794266"/>
              <a:gd name="connsiteY237" fmla="*/ 2071210 h 6862288"/>
              <a:gd name="connsiteX238" fmla="*/ 740567 w 4794266"/>
              <a:gd name="connsiteY238" fmla="*/ 2071210 h 6862288"/>
              <a:gd name="connsiteX239" fmla="*/ 698268 w 4794266"/>
              <a:gd name="connsiteY239" fmla="*/ 2160994 h 6862288"/>
              <a:gd name="connsiteX240" fmla="*/ 0 w 4794266"/>
              <a:gd name="connsiteY240" fmla="*/ 2160994 h 6862288"/>
              <a:gd name="connsiteX241" fmla="*/ 0 w 4794266"/>
              <a:gd name="connsiteY241" fmla="*/ 2071210 h 6862288"/>
              <a:gd name="connsiteX242" fmla="*/ 1263349 w 4794266"/>
              <a:gd name="connsiteY242" fmla="*/ 2040088 h 6862288"/>
              <a:gd name="connsiteX243" fmla="*/ 3168348 w 4794266"/>
              <a:gd name="connsiteY243" fmla="*/ 2040088 h 6862288"/>
              <a:gd name="connsiteX244" fmla="*/ 3118959 w 4794266"/>
              <a:gd name="connsiteY244" fmla="*/ 2124996 h 6862288"/>
              <a:gd name="connsiteX245" fmla="*/ 1319793 w 4794266"/>
              <a:gd name="connsiteY245" fmla="*/ 2124996 h 6862288"/>
              <a:gd name="connsiteX246" fmla="*/ 14514 w 4794266"/>
              <a:gd name="connsiteY246" fmla="*/ 4728892 h 6862288"/>
              <a:gd name="connsiteX247" fmla="*/ 0 w 4794266"/>
              <a:gd name="connsiteY247" fmla="*/ 4728892 h 6862288"/>
              <a:gd name="connsiteX248" fmla="*/ 0 w 4794266"/>
              <a:gd name="connsiteY248" fmla="*/ 4557406 h 6862288"/>
              <a:gd name="connsiteX249" fmla="*/ 1263349 w 4794266"/>
              <a:gd name="connsiteY249" fmla="*/ 2040088 h 6862288"/>
              <a:gd name="connsiteX250" fmla="*/ 3495719 w 4794266"/>
              <a:gd name="connsiteY250" fmla="*/ 1977841 h 6862288"/>
              <a:gd name="connsiteX251" fmla="*/ 3541835 w 4794266"/>
              <a:gd name="connsiteY251" fmla="*/ 2080385 h 6862288"/>
              <a:gd name="connsiteX252" fmla="*/ 2197370 w 4794266"/>
              <a:gd name="connsiteY252" fmla="*/ 4728895 h 6862288"/>
              <a:gd name="connsiteX253" fmla="*/ 2098043 w 4794266"/>
              <a:gd name="connsiteY253" fmla="*/ 4728895 h 6862288"/>
              <a:gd name="connsiteX254" fmla="*/ 3495719 w 4794266"/>
              <a:gd name="connsiteY254" fmla="*/ 1977841 h 6862288"/>
              <a:gd name="connsiteX255" fmla="*/ 0 w 4794266"/>
              <a:gd name="connsiteY255" fmla="*/ 1900015 h 6862288"/>
              <a:gd name="connsiteX256" fmla="*/ 833922 w 4794266"/>
              <a:gd name="connsiteY256" fmla="*/ 1900015 h 6862288"/>
              <a:gd name="connsiteX257" fmla="*/ 791380 w 4794266"/>
              <a:gd name="connsiteY257" fmla="*/ 1989799 h 6862288"/>
              <a:gd name="connsiteX258" fmla="*/ 0 w 4794266"/>
              <a:gd name="connsiteY258" fmla="*/ 1989799 h 6862288"/>
              <a:gd name="connsiteX259" fmla="*/ 0 w 4794266"/>
              <a:gd name="connsiteY259" fmla="*/ 1900015 h 6862288"/>
              <a:gd name="connsiteX260" fmla="*/ 0 w 4794266"/>
              <a:gd name="connsiteY260" fmla="*/ 1728829 h 6862288"/>
              <a:gd name="connsiteX261" fmla="*/ 911757 w 4794266"/>
              <a:gd name="connsiteY261" fmla="*/ 1728829 h 6862288"/>
              <a:gd name="connsiteX262" fmla="*/ 869523 w 4794266"/>
              <a:gd name="connsiteY262" fmla="*/ 1818614 h 6862288"/>
              <a:gd name="connsiteX263" fmla="*/ 0 w 4794266"/>
              <a:gd name="connsiteY263" fmla="*/ 1818614 h 6862288"/>
              <a:gd name="connsiteX264" fmla="*/ 0 w 4794266"/>
              <a:gd name="connsiteY264" fmla="*/ 1728829 h 6862288"/>
              <a:gd name="connsiteX265" fmla="*/ 3236271 w 4794266"/>
              <a:gd name="connsiteY265" fmla="*/ 1682140 h 6862288"/>
              <a:gd name="connsiteX266" fmla="*/ 3292621 w 4794266"/>
              <a:gd name="connsiteY266" fmla="*/ 1787327 h 6862288"/>
              <a:gd name="connsiteX267" fmla="*/ 3187434 w 4794266"/>
              <a:gd name="connsiteY267" fmla="*/ 1787327 h 6862288"/>
              <a:gd name="connsiteX268" fmla="*/ 3236271 w 4794266"/>
              <a:gd name="connsiteY268" fmla="*/ 1682140 h 6862288"/>
              <a:gd name="connsiteX269" fmla="*/ 0 w 4794266"/>
              <a:gd name="connsiteY269" fmla="*/ 1542076 h 6862288"/>
              <a:gd name="connsiteX270" fmla="*/ 1005127 w 4794266"/>
              <a:gd name="connsiteY270" fmla="*/ 1542076 h 6862288"/>
              <a:gd name="connsiteX271" fmla="*/ 959295 w 4794266"/>
              <a:gd name="connsiteY271" fmla="*/ 1631861 h 6862288"/>
              <a:gd name="connsiteX272" fmla="*/ 0 w 4794266"/>
              <a:gd name="connsiteY272" fmla="*/ 1631861 h 6862288"/>
              <a:gd name="connsiteX273" fmla="*/ 0 w 4794266"/>
              <a:gd name="connsiteY273" fmla="*/ 1542076 h 6862288"/>
              <a:gd name="connsiteX274" fmla="*/ 3132571 w 4794266"/>
              <a:gd name="connsiteY274" fmla="*/ 1479829 h 6862288"/>
              <a:gd name="connsiteX275" fmla="*/ 3184006 w 4794266"/>
              <a:gd name="connsiteY275" fmla="*/ 1573753 h 6862288"/>
              <a:gd name="connsiteX276" fmla="*/ 3084565 w 4794266"/>
              <a:gd name="connsiteY276" fmla="*/ 1772037 h 6862288"/>
              <a:gd name="connsiteX277" fmla="*/ 2985124 w 4794266"/>
              <a:gd name="connsiteY277" fmla="*/ 1772037 h 6862288"/>
              <a:gd name="connsiteX278" fmla="*/ 3132571 w 4794266"/>
              <a:gd name="connsiteY278" fmla="*/ 1479829 h 6862288"/>
              <a:gd name="connsiteX279" fmla="*/ 3389755 w 4794266"/>
              <a:gd name="connsiteY279" fmla="*/ 1386453 h 6862288"/>
              <a:gd name="connsiteX280" fmla="*/ 3479540 w 4794266"/>
              <a:gd name="connsiteY280" fmla="*/ 1386453 h 6862288"/>
              <a:gd name="connsiteX281" fmla="*/ 3436443 w 4794266"/>
              <a:gd name="connsiteY281" fmla="*/ 1476239 h 6862288"/>
              <a:gd name="connsiteX282" fmla="*/ 3389755 w 4794266"/>
              <a:gd name="connsiteY282" fmla="*/ 1386453 h 6862288"/>
              <a:gd name="connsiteX283" fmla="*/ 0 w 4794266"/>
              <a:gd name="connsiteY283" fmla="*/ 1378844 h 6862288"/>
              <a:gd name="connsiteX284" fmla="*/ 40400 w 4794266"/>
              <a:gd name="connsiteY284" fmla="*/ 1460702 h 6862288"/>
              <a:gd name="connsiteX285" fmla="*/ 0 w 4794266"/>
              <a:gd name="connsiteY285" fmla="*/ 1460702 h 6862288"/>
              <a:gd name="connsiteX286" fmla="*/ 0 w 4794266"/>
              <a:gd name="connsiteY286" fmla="*/ 1378844 h 6862288"/>
              <a:gd name="connsiteX287" fmla="*/ 3041878 w 4794266"/>
              <a:gd name="connsiteY287" fmla="*/ 1277509 h 6862288"/>
              <a:gd name="connsiteX288" fmla="*/ 3087101 w 4794266"/>
              <a:gd name="connsiteY288" fmla="*/ 1365185 h 6862288"/>
              <a:gd name="connsiteX289" fmla="*/ 3090579 w 4794266"/>
              <a:gd name="connsiteY289" fmla="*/ 1375707 h 6862288"/>
              <a:gd name="connsiteX290" fmla="*/ 2892295 w 4794266"/>
              <a:gd name="connsiteY290" fmla="*/ 1772009 h 6862288"/>
              <a:gd name="connsiteX291" fmla="*/ 2798371 w 4794266"/>
              <a:gd name="connsiteY291" fmla="*/ 1772009 h 6862288"/>
              <a:gd name="connsiteX292" fmla="*/ 3041878 w 4794266"/>
              <a:gd name="connsiteY292" fmla="*/ 1277509 h 6862288"/>
              <a:gd name="connsiteX293" fmla="*/ 3311937 w 4794266"/>
              <a:gd name="connsiteY293" fmla="*/ 1215257 h 6862288"/>
              <a:gd name="connsiteX294" fmla="*/ 3572933 w 4794266"/>
              <a:gd name="connsiteY294" fmla="*/ 1215257 h 6862288"/>
              <a:gd name="connsiteX295" fmla="*/ 3530029 w 4794266"/>
              <a:gd name="connsiteY295" fmla="*/ 1305042 h 6862288"/>
              <a:gd name="connsiteX296" fmla="*/ 3354840 w 4794266"/>
              <a:gd name="connsiteY296" fmla="*/ 1305042 h 6862288"/>
              <a:gd name="connsiteX297" fmla="*/ 3311937 w 4794266"/>
              <a:gd name="connsiteY297" fmla="*/ 1215257 h 6862288"/>
              <a:gd name="connsiteX298" fmla="*/ 2950989 w 4794266"/>
              <a:gd name="connsiteY298" fmla="*/ 1075199 h 6862288"/>
              <a:gd name="connsiteX299" fmla="*/ 2993582 w 4794266"/>
              <a:gd name="connsiteY299" fmla="*/ 1160086 h 6862288"/>
              <a:gd name="connsiteX300" fmla="*/ 2997131 w 4794266"/>
              <a:gd name="connsiteY300" fmla="*/ 1174233 h 6862288"/>
              <a:gd name="connsiteX301" fmla="*/ 2698982 w 4794266"/>
              <a:gd name="connsiteY301" fmla="*/ 1771979 h 6862288"/>
              <a:gd name="connsiteX302" fmla="*/ 2596050 w 4794266"/>
              <a:gd name="connsiteY302" fmla="*/ 1771979 h 6862288"/>
              <a:gd name="connsiteX303" fmla="*/ 2950989 w 4794266"/>
              <a:gd name="connsiteY303" fmla="*/ 1075199 h 6862288"/>
              <a:gd name="connsiteX304" fmla="*/ 3218559 w 4794266"/>
              <a:gd name="connsiteY304" fmla="*/ 1044073 h 6862288"/>
              <a:gd name="connsiteX305" fmla="*/ 3650802 w 4794266"/>
              <a:gd name="connsiteY305" fmla="*/ 1044073 h 6862288"/>
              <a:gd name="connsiteX306" fmla="*/ 3608632 w 4794266"/>
              <a:gd name="connsiteY306" fmla="*/ 1133858 h 6862288"/>
              <a:gd name="connsiteX307" fmla="*/ 3264243 w 4794266"/>
              <a:gd name="connsiteY307" fmla="*/ 1133858 h 6862288"/>
              <a:gd name="connsiteX308" fmla="*/ 3218559 w 4794266"/>
              <a:gd name="connsiteY308" fmla="*/ 1044073 h 6862288"/>
              <a:gd name="connsiteX309" fmla="*/ 0 w 4794266"/>
              <a:gd name="connsiteY309" fmla="*/ 969072 h 6862288"/>
              <a:gd name="connsiteX310" fmla="*/ 242609 w 4794266"/>
              <a:gd name="connsiteY310" fmla="*/ 1445195 h 6862288"/>
              <a:gd name="connsiteX311" fmla="*/ 141781 w 4794266"/>
              <a:gd name="connsiteY311" fmla="*/ 1445195 h 6862288"/>
              <a:gd name="connsiteX312" fmla="*/ 0 w 4794266"/>
              <a:gd name="connsiteY312" fmla="*/ 1165963 h 6862288"/>
              <a:gd name="connsiteX313" fmla="*/ 0 w 4794266"/>
              <a:gd name="connsiteY313" fmla="*/ 969072 h 6862288"/>
              <a:gd name="connsiteX314" fmla="*/ 2839507 w 4794266"/>
              <a:gd name="connsiteY314" fmla="*/ 888446 h 6862288"/>
              <a:gd name="connsiteX315" fmla="*/ 2888263 w 4794266"/>
              <a:gd name="connsiteY315" fmla="*/ 984396 h 6862288"/>
              <a:gd name="connsiteX316" fmla="*/ 2494733 w 4794266"/>
              <a:gd name="connsiteY316" fmla="*/ 1787533 h 6862288"/>
              <a:gd name="connsiteX317" fmla="*/ 2393739 w 4794266"/>
              <a:gd name="connsiteY317" fmla="*/ 1787533 h 6862288"/>
              <a:gd name="connsiteX318" fmla="*/ 2839507 w 4794266"/>
              <a:gd name="connsiteY318" fmla="*/ 888446 h 6862288"/>
              <a:gd name="connsiteX319" fmla="*/ 3125183 w 4794266"/>
              <a:gd name="connsiteY319" fmla="*/ 872877 h 6862288"/>
              <a:gd name="connsiteX320" fmla="*/ 3744155 w 4794266"/>
              <a:gd name="connsiteY320" fmla="*/ 872877 h 6862288"/>
              <a:gd name="connsiteX321" fmla="*/ 3701711 w 4794266"/>
              <a:gd name="connsiteY321" fmla="*/ 962518 h 6862288"/>
              <a:gd name="connsiteX322" fmla="*/ 3171164 w 4794266"/>
              <a:gd name="connsiteY322" fmla="*/ 962518 h 6862288"/>
              <a:gd name="connsiteX323" fmla="*/ 3125183 w 4794266"/>
              <a:gd name="connsiteY323" fmla="*/ 872877 h 6862288"/>
              <a:gd name="connsiteX324" fmla="*/ 3047375 w 4794266"/>
              <a:gd name="connsiteY324" fmla="*/ 701692 h 6862288"/>
              <a:gd name="connsiteX325" fmla="*/ 3837527 w 4794266"/>
              <a:gd name="connsiteY325" fmla="*/ 701692 h 6862288"/>
              <a:gd name="connsiteX326" fmla="*/ 3795008 w 4794266"/>
              <a:gd name="connsiteY326" fmla="*/ 791333 h 6862288"/>
              <a:gd name="connsiteX327" fmla="*/ 3089894 w 4794266"/>
              <a:gd name="connsiteY327" fmla="*/ 791333 h 6862288"/>
              <a:gd name="connsiteX328" fmla="*/ 3047375 w 4794266"/>
              <a:gd name="connsiteY328" fmla="*/ 701692 h 6862288"/>
              <a:gd name="connsiteX329" fmla="*/ 2741909 w 4794266"/>
              <a:gd name="connsiteY329" fmla="*/ 670568 h 6862288"/>
              <a:gd name="connsiteX330" fmla="*/ 2794841 w 4794266"/>
              <a:gd name="connsiteY330" fmla="*/ 773272 h 6862288"/>
              <a:gd name="connsiteX331" fmla="*/ 2286696 w 4794266"/>
              <a:gd name="connsiteY331" fmla="*/ 1771977 h 6862288"/>
              <a:gd name="connsiteX332" fmla="*/ 2191419 w 4794266"/>
              <a:gd name="connsiteY332" fmla="*/ 1771977 h 6862288"/>
              <a:gd name="connsiteX333" fmla="*/ 2741909 w 4794266"/>
              <a:gd name="connsiteY333" fmla="*/ 670568 h 6862288"/>
              <a:gd name="connsiteX334" fmla="*/ 0 w 4794266"/>
              <a:gd name="connsiteY334" fmla="*/ 587906 h 6862288"/>
              <a:gd name="connsiteX335" fmla="*/ 429355 w 4794266"/>
              <a:gd name="connsiteY335" fmla="*/ 1460707 h 6862288"/>
              <a:gd name="connsiteX336" fmla="*/ 335326 w 4794266"/>
              <a:gd name="connsiteY336" fmla="*/ 1460707 h 6862288"/>
              <a:gd name="connsiteX337" fmla="*/ 0 w 4794266"/>
              <a:gd name="connsiteY337" fmla="*/ 791234 h 6862288"/>
              <a:gd name="connsiteX338" fmla="*/ 0 w 4794266"/>
              <a:gd name="connsiteY338" fmla="*/ 587906 h 6862288"/>
              <a:gd name="connsiteX339" fmla="*/ 2953999 w 4794266"/>
              <a:gd name="connsiteY339" fmla="*/ 514940 h 6862288"/>
              <a:gd name="connsiteX340" fmla="*/ 3915367 w 4794266"/>
              <a:gd name="connsiteY340" fmla="*/ 514940 h 6862288"/>
              <a:gd name="connsiteX341" fmla="*/ 3873109 w 4794266"/>
              <a:gd name="connsiteY341" fmla="*/ 604580 h 6862288"/>
              <a:gd name="connsiteX342" fmla="*/ 2999778 w 4794266"/>
              <a:gd name="connsiteY342" fmla="*/ 604580 h 6862288"/>
              <a:gd name="connsiteX343" fmla="*/ 2953999 w 4794266"/>
              <a:gd name="connsiteY343" fmla="*/ 514940 h 6862288"/>
              <a:gd name="connsiteX344" fmla="*/ 2633401 w 4794266"/>
              <a:gd name="connsiteY344" fmla="*/ 483816 h 6862288"/>
              <a:gd name="connsiteX345" fmla="*/ 2685925 w 4794266"/>
              <a:gd name="connsiteY345" fmla="*/ 582365 h 6862288"/>
              <a:gd name="connsiteX346" fmla="*/ 2090661 w 4794266"/>
              <a:gd name="connsiteY346" fmla="*/ 1771998 h 6862288"/>
              <a:gd name="connsiteX347" fmla="*/ 1989115 w 4794266"/>
              <a:gd name="connsiteY347" fmla="*/ 1771998 h 6862288"/>
              <a:gd name="connsiteX348" fmla="*/ 2633401 w 4794266"/>
              <a:gd name="connsiteY348" fmla="*/ 483816 h 6862288"/>
              <a:gd name="connsiteX349" fmla="*/ 89908 w 4794266"/>
              <a:gd name="connsiteY349" fmla="*/ 359310 h 6862288"/>
              <a:gd name="connsiteX350" fmla="*/ 647166 w 4794266"/>
              <a:gd name="connsiteY350" fmla="*/ 1445187 h 6862288"/>
              <a:gd name="connsiteX351" fmla="*/ 544233 w 4794266"/>
              <a:gd name="connsiteY351" fmla="*/ 1445187 h 6862288"/>
              <a:gd name="connsiteX352" fmla="*/ 43765 w 4794266"/>
              <a:gd name="connsiteY352" fmla="*/ 454193 h 6862288"/>
              <a:gd name="connsiteX353" fmla="*/ 50864 w 4794266"/>
              <a:gd name="connsiteY353" fmla="*/ 436622 h 6862288"/>
              <a:gd name="connsiteX354" fmla="*/ 89908 w 4794266"/>
              <a:gd name="connsiteY354" fmla="*/ 359310 h 6862288"/>
              <a:gd name="connsiteX355" fmla="*/ 2876180 w 4794266"/>
              <a:gd name="connsiteY355" fmla="*/ 343745 h 6862288"/>
              <a:gd name="connsiteX356" fmla="*/ 4008747 w 4794266"/>
              <a:gd name="connsiteY356" fmla="*/ 343745 h 6862288"/>
              <a:gd name="connsiteX357" fmla="*/ 3963022 w 4794266"/>
              <a:gd name="connsiteY357" fmla="*/ 433529 h 6862288"/>
              <a:gd name="connsiteX358" fmla="*/ 2918387 w 4794266"/>
              <a:gd name="connsiteY358" fmla="*/ 433529 h 6862288"/>
              <a:gd name="connsiteX359" fmla="*/ 2876180 w 4794266"/>
              <a:gd name="connsiteY359" fmla="*/ 343745 h 6862288"/>
              <a:gd name="connsiteX360" fmla="*/ 2531542 w 4794266"/>
              <a:gd name="connsiteY360" fmla="*/ 281495 h 6862288"/>
              <a:gd name="connsiteX361" fmla="*/ 2576996 w 4794266"/>
              <a:gd name="connsiteY361" fmla="*/ 380390 h 6862288"/>
              <a:gd name="connsiteX362" fmla="*/ 1888193 w 4794266"/>
              <a:gd name="connsiteY362" fmla="*/ 1771985 h 6862288"/>
              <a:gd name="connsiteX363" fmla="*/ 1786794 w 4794266"/>
              <a:gd name="connsiteY363" fmla="*/ 1771985 h 6862288"/>
              <a:gd name="connsiteX364" fmla="*/ 2531542 w 4794266"/>
              <a:gd name="connsiteY364" fmla="*/ 281495 h 6862288"/>
              <a:gd name="connsiteX365" fmla="*/ 2782803 w 4794266"/>
              <a:gd name="connsiteY365" fmla="*/ 172561 h 6862288"/>
              <a:gd name="connsiteX366" fmla="*/ 4102104 w 4794266"/>
              <a:gd name="connsiteY366" fmla="*/ 172561 h 6862288"/>
              <a:gd name="connsiteX367" fmla="*/ 4059660 w 4794266"/>
              <a:gd name="connsiteY367" fmla="*/ 262345 h 6862288"/>
              <a:gd name="connsiteX368" fmla="*/ 2825247 w 4794266"/>
              <a:gd name="connsiteY368" fmla="*/ 262345 h 6862288"/>
              <a:gd name="connsiteX369" fmla="*/ 2782803 w 4794266"/>
              <a:gd name="connsiteY369" fmla="*/ 172561 h 6862288"/>
              <a:gd name="connsiteX370" fmla="*/ 186164 w 4794266"/>
              <a:gd name="connsiteY370" fmla="*/ 172558 h 6862288"/>
              <a:gd name="connsiteX371" fmla="*/ 833967 w 4794266"/>
              <a:gd name="connsiteY371" fmla="*/ 1460741 h 6862288"/>
              <a:gd name="connsiteX372" fmla="*/ 735921 w 4794266"/>
              <a:gd name="connsiteY372" fmla="*/ 1460741 h 6862288"/>
              <a:gd name="connsiteX373" fmla="*/ 137141 w 4794266"/>
              <a:gd name="connsiteY373" fmla="*/ 271108 h 6862288"/>
              <a:gd name="connsiteX374" fmla="*/ 151148 w 4794266"/>
              <a:gd name="connsiteY374" fmla="*/ 246470 h 6862288"/>
              <a:gd name="connsiteX375" fmla="*/ 186164 w 4794266"/>
              <a:gd name="connsiteY375" fmla="*/ 172558 h 6862288"/>
              <a:gd name="connsiteX376" fmla="*/ 2434228 w 4794266"/>
              <a:gd name="connsiteY376" fmla="*/ 94743 h 6862288"/>
              <a:gd name="connsiteX377" fmla="*/ 2483591 w 4794266"/>
              <a:gd name="connsiteY377" fmla="*/ 190361 h 6862288"/>
              <a:gd name="connsiteX378" fmla="*/ 1683210 w 4794266"/>
              <a:gd name="connsiteY378" fmla="*/ 1787545 h 6862288"/>
              <a:gd name="connsiteX379" fmla="*/ 1584484 w 4794266"/>
              <a:gd name="connsiteY379" fmla="*/ 1787545 h 6862288"/>
              <a:gd name="connsiteX380" fmla="*/ 2434228 w 4794266"/>
              <a:gd name="connsiteY380" fmla="*/ 94743 h 6862288"/>
              <a:gd name="connsiteX381" fmla="*/ 4682467 w 4794266"/>
              <a:gd name="connsiteY381" fmla="*/ 0 h 6862288"/>
              <a:gd name="connsiteX382" fmla="*/ 4685835 w 4794266"/>
              <a:gd name="connsiteY382" fmla="*/ 0 h 6862288"/>
              <a:gd name="connsiteX383" fmla="*/ 3971455 w 4794266"/>
              <a:gd name="connsiteY383" fmla="*/ 1413615 h 6862288"/>
              <a:gd name="connsiteX384" fmla="*/ 4691881 w 4794266"/>
              <a:gd name="connsiteY384" fmla="*/ 0 h 6862288"/>
              <a:gd name="connsiteX385" fmla="*/ 4794266 w 4794266"/>
              <a:gd name="connsiteY385" fmla="*/ 0 h 6862288"/>
              <a:gd name="connsiteX386" fmla="*/ 3485882 w 4794266"/>
              <a:gd name="connsiteY386" fmla="*/ 2565697 h 6862288"/>
              <a:gd name="connsiteX387" fmla="*/ 3438634 w 4794266"/>
              <a:gd name="connsiteY387" fmla="*/ 2467962 h 6862288"/>
              <a:gd name="connsiteX388" fmla="*/ 3436438 w 4794266"/>
              <a:gd name="connsiteY388" fmla="*/ 2472308 h 6862288"/>
              <a:gd name="connsiteX389" fmla="*/ 3438631 w 4794266"/>
              <a:gd name="connsiteY389" fmla="*/ 2467957 h 6862288"/>
              <a:gd name="connsiteX390" fmla="*/ 3436438 w 4794266"/>
              <a:gd name="connsiteY390" fmla="*/ 2463422 h 6862288"/>
              <a:gd name="connsiteX391" fmla="*/ 3841129 w 4794266"/>
              <a:gd name="connsiteY391" fmla="*/ 1669341 h 6862288"/>
              <a:gd name="connsiteX392" fmla="*/ 4682467 w 4794266"/>
              <a:gd name="connsiteY392" fmla="*/ 0 h 6862288"/>
              <a:gd name="connsiteX393" fmla="*/ 4484198 w 4794266"/>
              <a:gd name="connsiteY393" fmla="*/ 0 h 6862288"/>
              <a:gd name="connsiteX394" fmla="*/ 4588266 w 4794266"/>
              <a:gd name="connsiteY394" fmla="*/ 0 h 6862288"/>
              <a:gd name="connsiteX395" fmla="*/ 3580336 w 4794266"/>
              <a:gd name="connsiteY395" fmla="*/ 1982087 h 6862288"/>
              <a:gd name="connsiteX396" fmla="*/ 3530766 w 4794266"/>
              <a:gd name="connsiteY396" fmla="*/ 1886815 h 6862288"/>
              <a:gd name="connsiteX397" fmla="*/ 4484198 w 4794266"/>
              <a:gd name="connsiteY397" fmla="*/ 0 h 6862288"/>
              <a:gd name="connsiteX398" fmla="*/ 2499096 w 4794266"/>
              <a:gd name="connsiteY398" fmla="*/ 0 h 6862288"/>
              <a:gd name="connsiteX399" fmla="*/ 2598201 w 4794266"/>
              <a:gd name="connsiteY399" fmla="*/ 0 h 6862288"/>
              <a:gd name="connsiteX400" fmla="*/ 3203991 w 4794266"/>
              <a:gd name="connsiteY400" fmla="*/ 1191538 h 6862288"/>
              <a:gd name="connsiteX401" fmla="*/ 3451229 w 4794266"/>
              <a:gd name="connsiteY401" fmla="*/ 1678703 h 6862288"/>
              <a:gd name="connsiteX402" fmla="*/ 4252986 w 4794266"/>
              <a:gd name="connsiteY402" fmla="*/ 83062 h 6862288"/>
              <a:gd name="connsiteX403" fmla="*/ 2748367 w 4794266"/>
              <a:gd name="connsiteY403" fmla="*/ 83062 h 6862288"/>
              <a:gd name="connsiteX404" fmla="*/ 2703352 w 4794266"/>
              <a:gd name="connsiteY404" fmla="*/ 0 h 6862288"/>
              <a:gd name="connsiteX405" fmla="*/ 4396965 w 4794266"/>
              <a:gd name="connsiteY405" fmla="*/ 0 h 6862288"/>
              <a:gd name="connsiteX406" fmla="*/ 4355413 w 4794266"/>
              <a:gd name="connsiteY406" fmla="*/ 83062 h 6862288"/>
              <a:gd name="connsiteX407" fmla="*/ 3497144 w 4794266"/>
              <a:gd name="connsiteY407" fmla="*/ 1777549 h 6862288"/>
              <a:gd name="connsiteX408" fmla="*/ 3451229 w 4794266"/>
              <a:gd name="connsiteY408" fmla="*/ 1876393 h 6862288"/>
              <a:gd name="connsiteX409" fmla="*/ 1981937 w 4794266"/>
              <a:gd name="connsiteY409" fmla="*/ 4795845 h 6862288"/>
              <a:gd name="connsiteX410" fmla="*/ 1939552 w 4794266"/>
              <a:gd name="connsiteY410" fmla="*/ 4884099 h 6862288"/>
              <a:gd name="connsiteX411" fmla="*/ 1932489 w 4794266"/>
              <a:gd name="connsiteY411" fmla="*/ 4884099 h 6862288"/>
              <a:gd name="connsiteX412" fmla="*/ 1837126 w 4794266"/>
              <a:gd name="connsiteY412" fmla="*/ 4884099 h 6862288"/>
              <a:gd name="connsiteX413" fmla="*/ 39353 w 4794266"/>
              <a:gd name="connsiteY413" fmla="*/ 4884099 h 6862288"/>
              <a:gd name="connsiteX414" fmla="*/ 1031836 w 4794266"/>
              <a:gd name="connsiteY414" fmla="*/ 6861000 h 6862288"/>
              <a:gd name="connsiteX415" fmla="*/ 936473 w 4794266"/>
              <a:gd name="connsiteY415" fmla="*/ 6861000 h 6862288"/>
              <a:gd name="connsiteX416" fmla="*/ 0 w 4794266"/>
              <a:gd name="connsiteY416" fmla="*/ 5005253 h 6862288"/>
              <a:gd name="connsiteX417" fmla="*/ 0 w 4794266"/>
              <a:gd name="connsiteY417" fmla="*/ 4795845 h 6862288"/>
              <a:gd name="connsiteX418" fmla="*/ 1879509 w 4794266"/>
              <a:gd name="connsiteY418" fmla="*/ 4795845 h 6862288"/>
              <a:gd name="connsiteX419" fmla="*/ 3401781 w 4794266"/>
              <a:gd name="connsiteY419" fmla="*/ 1777549 h 6862288"/>
              <a:gd name="connsiteX420" fmla="*/ 3165139 w 4794266"/>
              <a:gd name="connsiteY420" fmla="*/ 1315095 h 6862288"/>
              <a:gd name="connsiteX421" fmla="*/ 2499096 w 4794266"/>
              <a:gd name="connsiteY421" fmla="*/ 0 h 6862288"/>
              <a:gd name="connsiteX422" fmla="*/ 2282766 w 4794266"/>
              <a:gd name="connsiteY422" fmla="*/ 0 h 6862288"/>
              <a:gd name="connsiteX423" fmla="*/ 2383457 w 4794266"/>
              <a:gd name="connsiteY423" fmla="*/ 0 h 6862288"/>
              <a:gd name="connsiteX424" fmla="*/ 1448845 w 4794266"/>
              <a:gd name="connsiteY424" fmla="*/ 1858774 h 6862288"/>
              <a:gd name="connsiteX425" fmla="*/ 3246161 w 4794266"/>
              <a:gd name="connsiteY425" fmla="*/ 1858774 h 6862288"/>
              <a:gd name="connsiteX426" fmla="*/ 3203871 w 4794266"/>
              <a:gd name="connsiteY426" fmla="*/ 1943196 h 6862288"/>
              <a:gd name="connsiteX427" fmla="*/ 1403031 w 4794266"/>
              <a:gd name="connsiteY427" fmla="*/ 1943196 h 6862288"/>
              <a:gd name="connsiteX428" fmla="*/ 1392458 w 4794266"/>
              <a:gd name="connsiteY428" fmla="*/ 1943196 h 6862288"/>
              <a:gd name="connsiteX429" fmla="*/ 1304354 w 4794266"/>
              <a:gd name="connsiteY429" fmla="*/ 1943196 h 6862288"/>
              <a:gd name="connsiteX430" fmla="*/ 2282766 w 4794266"/>
              <a:gd name="connsiteY430" fmla="*/ 0 h 6862288"/>
              <a:gd name="connsiteX431" fmla="*/ 2085184 w 4794266"/>
              <a:gd name="connsiteY431" fmla="*/ 0 h 6862288"/>
              <a:gd name="connsiteX432" fmla="*/ 2180489 w 4794266"/>
              <a:gd name="connsiteY432" fmla="*/ 0 h 6862288"/>
              <a:gd name="connsiteX433" fmla="*/ 921627 w 4794266"/>
              <a:gd name="connsiteY433" fmla="*/ 2503438 h 6862288"/>
              <a:gd name="connsiteX434" fmla="*/ 0 w 4794266"/>
              <a:gd name="connsiteY434" fmla="*/ 2503438 h 6862288"/>
              <a:gd name="connsiteX435" fmla="*/ 0 w 4794266"/>
              <a:gd name="connsiteY435" fmla="*/ 2418757 h 6862288"/>
              <a:gd name="connsiteX436" fmla="*/ 868685 w 4794266"/>
              <a:gd name="connsiteY436" fmla="*/ 2418757 h 6862288"/>
              <a:gd name="connsiteX437" fmla="*/ 2085184 w 4794266"/>
              <a:gd name="connsiteY437" fmla="*/ 0 h 6862288"/>
              <a:gd name="connsiteX438" fmla="*/ 1883218 w 4794266"/>
              <a:gd name="connsiteY438" fmla="*/ 0 h 6862288"/>
              <a:gd name="connsiteX439" fmla="*/ 1978547 w 4794266"/>
              <a:gd name="connsiteY439" fmla="*/ 0 h 6862288"/>
              <a:gd name="connsiteX440" fmla="*/ 813769 w 4794266"/>
              <a:gd name="connsiteY440" fmla="*/ 2332241 h 6862288"/>
              <a:gd name="connsiteX441" fmla="*/ 0 w 4794266"/>
              <a:gd name="connsiteY441" fmla="*/ 2332241 h 6862288"/>
              <a:gd name="connsiteX442" fmla="*/ 0 w 4794266"/>
              <a:gd name="connsiteY442" fmla="*/ 2247501 h 6862288"/>
              <a:gd name="connsiteX443" fmla="*/ 753901 w 4794266"/>
              <a:gd name="connsiteY443" fmla="*/ 2247501 h 6862288"/>
              <a:gd name="connsiteX444" fmla="*/ 753901 w 4794266"/>
              <a:gd name="connsiteY444" fmla="*/ 2251031 h 6862288"/>
              <a:gd name="connsiteX445" fmla="*/ 1883218 w 4794266"/>
              <a:gd name="connsiteY445" fmla="*/ 0 h 6862288"/>
              <a:gd name="connsiteX446" fmla="*/ 1676567 w 4794266"/>
              <a:gd name="connsiteY446" fmla="*/ 0 h 6862288"/>
              <a:gd name="connsiteX447" fmla="*/ 1775670 w 4794266"/>
              <a:gd name="connsiteY447" fmla="*/ 0 h 6862288"/>
              <a:gd name="connsiteX448" fmla="*/ 1085842 w 4794266"/>
              <a:gd name="connsiteY448" fmla="*/ 1367346 h 6862288"/>
              <a:gd name="connsiteX449" fmla="*/ 1039779 w 4794266"/>
              <a:gd name="connsiteY449" fmla="*/ 1264773 h 6862288"/>
              <a:gd name="connsiteX450" fmla="*/ 1676567 w 4794266"/>
              <a:gd name="connsiteY450" fmla="*/ 0 h 6862288"/>
              <a:gd name="connsiteX451" fmla="*/ 1479705 w 4794266"/>
              <a:gd name="connsiteY451" fmla="*/ 0 h 6862288"/>
              <a:gd name="connsiteX452" fmla="*/ 1574216 w 4794266"/>
              <a:gd name="connsiteY452" fmla="*/ 0 h 6862288"/>
              <a:gd name="connsiteX453" fmla="*/ 995314 w 4794266"/>
              <a:gd name="connsiteY453" fmla="*/ 1165036 h 6862288"/>
              <a:gd name="connsiteX454" fmla="*/ 946402 w 4794266"/>
              <a:gd name="connsiteY454" fmla="*/ 1069591 h 6862288"/>
              <a:gd name="connsiteX455" fmla="*/ 1479705 w 4794266"/>
              <a:gd name="connsiteY455" fmla="*/ 0 h 6862288"/>
              <a:gd name="connsiteX456" fmla="*/ 1270221 w 4794266"/>
              <a:gd name="connsiteY456" fmla="*/ 0 h 6862288"/>
              <a:gd name="connsiteX457" fmla="*/ 1371191 w 4794266"/>
              <a:gd name="connsiteY457" fmla="*/ 0 h 6862288"/>
              <a:gd name="connsiteX458" fmla="*/ 886459 w 4794266"/>
              <a:gd name="connsiteY458" fmla="*/ 962730 h 6862288"/>
              <a:gd name="connsiteX459" fmla="*/ 837468 w 4794266"/>
              <a:gd name="connsiteY459" fmla="*/ 867670 h 6862288"/>
              <a:gd name="connsiteX460" fmla="*/ 1270221 w 4794266"/>
              <a:gd name="connsiteY460" fmla="*/ 0 h 6862288"/>
              <a:gd name="connsiteX461" fmla="*/ 1086586 w 4794266"/>
              <a:gd name="connsiteY461" fmla="*/ 0 h 6862288"/>
              <a:gd name="connsiteX462" fmla="*/ 1183878 w 4794266"/>
              <a:gd name="connsiteY462" fmla="*/ 0 h 6862288"/>
              <a:gd name="connsiteX463" fmla="*/ 797450 w 4794266"/>
              <a:gd name="connsiteY463" fmla="*/ 760440 h 6862288"/>
              <a:gd name="connsiteX464" fmla="*/ 744092 w 4794266"/>
              <a:gd name="connsiteY464" fmla="*/ 658939 h 6862288"/>
              <a:gd name="connsiteX465" fmla="*/ 1086586 w 4794266"/>
              <a:gd name="connsiteY465" fmla="*/ 0 h 6862288"/>
              <a:gd name="connsiteX466" fmla="*/ 882903 w 4794266"/>
              <a:gd name="connsiteY466" fmla="*/ 0 h 6862288"/>
              <a:gd name="connsiteX467" fmla="*/ 983094 w 4794266"/>
              <a:gd name="connsiteY467" fmla="*/ 0 h 6862288"/>
              <a:gd name="connsiteX468" fmla="*/ 699348 w 4794266"/>
              <a:gd name="connsiteY468" fmla="*/ 573640 h 6862288"/>
              <a:gd name="connsiteX469" fmla="*/ 657662 w 4794266"/>
              <a:gd name="connsiteY469" fmla="*/ 488488 h 6862288"/>
              <a:gd name="connsiteX470" fmla="*/ 650715 w 4794266"/>
              <a:gd name="connsiteY470" fmla="*/ 474296 h 6862288"/>
              <a:gd name="connsiteX471" fmla="*/ 882903 w 4794266"/>
              <a:gd name="connsiteY471" fmla="*/ 0 h 6862288"/>
              <a:gd name="connsiteX472" fmla="*/ 677572 w 4794266"/>
              <a:gd name="connsiteY472" fmla="*/ 0 h 6862288"/>
              <a:gd name="connsiteX473" fmla="*/ 778686 w 4794266"/>
              <a:gd name="connsiteY473" fmla="*/ 0 h 6862288"/>
              <a:gd name="connsiteX474" fmla="*/ 588085 w 4794266"/>
              <a:gd name="connsiteY474" fmla="*/ 371319 h 6862288"/>
              <a:gd name="connsiteX475" fmla="*/ 545333 w 4794266"/>
              <a:gd name="connsiteY475" fmla="*/ 279088 h 6862288"/>
              <a:gd name="connsiteX476" fmla="*/ 541771 w 4794266"/>
              <a:gd name="connsiteY476" fmla="*/ 275541 h 6862288"/>
              <a:gd name="connsiteX477" fmla="*/ 677572 w 4794266"/>
              <a:gd name="connsiteY477" fmla="*/ 0 h 6862288"/>
              <a:gd name="connsiteX478" fmla="*/ 483066 w 4794266"/>
              <a:gd name="connsiteY478" fmla="*/ 0 h 6862288"/>
              <a:gd name="connsiteX479" fmla="*/ 579239 w 4794266"/>
              <a:gd name="connsiteY479" fmla="*/ 0 h 6862288"/>
              <a:gd name="connsiteX480" fmla="*/ 496812 w 4794266"/>
              <a:gd name="connsiteY480" fmla="*/ 169055 h 6862288"/>
              <a:gd name="connsiteX481" fmla="*/ 448395 w 4794266"/>
              <a:gd name="connsiteY481" fmla="*/ 67508 h 6862288"/>
              <a:gd name="connsiteX482" fmla="*/ 483066 w 4794266"/>
              <a:gd name="connsiteY482" fmla="*/ 0 h 6862288"/>
              <a:gd name="connsiteX483" fmla="*/ 281623 w 4794266"/>
              <a:gd name="connsiteY483" fmla="*/ 0 h 6862288"/>
              <a:gd name="connsiteX484" fmla="*/ 380286 w 4794266"/>
              <a:gd name="connsiteY484" fmla="*/ 0 h 6862288"/>
              <a:gd name="connsiteX485" fmla="*/ 347483 w 4794266"/>
              <a:gd name="connsiteY485" fmla="*/ 69038 h 6862288"/>
              <a:gd name="connsiteX486" fmla="*/ 1036285 w 4794266"/>
              <a:gd name="connsiteY486" fmla="*/ 1460728 h 6862288"/>
              <a:gd name="connsiteX487" fmla="*/ 941880 w 4794266"/>
              <a:gd name="connsiteY487" fmla="*/ 1460728 h 6862288"/>
              <a:gd name="connsiteX488" fmla="*/ 246086 w 4794266"/>
              <a:gd name="connsiteY488" fmla="*/ 69038 h 6862288"/>
              <a:gd name="connsiteX489" fmla="*/ 281623 w 4794266"/>
              <a:gd name="connsiteY489" fmla="*/ 0 h 6862288"/>
              <a:gd name="connsiteX490" fmla="*/ 79031 w 4794266"/>
              <a:gd name="connsiteY490" fmla="*/ 0 h 6862288"/>
              <a:gd name="connsiteX491" fmla="*/ 173569 w 4794266"/>
              <a:gd name="connsiteY491" fmla="*/ 0 h 6862288"/>
              <a:gd name="connsiteX492" fmla="*/ 0 w 4794266"/>
              <a:gd name="connsiteY492" fmla="*/ 349055 h 6862288"/>
              <a:gd name="connsiteX493" fmla="*/ 0 w 4794266"/>
              <a:gd name="connsiteY493" fmla="*/ 155555 h 6862288"/>
              <a:gd name="connsiteX494" fmla="*/ 79031 w 4794266"/>
              <a:gd name="connsiteY494"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2412915 w 4794266"/>
              <a:gd name="connsiteY198" fmla="*/ 4728890 h 6862288"/>
              <a:gd name="connsiteX199" fmla="*/ 1308307 w 4794266"/>
              <a:gd name="connsiteY199" fmla="*/ 6862288 h 6862288"/>
              <a:gd name="connsiteX200" fmla="*/ 1205888 w 4794266"/>
              <a:gd name="connsiteY200" fmla="*/ 6862288 h 6862288"/>
              <a:gd name="connsiteX201" fmla="*/ 1206546 w 4794266"/>
              <a:gd name="connsiteY201" fmla="*/ 6860998 h 6862288"/>
              <a:gd name="connsiteX202" fmla="*/ 1127055 w 4794266"/>
              <a:gd name="connsiteY202" fmla="*/ 6860998 h 6862288"/>
              <a:gd name="connsiteX203" fmla="*/ 1081302 w 4794266"/>
              <a:gd name="connsiteY203" fmla="*/ 6769162 h 6862288"/>
              <a:gd name="connsiteX204" fmla="*/ 226066 w 4794266"/>
              <a:gd name="connsiteY204" fmla="*/ 5059594 h 6862288"/>
              <a:gd name="connsiteX205" fmla="*/ 183832 w 4794266"/>
              <a:gd name="connsiteY205" fmla="*/ 4974822 h 6862288"/>
              <a:gd name="connsiteX206" fmla="*/ 1880226 w 4794266"/>
              <a:gd name="connsiteY206" fmla="*/ 4974822 h 6862288"/>
              <a:gd name="connsiteX207" fmla="*/ 1834473 w 4794266"/>
              <a:gd name="connsiteY207" fmla="*/ 5059594 h 6862288"/>
              <a:gd name="connsiteX208" fmla="*/ 324611 w 4794266"/>
              <a:gd name="connsiteY208" fmla="*/ 5059594 h 6862288"/>
              <a:gd name="connsiteX209" fmla="*/ 1134094 w 4794266"/>
              <a:gd name="connsiteY209" fmla="*/ 6673793 h 6862288"/>
              <a:gd name="connsiteX210" fmla="*/ 1376939 w 4794266"/>
              <a:gd name="connsiteY210" fmla="*/ 6182822 h 6862288"/>
              <a:gd name="connsiteX211" fmla="*/ 2073798 w 4794266"/>
              <a:gd name="connsiteY211" fmla="*/ 4794681 h 6862288"/>
              <a:gd name="connsiteX212" fmla="*/ 2172342 w 4794266"/>
              <a:gd name="connsiteY212" fmla="*/ 4794681 h 6862288"/>
              <a:gd name="connsiteX213" fmla="*/ 1415653 w 4794266"/>
              <a:gd name="connsiteY213" fmla="*/ 6306448 h 6862288"/>
              <a:gd name="connsiteX214" fmla="*/ 1179847 w 4794266"/>
              <a:gd name="connsiteY214" fmla="*/ 6769162 h 6862288"/>
              <a:gd name="connsiteX215" fmla="*/ 1217546 w 4794266"/>
              <a:gd name="connsiteY215" fmla="*/ 6839426 h 6862288"/>
              <a:gd name="connsiteX216" fmla="*/ 2569126 w 4794266"/>
              <a:gd name="connsiteY216" fmla="*/ 4189024 h 6862288"/>
              <a:gd name="connsiteX217" fmla="*/ 2570556 w 4794266"/>
              <a:gd name="connsiteY217" fmla="*/ 4191982 h 6862288"/>
              <a:gd name="connsiteX218" fmla="*/ 3387196 w 4794266"/>
              <a:gd name="connsiteY218" fmla="*/ 2569217 h 6862288"/>
              <a:gd name="connsiteX219" fmla="*/ 1393478 w 4794266"/>
              <a:gd name="connsiteY219" fmla="*/ 2553652 h 6862288"/>
              <a:gd name="connsiteX220" fmla="*/ 2903768 w 4794266"/>
              <a:gd name="connsiteY220" fmla="*/ 2553652 h 6862288"/>
              <a:gd name="connsiteX221" fmla="*/ 2857787 w 4794266"/>
              <a:gd name="connsiteY221" fmla="*/ 2643437 h 6862288"/>
              <a:gd name="connsiteX222" fmla="*/ 1351035 w 4794266"/>
              <a:gd name="connsiteY222" fmla="*/ 2643437 h 6862288"/>
              <a:gd name="connsiteX223" fmla="*/ 1393478 w 4794266"/>
              <a:gd name="connsiteY223" fmla="*/ 2553652 h 6862288"/>
              <a:gd name="connsiteX224" fmla="*/ 1471298 w 4794266"/>
              <a:gd name="connsiteY224" fmla="*/ 2382466 h 6862288"/>
              <a:gd name="connsiteX225" fmla="*/ 2981587 w 4794266"/>
              <a:gd name="connsiteY225" fmla="*/ 2382466 h 6862288"/>
              <a:gd name="connsiteX226" fmla="*/ 2939143 w 4794266"/>
              <a:gd name="connsiteY226" fmla="*/ 2472251 h 6862288"/>
              <a:gd name="connsiteX227" fmla="*/ 1428853 w 4794266"/>
              <a:gd name="connsiteY227" fmla="*/ 2472251 h 6862288"/>
              <a:gd name="connsiteX228" fmla="*/ 1471298 w 4794266"/>
              <a:gd name="connsiteY228" fmla="*/ 2382466 h 6862288"/>
              <a:gd name="connsiteX229" fmla="*/ 1364286 w 4794266"/>
              <a:gd name="connsiteY229" fmla="*/ 2211271 h 6862288"/>
              <a:gd name="connsiteX230" fmla="*/ 3074965 w 4794266"/>
              <a:gd name="connsiteY230" fmla="*/ 2211271 h 6862288"/>
              <a:gd name="connsiteX231" fmla="*/ 3029017 w 4794266"/>
              <a:gd name="connsiteY231" fmla="*/ 2299248 h 6862288"/>
              <a:gd name="connsiteX232" fmla="*/ 1420838 w 4794266"/>
              <a:gd name="connsiteY232" fmla="*/ 2299248 h 6862288"/>
              <a:gd name="connsiteX233" fmla="*/ 204981 w 4794266"/>
              <a:gd name="connsiteY233" fmla="*/ 4713353 h 6862288"/>
              <a:gd name="connsiteX234" fmla="*/ 106016 w 4794266"/>
              <a:gd name="connsiteY234" fmla="*/ 4713353 h 6862288"/>
              <a:gd name="connsiteX235" fmla="*/ 1364286 w 4794266"/>
              <a:gd name="connsiteY235" fmla="*/ 2211271 h 6862288"/>
              <a:gd name="connsiteX236" fmla="*/ 0 w 4794266"/>
              <a:gd name="connsiteY236" fmla="*/ 2071210 h 6862288"/>
              <a:gd name="connsiteX237" fmla="*/ 740567 w 4794266"/>
              <a:gd name="connsiteY237" fmla="*/ 2071210 h 6862288"/>
              <a:gd name="connsiteX238" fmla="*/ 698268 w 4794266"/>
              <a:gd name="connsiteY238" fmla="*/ 2160994 h 6862288"/>
              <a:gd name="connsiteX239" fmla="*/ 0 w 4794266"/>
              <a:gd name="connsiteY239" fmla="*/ 2160994 h 6862288"/>
              <a:gd name="connsiteX240" fmla="*/ 0 w 4794266"/>
              <a:gd name="connsiteY240" fmla="*/ 2071210 h 6862288"/>
              <a:gd name="connsiteX241" fmla="*/ 1263349 w 4794266"/>
              <a:gd name="connsiteY241" fmla="*/ 2040088 h 6862288"/>
              <a:gd name="connsiteX242" fmla="*/ 3168348 w 4794266"/>
              <a:gd name="connsiteY242" fmla="*/ 2040088 h 6862288"/>
              <a:gd name="connsiteX243" fmla="*/ 3118959 w 4794266"/>
              <a:gd name="connsiteY243" fmla="*/ 2124996 h 6862288"/>
              <a:gd name="connsiteX244" fmla="*/ 1319793 w 4794266"/>
              <a:gd name="connsiteY244" fmla="*/ 2124996 h 6862288"/>
              <a:gd name="connsiteX245" fmla="*/ 14514 w 4794266"/>
              <a:gd name="connsiteY245" fmla="*/ 4728892 h 6862288"/>
              <a:gd name="connsiteX246" fmla="*/ 0 w 4794266"/>
              <a:gd name="connsiteY246" fmla="*/ 4728892 h 6862288"/>
              <a:gd name="connsiteX247" fmla="*/ 0 w 4794266"/>
              <a:gd name="connsiteY247" fmla="*/ 4557406 h 6862288"/>
              <a:gd name="connsiteX248" fmla="*/ 1263349 w 4794266"/>
              <a:gd name="connsiteY248" fmla="*/ 2040088 h 6862288"/>
              <a:gd name="connsiteX249" fmla="*/ 3495719 w 4794266"/>
              <a:gd name="connsiteY249" fmla="*/ 1977841 h 6862288"/>
              <a:gd name="connsiteX250" fmla="*/ 3541835 w 4794266"/>
              <a:gd name="connsiteY250" fmla="*/ 2080385 h 6862288"/>
              <a:gd name="connsiteX251" fmla="*/ 2197370 w 4794266"/>
              <a:gd name="connsiteY251" fmla="*/ 4728895 h 6862288"/>
              <a:gd name="connsiteX252" fmla="*/ 2098043 w 4794266"/>
              <a:gd name="connsiteY252" fmla="*/ 4728895 h 6862288"/>
              <a:gd name="connsiteX253" fmla="*/ 3495719 w 4794266"/>
              <a:gd name="connsiteY253" fmla="*/ 1977841 h 6862288"/>
              <a:gd name="connsiteX254" fmla="*/ 0 w 4794266"/>
              <a:gd name="connsiteY254" fmla="*/ 1900015 h 6862288"/>
              <a:gd name="connsiteX255" fmla="*/ 833922 w 4794266"/>
              <a:gd name="connsiteY255" fmla="*/ 1900015 h 6862288"/>
              <a:gd name="connsiteX256" fmla="*/ 791380 w 4794266"/>
              <a:gd name="connsiteY256" fmla="*/ 1989799 h 6862288"/>
              <a:gd name="connsiteX257" fmla="*/ 0 w 4794266"/>
              <a:gd name="connsiteY257" fmla="*/ 1989799 h 6862288"/>
              <a:gd name="connsiteX258" fmla="*/ 0 w 4794266"/>
              <a:gd name="connsiteY258" fmla="*/ 1900015 h 6862288"/>
              <a:gd name="connsiteX259" fmla="*/ 0 w 4794266"/>
              <a:gd name="connsiteY259" fmla="*/ 1728829 h 6862288"/>
              <a:gd name="connsiteX260" fmla="*/ 911757 w 4794266"/>
              <a:gd name="connsiteY260" fmla="*/ 1728829 h 6862288"/>
              <a:gd name="connsiteX261" fmla="*/ 869523 w 4794266"/>
              <a:gd name="connsiteY261" fmla="*/ 1818614 h 6862288"/>
              <a:gd name="connsiteX262" fmla="*/ 0 w 4794266"/>
              <a:gd name="connsiteY262" fmla="*/ 1818614 h 6862288"/>
              <a:gd name="connsiteX263" fmla="*/ 0 w 4794266"/>
              <a:gd name="connsiteY263" fmla="*/ 1728829 h 6862288"/>
              <a:gd name="connsiteX264" fmla="*/ 3236271 w 4794266"/>
              <a:gd name="connsiteY264" fmla="*/ 1682140 h 6862288"/>
              <a:gd name="connsiteX265" fmla="*/ 3292621 w 4794266"/>
              <a:gd name="connsiteY265" fmla="*/ 1787327 h 6862288"/>
              <a:gd name="connsiteX266" fmla="*/ 3187434 w 4794266"/>
              <a:gd name="connsiteY266" fmla="*/ 1787327 h 6862288"/>
              <a:gd name="connsiteX267" fmla="*/ 3236271 w 4794266"/>
              <a:gd name="connsiteY267" fmla="*/ 1682140 h 6862288"/>
              <a:gd name="connsiteX268" fmla="*/ 0 w 4794266"/>
              <a:gd name="connsiteY268" fmla="*/ 1542076 h 6862288"/>
              <a:gd name="connsiteX269" fmla="*/ 1005127 w 4794266"/>
              <a:gd name="connsiteY269" fmla="*/ 1542076 h 6862288"/>
              <a:gd name="connsiteX270" fmla="*/ 959295 w 4794266"/>
              <a:gd name="connsiteY270" fmla="*/ 1631861 h 6862288"/>
              <a:gd name="connsiteX271" fmla="*/ 0 w 4794266"/>
              <a:gd name="connsiteY271" fmla="*/ 1631861 h 6862288"/>
              <a:gd name="connsiteX272" fmla="*/ 0 w 4794266"/>
              <a:gd name="connsiteY272" fmla="*/ 1542076 h 6862288"/>
              <a:gd name="connsiteX273" fmla="*/ 3132571 w 4794266"/>
              <a:gd name="connsiteY273" fmla="*/ 1479829 h 6862288"/>
              <a:gd name="connsiteX274" fmla="*/ 3184006 w 4794266"/>
              <a:gd name="connsiteY274" fmla="*/ 1573753 h 6862288"/>
              <a:gd name="connsiteX275" fmla="*/ 3084565 w 4794266"/>
              <a:gd name="connsiteY275" fmla="*/ 1772037 h 6862288"/>
              <a:gd name="connsiteX276" fmla="*/ 2985124 w 4794266"/>
              <a:gd name="connsiteY276" fmla="*/ 1772037 h 6862288"/>
              <a:gd name="connsiteX277" fmla="*/ 3132571 w 4794266"/>
              <a:gd name="connsiteY277" fmla="*/ 1479829 h 6862288"/>
              <a:gd name="connsiteX278" fmla="*/ 3389755 w 4794266"/>
              <a:gd name="connsiteY278" fmla="*/ 1386453 h 6862288"/>
              <a:gd name="connsiteX279" fmla="*/ 3479540 w 4794266"/>
              <a:gd name="connsiteY279" fmla="*/ 1386453 h 6862288"/>
              <a:gd name="connsiteX280" fmla="*/ 3436443 w 4794266"/>
              <a:gd name="connsiteY280" fmla="*/ 1476239 h 6862288"/>
              <a:gd name="connsiteX281" fmla="*/ 3389755 w 4794266"/>
              <a:gd name="connsiteY281" fmla="*/ 1386453 h 6862288"/>
              <a:gd name="connsiteX282" fmla="*/ 0 w 4794266"/>
              <a:gd name="connsiteY282" fmla="*/ 1378844 h 6862288"/>
              <a:gd name="connsiteX283" fmla="*/ 40400 w 4794266"/>
              <a:gd name="connsiteY283" fmla="*/ 1460702 h 6862288"/>
              <a:gd name="connsiteX284" fmla="*/ 0 w 4794266"/>
              <a:gd name="connsiteY284" fmla="*/ 1460702 h 6862288"/>
              <a:gd name="connsiteX285" fmla="*/ 0 w 4794266"/>
              <a:gd name="connsiteY285" fmla="*/ 1378844 h 6862288"/>
              <a:gd name="connsiteX286" fmla="*/ 3041878 w 4794266"/>
              <a:gd name="connsiteY286" fmla="*/ 1277509 h 6862288"/>
              <a:gd name="connsiteX287" fmla="*/ 3087101 w 4794266"/>
              <a:gd name="connsiteY287" fmla="*/ 1365185 h 6862288"/>
              <a:gd name="connsiteX288" fmla="*/ 3090579 w 4794266"/>
              <a:gd name="connsiteY288" fmla="*/ 1375707 h 6862288"/>
              <a:gd name="connsiteX289" fmla="*/ 2892295 w 4794266"/>
              <a:gd name="connsiteY289" fmla="*/ 1772009 h 6862288"/>
              <a:gd name="connsiteX290" fmla="*/ 2798371 w 4794266"/>
              <a:gd name="connsiteY290" fmla="*/ 1772009 h 6862288"/>
              <a:gd name="connsiteX291" fmla="*/ 3041878 w 4794266"/>
              <a:gd name="connsiteY291" fmla="*/ 1277509 h 6862288"/>
              <a:gd name="connsiteX292" fmla="*/ 3311937 w 4794266"/>
              <a:gd name="connsiteY292" fmla="*/ 1215257 h 6862288"/>
              <a:gd name="connsiteX293" fmla="*/ 3572933 w 4794266"/>
              <a:gd name="connsiteY293" fmla="*/ 1215257 h 6862288"/>
              <a:gd name="connsiteX294" fmla="*/ 3530029 w 4794266"/>
              <a:gd name="connsiteY294" fmla="*/ 1305042 h 6862288"/>
              <a:gd name="connsiteX295" fmla="*/ 3354840 w 4794266"/>
              <a:gd name="connsiteY295" fmla="*/ 1305042 h 6862288"/>
              <a:gd name="connsiteX296" fmla="*/ 3311937 w 4794266"/>
              <a:gd name="connsiteY296" fmla="*/ 1215257 h 6862288"/>
              <a:gd name="connsiteX297" fmla="*/ 2950989 w 4794266"/>
              <a:gd name="connsiteY297" fmla="*/ 1075199 h 6862288"/>
              <a:gd name="connsiteX298" fmla="*/ 2993582 w 4794266"/>
              <a:gd name="connsiteY298" fmla="*/ 1160086 h 6862288"/>
              <a:gd name="connsiteX299" fmla="*/ 2997131 w 4794266"/>
              <a:gd name="connsiteY299" fmla="*/ 1174233 h 6862288"/>
              <a:gd name="connsiteX300" fmla="*/ 2698982 w 4794266"/>
              <a:gd name="connsiteY300" fmla="*/ 1771979 h 6862288"/>
              <a:gd name="connsiteX301" fmla="*/ 2596050 w 4794266"/>
              <a:gd name="connsiteY301" fmla="*/ 1771979 h 6862288"/>
              <a:gd name="connsiteX302" fmla="*/ 2950989 w 4794266"/>
              <a:gd name="connsiteY302" fmla="*/ 1075199 h 6862288"/>
              <a:gd name="connsiteX303" fmla="*/ 3218559 w 4794266"/>
              <a:gd name="connsiteY303" fmla="*/ 1044073 h 6862288"/>
              <a:gd name="connsiteX304" fmla="*/ 3650802 w 4794266"/>
              <a:gd name="connsiteY304" fmla="*/ 1044073 h 6862288"/>
              <a:gd name="connsiteX305" fmla="*/ 3608632 w 4794266"/>
              <a:gd name="connsiteY305" fmla="*/ 1133858 h 6862288"/>
              <a:gd name="connsiteX306" fmla="*/ 3264243 w 4794266"/>
              <a:gd name="connsiteY306" fmla="*/ 1133858 h 6862288"/>
              <a:gd name="connsiteX307" fmla="*/ 3218559 w 4794266"/>
              <a:gd name="connsiteY307" fmla="*/ 1044073 h 6862288"/>
              <a:gd name="connsiteX308" fmla="*/ 0 w 4794266"/>
              <a:gd name="connsiteY308" fmla="*/ 969072 h 6862288"/>
              <a:gd name="connsiteX309" fmla="*/ 242609 w 4794266"/>
              <a:gd name="connsiteY309" fmla="*/ 1445195 h 6862288"/>
              <a:gd name="connsiteX310" fmla="*/ 141781 w 4794266"/>
              <a:gd name="connsiteY310" fmla="*/ 1445195 h 6862288"/>
              <a:gd name="connsiteX311" fmla="*/ 0 w 4794266"/>
              <a:gd name="connsiteY311" fmla="*/ 1165963 h 6862288"/>
              <a:gd name="connsiteX312" fmla="*/ 0 w 4794266"/>
              <a:gd name="connsiteY312" fmla="*/ 969072 h 6862288"/>
              <a:gd name="connsiteX313" fmla="*/ 2839507 w 4794266"/>
              <a:gd name="connsiteY313" fmla="*/ 888446 h 6862288"/>
              <a:gd name="connsiteX314" fmla="*/ 2888263 w 4794266"/>
              <a:gd name="connsiteY314" fmla="*/ 984396 h 6862288"/>
              <a:gd name="connsiteX315" fmla="*/ 2494733 w 4794266"/>
              <a:gd name="connsiteY315" fmla="*/ 1787533 h 6862288"/>
              <a:gd name="connsiteX316" fmla="*/ 2393739 w 4794266"/>
              <a:gd name="connsiteY316" fmla="*/ 1787533 h 6862288"/>
              <a:gd name="connsiteX317" fmla="*/ 2839507 w 4794266"/>
              <a:gd name="connsiteY317" fmla="*/ 888446 h 6862288"/>
              <a:gd name="connsiteX318" fmla="*/ 3125183 w 4794266"/>
              <a:gd name="connsiteY318" fmla="*/ 872877 h 6862288"/>
              <a:gd name="connsiteX319" fmla="*/ 3744155 w 4794266"/>
              <a:gd name="connsiteY319" fmla="*/ 872877 h 6862288"/>
              <a:gd name="connsiteX320" fmla="*/ 3701711 w 4794266"/>
              <a:gd name="connsiteY320" fmla="*/ 962518 h 6862288"/>
              <a:gd name="connsiteX321" fmla="*/ 3171164 w 4794266"/>
              <a:gd name="connsiteY321" fmla="*/ 962518 h 6862288"/>
              <a:gd name="connsiteX322" fmla="*/ 3125183 w 4794266"/>
              <a:gd name="connsiteY322" fmla="*/ 872877 h 6862288"/>
              <a:gd name="connsiteX323" fmla="*/ 3047375 w 4794266"/>
              <a:gd name="connsiteY323" fmla="*/ 701692 h 6862288"/>
              <a:gd name="connsiteX324" fmla="*/ 3837527 w 4794266"/>
              <a:gd name="connsiteY324" fmla="*/ 701692 h 6862288"/>
              <a:gd name="connsiteX325" fmla="*/ 3795008 w 4794266"/>
              <a:gd name="connsiteY325" fmla="*/ 791333 h 6862288"/>
              <a:gd name="connsiteX326" fmla="*/ 3089894 w 4794266"/>
              <a:gd name="connsiteY326" fmla="*/ 791333 h 6862288"/>
              <a:gd name="connsiteX327" fmla="*/ 3047375 w 4794266"/>
              <a:gd name="connsiteY327" fmla="*/ 701692 h 6862288"/>
              <a:gd name="connsiteX328" fmla="*/ 2741909 w 4794266"/>
              <a:gd name="connsiteY328" fmla="*/ 670568 h 6862288"/>
              <a:gd name="connsiteX329" fmla="*/ 2794841 w 4794266"/>
              <a:gd name="connsiteY329" fmla="*/ 773272 h 6862288"/>
              <a:gd name="connsiteX330" fmla="*/ 2286696 w 4794266"/>
              <a:gd name="connsiteY330" fmla="*/ 1771977 h 6862288"/>
              <a:gd name="connsiteX331" fmla="*/ 2191419 w 4794266"/>
              <a:gd name="connsiteY331" fmla="*/ 1771977 h 6862288"/>
              <a:gd name="connsiteX332" fmla="*/ 2741909 w 4794266"/>
              <a:gd name="connsiteY332" fmla="*/ 670568 h 6862288"/>
              <a:gd name="connsiteX333" fmla="*/ 0 w 4794266"/>
              <a:gd name="connsiteY333" fmla="*/ 587906 h 6862288"/>
              <a:gd name="connsiteX334" fmla="*/ 429355 w 4794266"/>
              <a:gd name="connsiteY334" fmla="*/ 1460707 h 6862288"/>
              <a:gd name="connsiteX335" fmla="*/ 335326 w 4794266"/>
              <a:gd name="connsiteY335" fmla="*/ 1460707 h 6862288"/>
              <a:gd name="connsiteX336" fmla="*/ 0 w 4794266"/>
              <a:gd name="connsiteY336" fmla="*/ 791234 h 6862288"/>
              <a:gd name="connsiteX337" fmla="*/ 0 w 4794266"/>
              <a:gd name="connsiteY337" fmla="*/ 587906 h 6862288"/>
              <a:gd name="connsiteX338" fmla="*/ 2953999 w 4794266"/>
              <a:gd name="connsiteY338" fmla="*/ 514940 h 6862288"/>
              <a:gd name="connsiteX339" fmla="*/ 3915367 w 4794266"/>
              <a:gd name="connsiteY339" fmla="*/ 514940 h 6862288"/>
              <a:gd name="connsiteX340" fmla="*/ 3873109 w 4794266"/>
              <a:gd name="connsiteY340" fmla="*/ 604580 h 6862288"/>
              <a:gd name="connsiteX341" fmla="*/ 2999778 w 4794266"/>
              <a:gd name="connsiteY341" fmla="*/ 604580 h 6862288"/>
              <a:gd name="connsiteX342" fmla="*/ 2953999 w 4794266"/>
              <a:gd name="connsiteY342" fmla="*/ 514940 h 6862288"/>
              <a:gd name="connsiteX343" fmla="*/ 2633401 w 4794266"/>
              <a:gd name="connsiteY343" fmla="*/ 483816 h 6862288"/>
              <a:gd name="connsiteX344" fmla="*/ 2685925 w 4794266"/>
              <a:gd name="connsiteY344" fmla="*/ 582365 h 6862288"/>
              <a:gd name="connsiteX345" fmla="*/ 2090661 w 4794266"/>
              <a:gd name="connsiteY345" fmla="*/ 1771998 h 6862288"/>
              <a:gd name="connsiteX346" fmla="*/ 1989115 w 4794266"/>
              <a:gd name="connsiteY346" fmla="*/ 1771998 h 6862288"/>
              <a:gd name="connsiteX347" fmla="*/ 2633401 w 4794266"/>
              <a:gd name="connsiteY347" fmla="*/ 483816 h 6862288"/>
              <a:gd name="connsiteX348" fmla="*/ 89908 w 4794266"/>
              <a:gd name="connsiteY348" fmla="*/ 359310 h 6862288"/>
              <a:gd name="connsiteX349" fmla="*/ 647166 w 4794266"/>
              <a:gd name="connsiteY349" fmla="*/ 1445187 h 6862288"/>
              <a:gd name="connsiteX350" fmla="*/ 544233 w 4794266"/>
              <a:gd name="connsiteY350" fmla="*/ 1445187 h 6862288"/>
              <a:gd name="connsiteX351" fmla="*/ 43765 w 4794266"/>
              <a:gd name="connsiteY351" fmla="*/ 454193 h 6862288"/>
              <a:gd name="connsiteX352" fmla="*/ 50864 w 4794266"/>
              <a:gd name="connsiteY352" fmla="*/ 436622 h 6862288"/>
              <a:gd name="connsiteX353" fmla="*/ 89908 w 4794266"/>
              <a:gd name="connsiteY353" fmla="*/ 359310 h 6862288"/>
              <a:gd name="connsiteX354" fmla="*/ 2876180 w 4794266"/>
              <a:gd name="connsiteY354" fmla="*/ 343745 h 6862288"/>
              <a:gd name="connsiteX355" fmla="*/ 4008747 w 4794266"/>
              <a:gd name="connsiteY355" fmla="*/ 343745 h 6862288"/>
              <a:gd name="connsiteX356" fmla="*/ 3963022 w 4794266"/>
              <a:gd name="connsiteY356" fmla="*/ 433529 h 6862288"/>
              <a:gd name="connsiteX357" fmla="*/ 2918387 w 4794266"/>
              <a:gd name="connsiteY357" fmla="*/ 433529 h 6862288"/>
              <a:gd name="connsiteX358" fmla="*/ 2876180 w 4794266"/>
              <a:gd name="connsiteY358" fmla="*/ 343745 h 6862288"/>
              <a:gd name="connsiteX359" fmla="*/ 2531542 w 4794266"/>
              <a:gd name="connsiteY359" fmla="*/ 281495 h 6862288"/>
              <a:gd name="connsiteX360" fmla="*/ 2576996 w 4794266"/>
              <a:gd name="connsiteY360" fmla="*/ 380390 h 6862288"/>
              <a:gd name="connsiteX361" fmla="*/ 1888193 w 4794266"/>
              <a:gd name="connsiteY361" fmla="*/ 1771985 h 6862288"/>
              <a:gd name="connsiteX362" fmla="*/ 1786794 w 4794266"/>
              <a:gd name="connsiteY362" fmla="*/ 1771985 h 6862288"/>
              <a:gd name="connsiteX363" fmla="*/ 2531542 w 4794266"/>
              <a:gd name="connsiteY363" fmla="*/ 281495 h 6862288"/>
              <a:gd name="connsiteX364" fmla="*/ 2782803 w 4794266"/>
              <a:gd name="connsiteY364" fmla="*/ 172561 h 6862288"/>
              <a:gd name="connsiteX365" fmla="*/ 4102104 w 4794266"/>
              <a:gd name="connsiteY365" fmla="*/ 172561 h 6862288"/>
              <a:gd name="connsiteX366" fmla="*/ 4059660 w 4794266"/>
              <a:gd name="connsiteY366" fmla="*/ 262345 h 6862288"/>
              <a:gd name="connsiteX367" fmla="*/ 2825247 w 4794266"/>
              <a:gd name="connsiteY367" fmla="*/ 262345 h 6862288"/>
              <a:gd name="connsiteX368" fmla="*/ 2782803 w 4794266"/>
              <a:gd name="connsiteY368" fmla="*/ 172561 h 6862288"/>
              <a:gd name="connsiteX369" fmla="*/ 186164 w 4794266"/>
              <a:gd name="connsiteY369" fmla="*/ 172558 h 6862288"/>
              <a:gd name="connsiteX370" fmla="*/ 833967 w 4794266"/>
              <a:gd name="connsiteY370" fmla="*/ 1460741 h 6862288"/>
              <a:gd name="connsiteX371" fmla="*/ 735921 w 4794266"/>
              <a:gd name="connsiteY371" fmla="*/ 1460741 h 6862288"/>
              <a:gd name="connsiteX372" fmla="*/ 137141 w 4794266"/>
              <a:gd name="connsiteY372" fmla="*/ 271108 h 6862288"/>
              <a:gd name="connsiteX373" fmla="*/ 151148 w 4794266"/>
              <a:gd name="connsiteY373" fmla="*/ 246470 h 6862288"/>
              <a:gd name="connsiteX374" fmla="*/ 186164 w 4794266"/>
              <a:gd name="connsiteY374" fmla="*/ 172558 h 6862288"/>
              <a:gd name="connsiteX375" fmla="*/ 2434228 w 4794266"/>
              <a:gd name="connsiteY375" fmla="*/ 94743 h 6862288"/>
              <a:gd name="connsiteX376" fmla="*/ 2483591 w 4794266"/>
              <a:gd name="connsiteY376" fmla="*/ 190361 h 6862288"/>
              <a:gd name="connsiteX377" fmla="*/ 1683210 w 4794266"/>
              <a:gd name="connsiteY377" fmla="*/ 1787545 h 6862288"/>
              <a:gd name="connsiteX378" fmla="*/ 1584484 w 4794266"/>
              <a:gd name="connsiteY378" fmla="*/ 1787545 h 6862288"/>
              <a:gd name="connsiteX379" fmla="*/ 2434228 w 4794266"/>
              <a:gd name="connsiteY379" fmla="*/ 94743 h 6862288"/>
              <a:gd name="connsiteX380" fmla="*/ 4682467 w 4794266"/>
              <a:gd name="connsiteY380" fmla="*/ 0 h 6862288"/>
              <a:gd name="connsiteX381" fmla="*/ 4685835 w 4794266"/>
              <a:gd name="connsiteY381" fmla="*/ 0 h 6862288"/>
              <a:gd name="connsiteX382" fmla="*/ 3971455 w 4794266"/>
              <a:gd name="connsiteY382" fmla="*/ 1413615 h 6862288"/>
              <a:gd name="connsiteX383" fmla="*/ 4691881 w 4794266"/>
              <a:gd name="connsiteY383" fmla="*/ 0 h 6862288"/>
              <a:gd name="connsiteX384" fmla="*/ 4794266 w 4794266"/>
              <a:gd name="connsiteY384" fmla="*/ 0 h 6862288"/>
              <a:gd name="connsiteX385" fmla="*/ 3485882 w 4794266"/>
              <a:gd name="connsiteY385" fmla="*/ 2565697 h 6862288"/>
              <a:gd name="connsiteX386" fmla="*/ 3438634 w 4794266"/>
              <a:gd name="connsiteY386" fmla="*/ 2467962 h 6862288"/>
              <a:gd name="connsiteX387" fmla="*/ 3436438 w 4794266"/>
              <a:gd name="connsiteY387" fmla="*/ 2472308 h 6862288"/>
              <a:gd name="connsiteX388" fmla="*/ 3438631 w 4794266"/>
              <a:gd name="connsiteY388" fmla="*/ 2467957 h 6862288"/>
              <a:gd name="connsiteX389" fmla="*/ 3436438 w 4794266"/>
              <a:gd name="connsiteY389" fmla="*/ 2463422 h 6862288"/>
              <a:gd name="connsiteX390" fmla="*/ 3841129 w 4794266"/>
              <a:gd name="connsiteY390" fmla="*/ 1669341 h 6862288"/>
              <a:gd name="connsiteX391" fmla="*/ 4682467 w 4794266"/>
              <a:gd name="connsiteY391" fmla="*/ 0 h 6862288"/>
              <a:gd name="connsiteX392" fmla="*/ 4484198 w 4794266"/>
              <a:gd name="connsiteY392" fmla="*/ 0 h 6862288"/>
              <a:gd name="connsiteX393" fmla="*/ 4588266 w 4794266"/>
              <a:gd name="connsiteY393" fmla="*/ 0 h 6862288"/>
              <a:gd name="connsiteX394" fmla="*/ 3580336 w 4794266"/>
              <a:gd name="connsiteY394" fmla="*/ 1982087 h 6862288"/>
              <a:gd name="connsiteX395" fmla="*/ 3530766 w 4794266"/>
              <a:gd name="connsiteY395" fmla="*/ 1886815 h 6862288"/>
              <a:gd name="connsiteX396" fmla="*/ 4484198 w 4794266"/>
              <a:gd name="connsiteY396" fmla="*/ 0 h 6862288"/>
              <a:gd name="connsiteX397" fmla="*/ 2499096 w 4794266"/>
              <a:gd name="connsiteY397" fmla="*/ 0 h 6862288"/>
              <a:gd name="connsiteX398" fmla="*/ 2598201 w 4794266"/>
              <a:gd name="connsiteY398" fmla="*/ 0 h 6862288"/>
              <a:gd name="connsiteX399" fmla="*/ 3203991 w 4794266"/>
              <a:gd name="connsiteY399" fmla="*/ 1191538 h 6862288"/>
              <a:gd name="connsiteX400" fmla="*/ 3451229 w 4794266"/>
              <a:gd name="connsiteY400" fmla="*/ 1678703 h 6862288"/>
              <a:gd name="connsiteX401" fmla="*/ 4252986 w 4794266"/>
              <a:gd name="connsiteY401" fmla="*/ 83062 h 6862288"/>
              <a:gd name="connsiteX402" fmla="*/ 2748367 w 4794266"/>
              <a:gd name="connsiteY402" fmla="*/ 83062 h 6862288"/>
              <a:gd name="connsiteX403" fmla="*/ 2703352 w 4794266"/>
              <a:gd name="connsiteY403" fmla="*/ 0 h 6862288"/>
              <a:gd name="connsiteX404" fmla="*/ 4396965 w 4794266"/>
              <a:gd name="connsiteY404" fmla="*/ 0 h 6862288"/>
              <a:gd name="connsiteX405" fmla="*/ 4355413 w 4794266"/>
              <a:gd name="connsiteY405" fmla="*/ 83062 h 6862288"/>
              <a:gd name="connsiteX406" fmla="*/ 3497144 w 4794266"/>
              <a:gd name="connsiteY406" fmla="*/ 1777549 h 6862288"/>
              <a:gd name="connsiteX407" fmla="*/ 3451229 w 4794266"/>
              <a:gd name="connsiteY407" fmla="*/ 1876393 h 6862288"/>
              <a:gd name="connsiteX408" fmla="*/ 1981937 w 4794266"/>
              <a:gd name="connsiteY408" fmla="*/ 4795845 h 6862288"/>
              <a:gd name="connsiteX409" fmla="*/ 1939552 w 4794266"/>
              <a:gd name="connsiteY409" fmla="*/ 4884099 h 6862288"/>
              <a:gd name="connsiteX410" fmla="*/ 1932489 w 4794266"/>
              <a:gd name="connsiteY410" fmla="*/ 4884099 h 6862288"/>
              <a:gd name="connsiteX411" fmla="*/ 1837126 w 4794266"/>
              <a:gd name="connsiteY411" fmla="*/ 4884099 h 6862288"/>
              <a:gd name="connsiteX412" fmla="*/ 39353 w 4794266"/>
              <a:gd name="connsiteY412" fmla="*/ 4884099 h 6862288"/>
              <a:gd name="connsiteX413" fmla="*/ 1031836 w 4794266"/>
              <a:gd name="connsiteY413" fmla="*/ 6861000 h 6862288"/>
              <a:gd name="connsiteX414" fmla="*/ 936473 w 4794266"/>
              <a:gd name="connsiteY414" fmla="*/ 6861000 h 6862288"/>
              <a:gd name="connsiteX415" fmla="*/ 0 w 4794266"/>
              <a:gd name="connsiteY415" fmla="*/ 5005253 h 6862288"/>
              <a:gd name="connsiteX416" fmla="*/ 0 w 4794266"/>
              <a:gd name="connsiteY416" fmla="*/ 4795845 h 6862288"/>
              <a:gd name="connsiteX417" fmla="*/ 1879509 w 4794266"/>
              <a:gd name="connsiteY417" fmla="*/ 4795845 h 6862288"/>
              <a:gd name="connsiteX418" fmla="*/ 3401781 w 4794266"/>
              <a:gd name="connsiteY418" fmla="*/ 1777549 h 6862288"/>
              <a:gd name="connsiteX419" fmla="*/ 3165139 w 4794266"/>
              <a:gd name="connsiteY419" fmla="*/ 1315095 h 6862288"/>
              <a:gd name="connsiteX420" fmla="*/ 2499096 w 4794266"/>
              <a:gd name="connsiteY420" fmla="*/ 0 h 6862288"/>
              <a:gd name="connsiteX421" fmla="*/ 2282766 w 4794266"/>
              <a:gd name="connsiteY421" fmla="*/ 0 h 6862288"/>
              <a:gd name="connsiteX422" fmla="*/ 2383457 w 4794266"/>
              <a:gd name="connsiteY422" fmla="*/ 0 h 6862288"/>
              <a:gd name="connsiteX423" fmla="*/ 1448845 w 4794266"/>
              <a:gd name="connsiteY423" fmla="*/ 1858774 h 6862288"/>
              <a:gd name="connsiteX424" fmla="*/ 3246161 w 4794266"/>
              <a:gd name="connsiteY424" fmla="*/ 1858774 h 6862288"/>
              <a:gd name="connsiteX425" fmla="*/ 3203871 w 4794266"/>
              <a:gd name="connsiteY425" fmla="*/ 1943196 h 6862288"/>
              <a:gd name="connsiteX426" fmla="*/ 1403031 w 4794266"/>
              <a:gd name="connsiteY426" fmla="*/ 1943196 h 6862288"/>
              <a:gd name="connsiteX427" fmla="*/ 1392458 w 4794266"/>
              <a:gd name="connsiteY427" fmla="*/ 1943196 h 6862288"/>
              <a:gd name="connsiteX428" fmla="*/ 1304354 w 4794266"/>
              <a:gd name="connsiteY428" fmla="*/ 1943196 h 6862288"/>
              <a:gd name="connsiteX429" fmla="*/ 2282766 w 4794266"/>
              <a:gd name="connsiteY429" fmla="*/ 0 h 6862288"/>
              <a:gd name="connsiteX430" fmla="*/ 2085184 w 4794266"/>
              <a:gd name="connsiteY430" fmla="*/ 0 h 6862288"/>
              <a:gd name="connsiteX431" fmla="*/ 2180489 w 4794266"/>
              <a:gd name="connsiteY431" fmla="*/ 0 h 6862288"/>
              <a:gd name="connsiteX432" fmla="*/ 921627 w 4794266"/>
              <a:gd name="connsiteY432" fmla="*/ 2503438 h 6862288"/>
              <a:gd name="connsiteX433" fmla="*/ 0 w 4794266"/>
              <a:gd name="connsiteY433" fmla="*/ 2503438 h 6862288"/>
              <a:gd name="connsiteX434" fmla="*/ 0 w 4794266"/>
              <a:gd name="connsiteY434" fmla="*/ 2418757 h 6862288"/>
              <a:gd name="connsiteX435" fmla="*/ 868685 w 4794266"/>
              <a:gd name="connsiteY435" fmla="*/ 2418757 h 6862288"/>
              <a:gd name="connsiteX436" fmla="*/ 2085184 w 4794266"/>
              <a:gd name="connsiteY436" fmla="*/ 0 h 6862288"/>
              <a:gd name="connsiteX437" fmla="*/ 1883218 w 4794266"/>
              <a:gd name="connsiteY437" fmla="*/ 0 h 6862288"/>
              <a:gd name="connsiteX438" fmla="*/ 1978547 w 4794266"/>
              <a:gd name="connsiteY438" fmla="*/ 0 h 6862288"/>
              <a:gd name="connsiteX439" fmla="*/ 813769 w 4794266"/>
              <a:gd name="connsiteY439" fmla="*/ 2332241 h 6862288"/>
              <a:gd name="connsiteX440" fmla="*/ 0 w 4794266"/>
              <a:gd name="connsiteY440" fmla="*/ 2332241 h 6862288"/>
              <a:gd name="connsiteX441" fmla="*/ 0 w 4794266"/>
              <a:gd name="connsiteY441" fmla="*/ 2247501 h 6862288"/>
              <a:gd name="connsiteX442" fmla="*/ 753901 w 4794266"/>
              <a:gd name="connsiteY442" fmla="*/ 2247501 h 6862288"/>
              <a:gd name="connsiteX443" fmla="*/ 753901 w 4794266"/>
              <a:gd name="connsiteY443" fmla="*/ 2251031 h 6862288"/>
              <a:gd name="connsiteX444" fmla="*/ 1883218 w 4794266"/>
              <a:gd name="connsiteY444" fmla="*/ 0 h 6862288"/>
              <a:gd name="connsiteX445" fmla="*/ 1676567 w 4794266"/>
              <a:gd name="connsiteY445" fmla="*/ 0 h 6862288"/>
              <a:gd name="connsiteX446" fmla="*/ 1775670 w 4794266"/>
              <a:gd name="connsiteY446" fmla="*/ 0 h 6862288"/>
              <a:gd name="connsiteX447" fmla="*/ 1085842 w 4794266"/>
              <a:gd name="connsiteY447" fmla="*/ 1367346 h 6862288"/>
              <a:gd name="connsiteX448" fmla="*/ 1039779 w 4794266"/>
              <a:gd name="connsiteY448" fmla="*/ 1264773 h 6862288"/>
              <a:gd name="connsiteX449" fmla="*/ 1676567 w 4794266"/>
              <a:gd name="connsiteY449" fmla="*/ 0 h 6862288"/>
              <a:gd name="connsiteX450" fmla="*/ 1479705 w 4794266"/>
              <a:gd name="connsiteY450" fmla="*/ 0 h 6862288"/>
              <a:gd name="connsiteX451" fmla="*/ 1574216 w 4794266"/>
              <a:gd name="connsiteY451" fmla="*/ 0 h 6862288"/>
              <a:gd name="connsiteX452" fmla="*/ 995314 w 4794266"/>
              <a:gd name="connsiteY452" fmla="*/ 1165036 h 6862288"/>
              <a:gd name="connsiteX453" fmla="*/ 946402 w 4794266"/>
              <a:gd name="connsiteY453" fmla="*/ 1069591 h 6862288"/>
              <a:gd name="connsiteX454" fmla="*/ 1479705 w 4794266"/>
              <a:gd name="connsiteY454" fmla="*/ 0 h 6862288"/>
              <a:gd name="connsiteX455" fmla="*/ 1270221 w 4794266"/>
              <a:gd name="connsiteY455" fmla="*/ 0 h 6862288"/>
              <a:gd name="connsiteX456" fmla="*/ 1371191 w 4794266"/>
              <a:gd name="connsiteY456" fmla="*/ 0 h 6862288"/>
              <a:gd name="connsiteX457" fmla="*/ 886459 w 4794266"/>
              <a:gd name="connsiteY457" fmla="*/ 962730 h 6862288"/>
              <a:gd name="connsiteX458" fmla="*/ 837468 w 4794266"/>
              <a:gd name="connsiteY458" fmla="*/ 867670 h 6862288"/>
              <a:gd name="connsiteX459" fmla="*/ 1270221 w 4794266"/>
              <a:gd name="connsiteY459" fmla="*/ 0 h 6862288"/>
              <a:gd name="connsiteX460" fmla="*/ 1086586 w 4794266"/>
              <a:gd name="connsiteY460" fmla="*/ 0 h 6862288"/>
              <a:gd name="connsiteX461" fmla="*/ 1183878 w 4794266"/>
              <a:gd name="connsiteY461" fmla="*/ 0 h 6862288"/>
              <a:gd name="connsiteX462" fmla="*/ 797450 w 4794266"/>
              <a:gd name="connsiteY462" fmla="*/ 760440 h 6862288"/>
              <a:gd name="connsiteX463" fmla="*/ 744092 w 4794266"/>
              <a:gd name="connsiteY463" fmla="*/ 658939 h 6862288"/>
              <a:gd name="connsiteX464" fmla="*/ 1086586 w 4794266"/>
              <a:gd name="connsiteY464" fmla="*/ 0 h 6862288"/>
              <a:gd name="connsiteX465" fmla="*/ 882903 w 4794266"/>
              <a:gd name="connsiteY465" fmla="*/ 0 h 6862288"/>
              <a:gd name="connsiteX466" fmla="*/ 983094 w 4794266"/>
              <a:gd name="connsiteY466" fmla="*/ 0 h 6862288"/>
              <a:gd name="connsiteX467" fmla="*/ 699348 w 4794266"/>
              <a:gd name="connsiteY467" fmla="*/ 573640 h 6862288"/>
              <a:gd name="connsiteX468" fmla="*/ 657662 w 4794266"/>
              <a:gd name="connsiteY468" fmla="*/ 488488 h 6862288"/>
              <a:gd name="connsiteX469" fmla="*/ 650715 w 4794266"/>
              <a:gd name="connsiteY469" fmla="*/ 474296 h 6862288"/>
              <a:gd name="connsiteX470" fmla="*/ 882903 w 4794266"/>
              <a:gd name="connsiteY470" fmla="*/ 0 h 6862288"/>
              <a:gd name="connsiteX471" fmla="*/ 677572 w 4794266"/>
              <a:gd name="connsiteY471" fmla="*/ 0 h 6862288"/>
              <a:gd name="connsiteX472" fmla="*/ 778686 w 4794266"/>
              <a:gd name="connsiteY472" fmla="*/ 0 h 6862288"/>
              <a:gd name="connsiteX473" fmla="*/ 588085 w 4794266"/>
              <a:gd name="connsiteY473" fmla="*/ 371319 h 6862288"/>
              <a:gd name="connsiteX474" fmla="*/ 545333 w 4794266"/>
              <a:gd name="connsiteY474" fmla="*/ 279088 h 6862288"/>
              <a:gd name="connsiteX475" fmla="*/ 541771 w 4794266"/>
              <a:gd name="connsiteY475" fmla="*/ 275541 h 6862288"/>
              <a:gd name="connsiteX476" fmla="*/ 677572 w 4794266"/>
              <a:gd name="connsiteY476" fmla="*/ 0 h 6862288"/>
              <a:gd name="connsiteX477" fmla="*/ 483066 w 4794266"/>
              <a:gd name="connsiteY477" fmla="*/ 0 h 6862288"/>
              <a:gd name="connsiteX478" fmla="*/ 579239 w 4794266"/>
              <a:gd name="connsiteY478" fmla="*/ 0 h 6862288"/>
              <a:gd name="connsiteX479" fmla="*/ 496812 w 4794266"/>
              <a:gd name="connsiteY479" fmla="*/ 169055 h 6862288"/>
              <a:gd name="connsiteX480" fmla="*/ 448395 w 4794266"/>
              <a:gd name="connsiteY480" fmla="*/ 67508 h 6862288"/>
              <a:gd name="connsiteX481" fmla="*/ 483066 w 4794266"/>
              <a:gd name="connsiteY481" fmla="*/ 0 h 6862288"/>
              <a:gd name="connsiteX482" fmla="*/ 281623 w 4794266"/>
              <a:gd name="connsiteY482" fmla="*/ 0 h 6862288"/>
              <a:gd name="connsiteX483" fmla="*/ 380286 w 4794266"/>
              <a:gd name="connsiteY483" fmla="*/ 0 h 6862288"/>
              <a:gd name="connsiteX484" fmla="*/ 347483 w 4794266"/>
              <a:gd name="connsiteY484" fmla="*/ 69038 h 6862288"/>
              <a:gd name="connsiteX485" fmla="*/ 1036285 w 4794266"/>
              <a:gd name="connsiteY485" fmla="*/ 1460728 h 6862288"/>
              <a:gd name="connsiteX486" fmla="*/ 941880 w 4794266"/>
              <a:gd name="connsiteY486" fmla="*/ 1460728 h 6862288"/>
              <a:gd name="connsiteX487" fmla="*/ 246086 w 4794266"/>
              <a:gd name="connsiteY487" fmla="*/ 69038 h 6862288"/>
              <a:gd name="connsiteX488" fmla="*/ 281623 w 4794266"/>
              <a:gd name="connsiteY488" fmla="*/ 0 h 6862288"/>
              <a:gd name="connsiteX489" fmla="*/ 79031 w 4794266"/>
              <a:gd name="connsiteY489" fmla="*/ 0 h 6862288"/>
              <a:gd name="connsiteX490" fmla="*/ 173569 w 4794266"/>
              <a:gd name="connsiteY490" fmla="*/ 0 h 6862288"/>
              <a:gd name="connsiteX491" fmla="*/ 0 w 4794266"/>
              <a:gd name="connsiteY491" fmla="*/ 349055 h 6862288"/>
              <a:gd name="connsiteX492" fmla="*/ 0 w 4794266"/>
              <a:gd name="connsiteY492" fmla="*/ 155555 h 6862288"/>
              <a:gd name="connsiteX493" fmla="*/ 79031 w 4794266"/>
              <a:gd name="connsiteY493"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1308307 w 4794266"/>
              <a:gd name="connsiteY198" fmla="*/ 6862288 h 6862288"/>
              <a:gd name="connsiteX199" fmla="*/ 1205888 w 4794266"/>
              <a:gd name="connsiteY199" fmla="*/ 6862288 h 6862288"/>
              <a:gd name="connsiteX200" fmla="*/ 1206546 w 4794266"/>
              <a:gd name="connsiteY200" fmla="*/ 6860998 h 6862288"/>
              <a:gd name="connsiteX201" fmla="*/ 1127055 w 4794266"/>
              <a:gd name="connsiteY201" fmla="*/ 6860998 h 6862288"/>
              <a:gd name="connsiteX202" fmla="*/ 1081302 w 4794266"/>
              <a:gd name="connsiteY202" fmla="*/ 6769162 h 6862288"/>
              <a:gd name="connsiteX203" fmla="*/ 226066 w 4794266"/>
              <a:gd name="connsiteY203" fmla="*/ 5059594 h 6862288"/>
              <a:gd name="connsiteX204" fmla="*/ 183832 w 4794266"/>
              <a:gd name="connsiteY204" fmla="*/ 4974822 h 6862288"/>
              <a:gd name="connsiteX205" fmla="*/ 1880226 w 4794266"/>
              <a:gd name="connsiteY205" fmla="*/ 4974822 h 6862288"/>
              <a:gd name="connsiteX206" fmla="*/ 1834473 w 4794266"/>
              <a:gd name="connsiteY206" fmla="*/ 5059594 h 6862288"/>
              <a:gd name="connsiteX207" fmla="*/ 324611 w 4794266"/>
              <a:gd name="connsiteY207" fmla="*/ 5059594 h 6862288"/>
              <a:gd name="connsiteX208" fmla="*/ 1134094 w 4794266"/>
              <a:gd name="connsiteY208" fmla="*/ 6673793 h 6862288"/>
              <a:gd name="connsiteX209" fmla="*/ 1376939 w 4794266"/>
              <a:gd name="connsiteY209" fmla="*/ 6182822 h 6862288"/>
              <a:gd name="connsiteX210" fmla="*/ 2073798 w 4794266"/>
              <a:gd name="connsiteY210" fmla="*/ 4794681 h 6862288"/>
              <a:gd name="connsiteX211" fmla="*/ 2172342 w 4794266"/>
              <a:gd name="connsiteY211" fmla="*/ 4794681 h 6862288"/>
              <a:gd name="connsiteX212" fmla="*/ 1415653 w 4794266"/>
              <a:gd name="connsiteY212" fmla="*/ 6306448 h 6862288"/>
              <a:gd name="connsiteX213" fmla="*/ 1179847 w 4794266"/>
              <a:gd name="connsiteY213" fmla="*/ 6769162 h 6862288"/>
              <a:gd name="connsiteX214" fmla="*/ 1217546 w 4794266"/>
              <a:gd name="connsiteY214" fmla="*/ 6839426 h 6862288"/>
              <a:gd name="connsiteX215" fmla="*/ 2569126 w 4794266"/>
              <a:gd name="connsiteY215" fmla="*/ 4189024 h 6862288"/>
              <a:gd name="connsiteX216" fmla="*/ 2570556 w 4794266"/>
              <a:gd name="connsiteY216" fmla="*/ 4191982 h 6862288"/>
              <a:gd name="connsiteX217" fmla="*/ 3387196 w 4794266"/>
              <a:gd name="connsiteY217" fmla="*/ 2569217 h 6862288"/>
              <a:gd name="connsiteX218" fmla="*/ 1393478 w 4794266"/>
              <a:gd name="connsiteY218" fmla="*/ 2553652 h 6862288"/>
              <a:gd name="connsiteX219" fmla="*/ 2903768 w 4794266"/>
              <a:gd name="connsiteY219" fmla="*/ 2553652 h 6862288"/>
              <a:gd name="connsiteX220" fmla="*/ 2857787 w 4794266"/>
              <a:gd name="connsiteY220" fmla="*/ 2643437 h 6862288"/>
              <a:gd name="connsiteX221" fmla="*/ 1351035 w 4794266"/>
              <a:gd name="connsiteY221" fmla="*/ 2643437 h 6862288"/>
              <a:gd name="connsiteX222" fmla="*/ 1393478 w 4794266"/>
              <a:gd name="connsiteY222" fmla="*/ 2553652 h 6862288"/>
              <a:gd name="connsiteX223" fmla="*/ 1471298 w 4794266"/>
              <a:gd name="connsiteY223" fmla="*/ 2382466 h 6862288"/>
              <a:gd name="connsiteX224" fmla="*/ 2981587 w 4794266"/>
              <a:gd name="connsiteY224" fmla="*/ 2382466 h 6862288"/>
              <a:gd name="connsiteX225" fmla="*/ 2939143 w 4794266"/>
              <a:gd name="connsiteY225" fmla="*/ 2472251 h 6862288"/>
              <a:gd name="connsiteX226" fmla="*/ 1428853 w 4794266"/>
              <a:gd name="connsiteY226" fmla="*/ 2472251 h 6862288"/>
              <a:gd name="connsiteX227" fmla="*/ 1471298 w 4794266"/>
              <a:gd name="connsiteY227" fmla="*/ 2382466 h 6862288"/>
              <a:gd name="connsiteX228" fmla="*/ 1364286 w 4794266"/>
              <a:gd name="connsiteY228" fmla="*/ 2211271 h 6862288"/>
              <a:gd name="connsiteX229" fmla="*/ 3074965 w 4794266"/>
              <a:gd name="connsiteY229" fmla="*/ 2211271 h 6862288"/>
              <a:gd name="connsiteX230" fmla="*/ 3029017 w 4794266"/>
              <a:gd name="connsiteY230" fmla="*/ 2299248 h 6862288"/>
              <a:gd name="connsiteX231" fmla="*/ 1420838 w 4794266"/>
              <a:gd name="connsiteY231" fmla="*/ 2299248 h 6862288"/>
              <a:gd name="connsiteX232" fmla="*/ 204981 w 4794266"/>
              <a:gd name="connsiteY232" fmla="*/ 4713353 h 6862288"/>
              <a:gd name="connsiteX233" fmla="*/ 106016 w 4794266"/>
              <a:gd name="connsiteY233" fmla="*/ 4713353 h 6862288"/>
              <a:gd name="connsiteX234" fmla="*/ 1364286 w 4794266"/>
              <a:gd name="connsiteY234" fmla="*/ 2211271 h 6862288"/>
              <a:gd name="connsiteX235" fmla="*/ 0 w 4794266"/>
              <a:gd name="connsiteY235" fmla="*/ 2071210 h 6862288"/>
              <a:gd name="connsiteX236" fmla="*/ 740567 w 4794266"/>
              <a:gd name="connsiteY236" fmla="*/ 2071210 h 6862288"/>
              <a:gd name="connsiteX237" fmla="*/ 698268 w 4794266"/>
              <a:gd name="connsiteY237" fmla="*/ 2160994 h 6862288"/>
              <a:gd name="connsiteX238" fmla="*/ 0 w 4794266"/>
              <a:gd name="connsiteY238" fmla="*/ 2160994 h 6862288"/>
              <a:gd name="connsiteX239" fmla="*/ 0 w 4794266"/>
              <a:gd name="connsiteY239" fmla="*/ 2071210 h 6862288"/>
              <a:gd name="connsiteX240" fmla="*/ 1263349 w 4794266"/>
              <a:gd name="connsiteY240" fmla="*/ 2040088 h 6862288"/>
              <a:gd name="connsiteX241" fmla="*/ 3168348 w 4794266"/>
              <a:gd name="connsiteY241" fmla="*/ 2040088 h 6862288"/>
              <a:gd name="connsiteX242" fmla="*/ 3118959 w 4794266"/>
              <a:gd name="connsiteY242" fmla="*/ 2124996 h 6862288"/>
              <a:gd name="connsiteX243" fmla="*/ 1319793 w 4794266"/>
              <a:gd name="connsiteY243" fmla="*/ 2124996 h 6862288"/>
              <a:gd name="connsiteX244" fmla="*/ 14514 w 4794266"/>
              <a:gd name="connsiteY244" fmla="*/ 4728892 h 6862288"/>
              <a:gd name="connsiteX245" fmla="*/ 0 w 4794266"/>
              <a:gd name="connsiteY245" fmla="*/ 4728892 h 6862288"/>
              <a:gd name="connsiteX246" fmla="*/ 0 w 4794266"/>
              <a:gd name="connsiteY246" fmla="*/ 4557406 h 6862288"/>
              <a:gd name="connsiteX247" fmla="*/ 1263349 w 4794266"/>
              <a:gd name="connsiteY247" fmla="*/ 2040088 h 6862288"/>
              <a:gd name="connsiteX248" fmla="*/ 3495719 w 4794266"/>
              <a:gd name="connsiteY248" fmla="*/ 1977841 h 6862288"/>
              <a:gd name="connsiteX249" fmla="*/ 3541835 w 4794266"/>
              <a:gd name="connsiteY249" fmla="*/ 2080385 h 6862288"/>
              <a:gd name="connsiteX250" fmla="*/ 2197370 w 4794266"/>
              <a:gd name="connsiteY250" fmla="*/ 4728895 h 6862288"/>
              <a:gd name="connsiteX251" fmla="*/ 2098043 w 4794266"/>
              <a:gd name="connsiteY251" fmla="*/ 4728895 h 6862288"/>
              <a:gd name="connsiteX252" fmla="*/ 3495719 w 4794266"/>
              <a:gd name="connsiteY252" fmla="*/ 1977841 h 6862288"/>
              <a:gd name="connsiteX253" fmla="*/ 0 w 4794266"/>
              <a:gd name="connsiteY253" fmla="*/ 1900015 h 6862288"/>
              <a:gd name="connsiteX254" fmla="*/ 833922 w 4794266"/>
              <a:gd name="connsiteY254" fmla="*/ 1900015 h 6862288"/>
              <a:gd name="connsiteX255" fmla="*/ 791380 w 4794266"/>
              <a:gd name="connsiteY255" fmla="*/ 1989799 h 6862288"/>
              <a:gd name="connsiteX256" fmla="*/ 0 w 4794266"/>
              <a:gd name="connsiteY256" fmla="*/ 1989799 h 6862288"/>
              <a:gd name="connsiteX257" fmla="*/ 0 w 4794266"/>
              <a:gd name="connsiteY257" fmla="*/ 1900015 h 6862288"/>
              <a:gd name="connsiteX258" fmla="*/ 0 w 4794266"/>
              <a:gd name="connsiteY258" fmla="*/ 1728829 h 6862288"/>
              <a:gd name="connsiteX259" fmla="*/ 911757 w 4794266"/>
              <a:gd name="connsiteY259" fmla="*/ 1728829 h 6862288"/>
              <a:gd name="connsiteX260" fmla="*/ 869523 w 4794266"/>
              <a:gd name="connsiteY260" fmla="*/ 1818614 h 6862288"/>
              <a:gd name="connsiteX261" fmla="*/ 0 w 4794266"/>
              <a:gd name="connsiteY261" fmla="*/ 1818614 h 6862288"/>
              <a:gd name="connsiteX262" fmla="*/ 0 w 4794266"/>
              <a:gd name="connsiteY262" fmla="*/ 1728829 h 6862288"/>
              <a:gd name="connsiteX263" fmla="*/ 3236271 w 4794266"/>
              <a:gd name="connsiteY263" fmla="*/ 1682140 h 6862288"/>
              <a:gd name="connsiteX264" fmla="*/ 3292621 w 4794266"/>
              <a:gd name="connsiteY264" fmla="*/ 1787327 h 6862288"/>
              <a:gd name="connsiteX265" fmla="*/ 3187434 w 4794266"/>
              <a:gd name="connsiteY265" fmla="*/ 1787327 h 6862288"/>
              <a:gd name="connsiteX266" fmla="*/ 3236271 w 4794266"/>
              <a:gd name="connsiteY266" fmla="*/ 1682140 h 6862288"/>
              <a:gd name="connsiteX267" fmla="*/ 0 w 4794266"/>
              <a:gd name="connsiteY267" fmla="*/ 1542076 h 6862288"/>
              <a:gd name="connsiteX268" fmla="*/ 1005127 w 4794266"/>
              <a:gd name="connsiteY268" fmla="*/ 1542076 h 6862288"/>
              <a:gd name="connsiteX269" fmla="*/ 959295 w 4794266"/>
              <a:gd name="connsiteY269" fmla="*/ 1631861 h 6862288"/>
              <a:gd name="connsiteX270" fmla="*/ 0 w 4794266"/>
              <a:gd name="connsiteY270" fmla="*/ 1631861 h 6862288"/>
              <a:gd name="connsiteX271" fmla="*/ 0 w 4794266"/>
              <a:gd name="connsiteY271" fmla="*/ 1542076 h 6862288"/>
              <a:gd name="connsiteX272" fmla="*/ 3132571 w 4794266"/>
              <a:gd name="connsiteY272" fmla="*/ 1479829 h 6862288"/>
              <a:gd name="connsiteX273" fmla="*/ 3184006 w 4794266"/>
              <a:gd name="connsiteY273" fmla="*/ 1573753 h 6862288"/>
              <a:gd name="connsiteX274" fmla="*/ 3084565 w 4794266"/>
              <a:gd name="connsiteY274" fmla="*/ 1772037 h 6862288"/>
              <a:gd name="connsiteX275" fmla="*/ 2985124 w 4794266"/>
              <a:gd name="connsiteY275" fmla="*/ 1772037 h 6862288"/>
              <a:gd name="connsiteX276" fmla="*/ 3132571 w 4794266"/>
              <a:gd name="connsiteY276" fmla="*/ 1479829 h 6862288"/>
              <a:gd name="connsiteX277" fmla="*/ 3389755 w 4794266"/>
              <a:gd name="connsiteY277" fmla="*/ 1386453 h 6862288"/>
              <a:gd name="connsiteX278" fmla="*/ 3479540 w 4794266"/>
              <a:gd name="connsiteY278" fmla="*/ 1386453 h 6862288"/>
              <a:gd name="connsiteX279" fmla="*/ 3436443 w 4794266"/>
              <a:gd name="connsiteY279" fmla="*/ 1476239 h 6862288"/>
              <a:gd name="connsiteX280" fmla="*/ 3389755 w 4794266"/>
              <a:gd name="connsiteY280" fmla="*/ 1386453 h 6862288"/>
              <a:gd name="connsiteX281" fmla="*/ 0 w 4794266"/>
              <a:gd name="connsiteY281" fmla="*/ 1378844 h 6862288"/>
              <a:gd name="connsiteX282" fmla="*/ 40400 w 4794266"/>
              <a:gd name="connsiteY282" fmla="*/ 1460702 h 6862288"/>
              <a:gd name="connsiteX283" fmla="*/ 0 w 4794266"/>
              <a:gd name="connsiteY283" fmla="*/ 1460702 h 6862288"/>
              <a:gd name="connsiteX284" fmla="*/ 0 w 4794266"/>
              <a:gd name="connsiteY284" fmla="*/ 1378844 h 6862288"/>
              <a:gd name="connsiteX285" fmla="*/ 3041878 w 4794266"/>
              <a:gd name="connsiteY285" fmla="*/ 1277509 h 6862288"/>
              <a:gd name="connsiteX286" fmla="*/ 3087101 w 4794266"/>
              <a:gd name="connsiteY286" fmla="*/ 1365185 h 6862288"/>
              <a:gd name="connsiteX287" fmla="*/ 3090579 w 4794266"/>
              <a:gd name="connsiteY287" fmla="*/ 1375707 h 6862288"/>
              <a:gd name="connsiteX288" fmla="*/ 2892295 w 4794266"/>
              <a:gd name="connsiteY288" fmla="*/ 1772009 h 6862288"/>
              <a:gd name="connsiteX289" fmla="*/ 2798371 w 4794266"/>
              <a:gd name="connsiteY289" fmla="*/ 1772009 h 6862288"/>
              <a:gd name="connsiteX290" fmla="*/ 3041878 w 4794266"/>
              <a:gd name="connsiteY290" fmla="*/ 1277509 h 6862288"/>
              <a:gd name="connsiteX291" fmla="*/ 3311937 w 4794266"/>
              <a:gd name="connsiteY291" fmla="*/ 1215257 h 6862288"/>
              <a:gd name="connsiteX292" fmla="*/ 3572933 w 4794266"/>
              <a:gd name="connsiteY292" fmla="*/ 1215257 h 6862288"/>
              <a:gd name="connsiteX293" fmla="*/ 3530029 w 4794266"/>
              <a:gd name="connsiteY293" fmla="*/ 1305042 h 6862288"/>
              <a:gd name="connsiteX294" fmla="*/ 3354840 w 4794266"/>
              <a:gd name="connsiteY294" fmla="*/ 1305042 h 6862288"/>
              <a:gd name="connsiteX295" fmla="*/ 3311937 w 4794266"/>
              <a:gd name="connsiteY295" fmla="*/ 1215257 h 6862288"/>
              <a:gd name="connsiteX296" fmla="*/ 2950989 w 4794266"/>
              <a:gd name="connsiteY296" fmla="*/ 1075199 h 6862288"/>
              <a:gd name="connsiteX297" fmla="*/ 2993582 w 4794266"/>
              <a:gd name="connsiteY297" fmla="*/ 1160086 h 6862288"/>
              <a:gd name="connsiteX298" fmla="*/ 2997131 w 4794266"/>
              <a:gd name="connsiteY298" fmla="*/ 1174233 h 6862288"/>
              <a:gd name="connsiteX299" fmla="*/ 2698982 w 4794266"/>
              <a:gd name="connsiteY299" fmla="*/ 1771979 h 6862288"/>
              <a:gd name="connsiteX300" fmla="*/ 2596050 w 4794266"/>
              <a:gd name="connsiteY300" fmla="*/ 1771979 h 6862288"/>
              <a:gd name="connsiteX301" fmla="*/ 2950989 w 4794266"/>
              <a:gd name="connsiteY301" fmla="*/ 1075199 h 6862288"/>
              <a:gd name="connsiteX302" fmla="*/ 3218559 w 4794266"/>
              <a:gd name="connsiteY302" fmla="*/ 1044073 h 6862288"/>
              <a:gd name="connsiteX303" fmla="*/ 3650802 w 4794266"/>
              <a:gd name="connsiteY303" fmla="*/ 1044073 h 6862288"/>
              <a:gd name="connsiteX304" fmla="*/ 3608632 w 4794266"/>
              <a:gd name="connsiteY304" fmla="*/ 1133858 h 6862288"/>
              <a:gd name="connsiteX305" fmla="*/ 3264243 w 4794266"/>
              <a:gd name="connsiteY305" fmla="*/ 1133858 h 6862288"/>
              <a:gd name="connsiteX306" fmla="*/ 3218559 w 4794266"/>
              <a:gd name="connsiteY306" fmla="*/ 1044073 h 6862288"/>
              <a:gd name="connsiteX307" fmla="*/ 0 w 4794266"/>
              <a:gd name="connsiteY307" fmla="*/ 969072 h 6862288"/>
              <a:gd name="connsiteX308" fmla="*/ 242609 w 4794266"/>
              <a:gd name="connsiteY308" fmla="*/ 1445195 h 6862288"/>
              <a:gd name="connsiteX309" fmla="*/ 141781 w 4794266"/>
              <a:gd name="connsiteY309" fmla="*/ 1445195 h 6862288"/>
              <a:gd name="connsiteX310" fmla="*/ 0 w 4794266"/>
              <a:gd name="connsiteY310" fmla="*/ 1165963 h 6862288"/>
              <a:gd name="connsiteX311" fmla="*/ 0 w 4794266"/>
              <a:gd name="connsiteY311" fmla="*/ 969072 h 6862288"/>
              <a:gd name="connsiteX312" fmla="*/ 2839507 w 4794266"/>
              <a:gd name="connsiteY312" fmla="*/ 888446 h 6862288"/>
              <a:gd name="connsiteX313" fmla="*/ 2888263 w 4794266"/>
              <a:gd name="connsiteY313" fmla="*/ 984396 h 6862288"/>
              <a:gd name="connsiteX314" fmla="*/ 2494733 w 4794266"/>
              <a:gd name="connsiteY314" fmla="*/ 1787533 h 6862288"/>
              <a:gd name="connsiteX315" fmla="*/ 2393739 w 4794266"/>
              <a:gd name="connsiteY315" fmla="*/ 1787533 h 6862288"/>
              <a:gd name="connsiteX316" fmla="*/ 2839507 w 4794266"/>
              <a:gd name="connsiteY316" fmla="*/ 888446 h 6862288"/>
              <a:gd name="connsiteX317" fmla="*/ 3125183 w 4794266"/>
              <a:gd name="connsiteY317" fmla="*/ 872877 h 6862288"/>
              <a:gd name="connsiteX318" fmla="*/ 3744155 w 4794266"/>
              <a:gd name="connsiteY318" fmla="*/ 872877 h 6862288"/>
              <a:gd name="connsiteX319" fmla="*/ 3701711 w 4794266"/>
              <a:gd name="connsiteY319" fmla="*/ 962518 h 6862288"/>
              <a:gd name="connsiteX320" fmla="*/ 3171164 w 4794266"/>
              <a:gd name="connsiteY320" fmla="*/ 962518 h 6862288"/>
              <a:gd name="connsiteX321" fmla="*/ 3125183 w 4794266"/>
              <a:gd name="connsiteY321" fmla="*/ 872877 h 6862288"/>
              <a:gd name="connsiteX322" fmla="*/ 3047375 w 4794266"/>
              <a:gd name="connsiteY322" fmla="*/ 701692 h 6862288"/>
              <a:gd name="connsiteX323" fmla="*/ 3837527 w 4794266"/>
              <a:gd name="connsiteY323" fmla="*/ 701692 h 6862288"/>
              <a:gd name="connsiteX324" fmla="*/ 3795008 w 4794266"/>
              <a:gd name="connsiteY324" fmla="*/ 791333 h 6862288"/>
              <a:gd name="connsiteX325" fmla="*/ 3089894 w 4794266"/>
              <a:gd name="connsiteY325" fmla="*/ 791333 h 6862288"/>
              <a:gd name="connsiteX326" fmla="*/ 3047375 w 4794266"/>
              <a:gd name="connsiteY326" fmla="*/ 701692 h 6862288"/>
              <a:gd name="connsiteX327" fmla="*/ 2741909 w 4794266"/>
              <a:gd name="connsiteY327" fmla="*/ 670568 h 6862288"/>
              <a:gd name="connsiteX328" fmla="*/ 2794841 w 4794266"/>
              <a:gd name="connsiteY328" fmla="*/ 773272 h 6862288"/>
              <a:gd name="connsiteX329" fmla="*/ 2286696 w 4794266"/>
              <a:gd name="connsiteY329" fmla="*/ 1771977 h 6862288"/>
              <a:gd name="connsiteX330" fmla="*/ 2191419 w 4794266"/>
              <a:gd name="connsiteY330" fmla="*/ 1771977 h 6862288"/>
              <a:gd name="connsiteX331" fmla="*/ 2741909 w 4794266"/>
              <a:gd name="connsiteY331" fmla="*/ 670568 h 6862288"/>
              <a:gd name="connsiteX332" fmla="*/ 0 w 4794266"/>
              <a:gd name="connsiteY332" fmla="*/ 587906 h 6862288"/>
              <a:gd name="connsiteX333" fmla="*/ 429355 w 4794266"/>
              <a:gd name="connsiteY333" fmla="*/ 1460707 h 6862288"/>
              <a:gd name="connsiteX334" fmla="*/ 335326 w 4794266"/>
              <a:gd name="connsiteY334" fmla="*/ 1460707 h 6862288"/>
              <a:gd name="connsiteX335" fmla="*/ 0 w 4794266"/>
              <a:gd name="connsiteY335" fmla="*/ 791234 h 6862288"/>
              <a:gd name="connsiteX336" fmla="*/ 0 w 4794266"/>
              <a:gd name="connsiteY336" fmla="*/ 587906 h 6862288"/>
              <a:gd name="connsiteX337" fmla="*/ 2953999 w 4794266"/>
              <a:gd name="connsiteY337" fmla="*/ 514940 h 6862288"/>
              <a:gd name="connsiteX338" fmla="*/ 3915367 w 4794266"/>
              <a:gd name="connsiteY338" fmla="*/ 514940 h 6862288"/>
              <a:gd name="connsiteX339" fmla="*/ 3873109 w 4794266"/>
              <a:gd name="connsiteY339" fmla="*/ 604580 h 6862288"/>
              <a:gd name="connsiteX340" fmla="*/ 2999778 w 4794266"/>
              <a:gd name="connsiteY340" fmla="*/ 604580 h 6862288"/>
              <a:gd name="connsiteX341" fmla="*/ 2953999 w 4794266"/>
              <a:gd name="connsiteY341" fmla="*/ 514940 h 6862288"/>
              <a:gd name="connsiteX342" fmla="*/ 2633401 w 4794266"/>
              <a:gd name="connsiteY342" fmla="*/ 483816 h 6862288"/>
              <a:gd name="connsiteX343" fmla="*/ 2685925 w 4794266"/>
              <a:gd name="connsiteY343" fmla="*/ 582365 h 6862288"/>
              <a:gd name="connsiteX344" fmla="*/ 2090661 w 4794266"/>
              <a:gd name="connsiteY344" fmla="*/ 1771998 h 6862288"/>
              <a:gd name="connsiteX345" fmla="*/ 1989115 w 4794266"/>
              <a:gd name="connsiteY345" fmla="*/ 1771998 h 6862288"/>
              <a:gd name="connsiteX346" fmla="*/ 2633401 w 4794266"/>
              <a:gd name="connsiteY346" fmla="*/ 483816 h 6862288"/>
              <a:gd name="connsiteX347" fmla="*/ 89908 w 4794266"/>
              <a:gd name="connsiteY347" fmla="*/ 359310 h 6862288"/>
              <a:gd name="connsiteX348" fmla="*/ 647166 w 4794266"/>
              <a:gd name="connsiteY348" fmla="*/ 1445187 h 6862288"/>
              <a:gd name="connsiteX349" fmla="*/ 544233 w 4794266"/>
              <a:gd name="connsiteY349" fmla="*/ 1445187 h 6862288"/>
              <a:gd name="connsiteX350" fmla="*/ 43765 w 4794266"/>
              <a:gd name="connsiteY350" fmla="*/ 454193 h 6862288"/>
              <a:gd name="connsiteX351" fmla="*/ 50864 w 4794266"/>
              <a:gd name="connsiteY351" fmla="*/ 436622 h 6862288"/>
              <a:gd name="connsiteX352" fmla="*/ 89908 w 4794266"/>
              <a:gd name="connsiteY352" fmla="*/ 359310 h 6862288"/>
              <a:gd name="connsiteX353" fmla="*/ 2876180 w 4794266"/>
              <a:gd name="connsiteY353" fmla="*/ 343745 h 6862288"/>
              <a:gd name="connsiteX354" fmla="*/ 4008747 w 4794266"/>
              <a:gd name="connsiteY354" fmla="*/ 343745 h 6862288"/>
              <a:gd name="connsiteX355" fmla="*/ 3963022 w 4794266"/>
              <a:gd name="connsiteY355" fmla="*/ 433529 h 6862288"/>
              <a:gd name="connsiteX356" fmla="*/ 2918387 w 4794266"/>
              <a:gd name="connsiteY356" fmla="*/ 433529 h 6862288"/>
              <a:gd name="connsiteX357" fmla="*/ 2876180 w 4794266"/>
              <a:gd name="connsiteY357" fmla="*/ 343745 h 6862288"/>
              <a:gd name="connsiteX358" fmla="*/ 2531542 w 4794266"/>
              <a:gd name="connsiteY358" fmla="*/ 281495 h 6862288"/>
              <a:gd name="connsiteX359" fmla="*/ 2576996 w 4794266"/>
              <a:gd name="connsiteY359" fmla="*/ 380390 h 6862288"/>
              <a:gd name="connsiteX360" fmla="*/ 1888193 w 4794266"/>
              <a:gd name="connsiteY360" fmla="*/ 1771985 h 6862288"/>
              <a:gd name="connsiteX361" fmla="*/ 1786794 w 4794266"/>
              <a:gd name="connsiteY361" fmla="*/ 1771985 h 6862288"/>
              <a:gd name="connsiteX362" fmla="*/ 2531542 w 4794266"/>
              <a:gd name="connsiteY362" fmla="*/ 281495 h 6862288"/>
              <a:gd name="connsiteX363" fmla="*/ 2782803 w 4794266"/>
              <a:gd name="connsiteY363" fmla="*/ 172561 h 6862288"/>
              <a:gd name="connsiteX364" fmla="*/ 4102104 w 4794266"/>
              <a:gd name="connsiteY364" fmla="*/ 172561 h 6862288"/>
              <a:gd name="connsiteX365" fmla="*/ 4059660 w 4794266"/>
              <a:gd name="connsiteY365" fmla="*/ 262345 h 6862288"/>
              <a:gd name="connsiteX366" fmla="*/ 2825247 w 4794266"/>
              <a:gd name="connsiteY366" fmla="*/ 262345 h 6862288"/>
              <a:gd name="connsiteX367" fmla="*/ 2782803 w 4794266"/>
              <a:gd name="connsiteY367" fmla="*/ 172561 h 6862288"/>
              <a:gd name="connsiteX368" fmla="*/ 186164 w 4794266"/>
              <a:gd name="connsiteY368" fmla="*/ 172558 h 6862288"/>
              <a:gd name="connsiteX369" fmla="*/ 833967 w 4794266"/>
              <a:gd name="connsiteY369" fmla="*/ 1460741 h 6862288"/>
              <a:gd name="connsiteX370" fmla="*/ 735921 w 4794266"/>
              <a:gd name="connsiteY370" fmla="*/ 1460741 h 6862288"/>
              <a:gd name="connsiteX371" fmla="*/ 137141 w 4794266"/>
              <a:gd name="connsiteY371" fmla="*/ 271108 h 6862288"/>
              <a:gd name="connsiteX372" fmla="*/ 151148 w 4794266"/>
              <a:gd name="connsiteY372" fmla="*/ 246470 h 6862288"/>
              <a:gd name="connsiteX373" fmla="*/ 186164 w 4794266"/>
              <a:gd name="connsiteY373" fmla="*/ 172558 h 6862288"/>
              <a:gd name="connsiteX374" fmla="*/ 2434228 w 4794266"/>
              <a:gd name="connsiteY374" fmla="*/ 94743 h 6862288"/>
              <a:gd name="connsiteX375" fmla="*/ 2483591 w 4794266"/>
              <a:gd name="connsiteY375" fmla="*/ 190361 h 6862288"/>
              <a:gd name="connsiteX376" fmla="*/ 1683210 w 4794266"/>
              <a:gd name="connsiteY376" fmla="*/ 1787545 h 6862288"/>
              <a:gd name="connsiteX377" fmla="*/ 1584484 w 4794266"/>
              <a:gd name="connsiteY377" fmla="*/ 1787545 h 6862288"/>
              <a:gd name="connsiteX378" fmla="*/ 2434228 w 4794266"/>
              <a:gd name="connsiteY378" fmla="*/ 94743 h 6862288"/>
              <a:gd name="connsiteX379" fmla="*/ 4682467 w 4794266"/>
              <a:gd name="connsiteY379" fmla="*/ 0 h 6862288"/>
              <a:gd name="connsiteX380" fmla="*/ 4685835 w 4794266"/>
              <a:gd name="connsiteY380" fmla="*/ 0 h 6862288"/>
              <a:gd name="connsiteX381" fmla="*/ 3971455 w 4794266"/>
              <a:gd name="connsiteY381" fmla="*/ 1413615 h 6862288"/>
              <a:gd name="connsiteX382" fmla="*/ 4691881 w 4794266"/>
              <a:gd name="connsiteY382" fmla="*/ 0 h 6862288"/>
              <a:gd name="connsiteX383" fmla="*/ 4794266 w 4794266"/>
              <a:gd name="connsiteY383" fmla="*/ 0 h 6862288"/>
              <a:gd name="connsiteX384" fmla="*/ 3485882 w 4794266"/>
              <a:gd name="connsiteY384" fmla="*/ 2565697 h 6862288"/>
              <a:gd name="connsiteX385" fmla="*/ 3438634 w 4794266"/>
              <a:gd name="connsiteY385" fmla="*/ 2467962 h 6862288"/>
              <a:gd name="connsiteX386" fmla="*/ 3436438 w 4794266"/>
              <a:gd name="connsiteY386" fmla="*/ 2472308 h 6862288"/>
              <a:gd name="connsiteX387" fmla="*/ 3438631 w 4794266"/>
              <a:gd name="connsiteY387" fmla="*/ 2467957 h 6862288"/>
              <a:gd name="connsiteX388" fmla="*/ 3436438 w 4794266"/>
              <a:gd name="connsiteY388" fmla="*/ 2463422 h 6862288"/>
              <a:gd name="connsiteX389" fmla="*/ 3841129 w 4794266"/>
              <a:gd name="connsiteY389" fmla="*/ 1669341 h 6862288"/>
              <a:gd name="connsiteX390" fmla="*/ 4682467 w 4794266"/>
              <a:gd name="connsiteY390" fmla="*/ 0 h 6862288"/>
              <a:gd name="connsiteX391" fmla="*/ 4484198 w 4794266"/>
              <a:gd name="connsiteY391" fmla="*/ 0 h 6862288"/>
              <a:gd name="connsiteX392" fmla="*/ 4588266 w 4794266"/>
              <a:gd name="connsiteY392" fmla="*/ 0 h 6862288"/>
              <a:gd name="connsiteX393" fmla="*/ 3580336 w 4794266"/>
              <a:gd name="connsiteY393" fmla="*/ 1982087 h 6862288"/>
              <a:gd name="connsiteX394" fmla="*/ 3530766 w 4794266"/>
              <a:gd name="connsiteY394" fmla="*/ 1886815 h 6862288"/>
              <a:gd name="connsiteX395" fmla="*/ 4484198 w 4794266"/>
              <a:gd name="connsiteY395" fmla="*/ 0 h 6862288"/>
              <a:gd name="connsiteX396" fmla="*/ 2499096 w 4794266"/>
              <a:gd name="connsiteY396" fmla="*/ 0 h 6862288"/>
              <a:gd name="connsiteX397" fmla="*/ 2598201 w 4794266"/>
              <a:gd name="connsiteY397" fmla="*/ 0 h 6862288"/>
              <a:gd name="connsiteX398" fmla="*/ 3203991 w 4794266"/>
              <a:gd name="connsiteY398" fmla="*/ 1191538 h 6862288"/>
              <a:gd name="connsiteX399" fmla="*/ 3451229 w 4794266"/>
              <a:gd name="connsiteY399" fmla="*/ 1678703 h 6862288"/>
              <a:gd name="connsiteX400" fmla="*/ 4252986 w 4794266"/>
              <a:gd name="connsiteY400" fmla="*/ 83062 h 6862288"/>
              <a:gd name="connsiteX401" fmla="*/ 2748367 w 4794266"/>
              <a:gd name="connsiteY401" fmla="*/ 83062 h 6862288"/>
              <a:gd name="connsiteX402" fmla="*/ 2703352 w 4794266"/>
              <a:gd name="connsiteY402" fmla="*/ 0 h 6862288"/>
              <a:gd name="connsiteX403" fmla="*/ 4396965 w 4794266"/>
              <a:gd name="connsiteY403" fmla="*/ 0 h 6862288"/>
              <a:gd name="connsiteX404" fmla="*/ 4355413 w 4794266"/>
              <a:gd name="connsiteY404" fmla="*/ 83062 h 6862288"/>
              <a:gd name="connsiteX405" fmla="*/ 3497144 w 4794266"/>
              <a:gd name="connsiteY405" fmla="*/ 1777549 h 6862288"/>
              <a:gd name="connsiteX406" fmla="*/ 3451229 w 4794266"/>
              <a:gd name="connsiteY406" fmla="*/ 1876393 h 6862288"/>
              <a:gd name="connsiteX407" fmla="*/ 1981937 w 4794266"/>
              <a:gd name="connsiteY407" fmla="*/ 4795845 h 6862288"/>
              <a:gd name="connsiteX408" fmla="*/ 1939552 w 4794266"/>
              <a:gd name="connsiteY408" fmla="*/ 4884099 h 6862288"/>
              <a:gd name="connsiteX409" fmla="*/ 1932489 w 4794266"/>
              <a:gd name="connsiteY409" fmla="*/ 4884099 h 6862288"/>
              <a:gd name="connsiteX410" fmla="*/ 1837126 w 4794266"/>
              <a:gd name="connsiteY410" fmla="*/ 4884099 h 6862288"/>
              <a:gd name="connsiteX411" fmla="*/ 39353 w 4794266"/>
              <a:gd name="connsiteY411" fmla="*/ 4884099 h 6862288"/>
              <a:gd name="connsiteX412" fmla="*/ 1031836 w 4794266"/>
              <a:gd name="connsiteY412" fmla="*/ 6861000 h 6862288"/>
              <a:gd name="connsiteX413" fmla="*/ 936473 w 4794266"/>
              <a:gd name="connsiteY413" fmla="*/ 6861000 h 6862288"/>
              <a:gd name="connsiteX414" fmla="*/ 0 w 4794266"/>
              <a:gd name="connsiteY414" fmla="*/ 5005253 h 6862288"/>
              <a:gd name="connsiteX415" fmla="*/ 0 w 4794266"/>
              <a:gd name="connsiteY415" fmla="*/ 4795845 h 6862288"/>
              <a:gd name="connsiteX416" fmla="*/ 1879509 w 4794266"/>
              <a:gd name="connsiteY416" fmla="*/ 4795845 h 6862288"/>
              <a:gd name="connsiteX417" fmla="*/ 3401781 w 4794266"/>
              <a:gd name="connsiteY417" fmla="*/ 1777549 h 6862288"/>
              <a:gd name="connsiteX418" fmla="*/ 3165139 w 4794266"/>
              <a:gd name="connsiteY418" fmla="*/ 1315095 h 6862288"/>
              <a:gd name="connsiteX419" fmla="*/ 2499096 w 4794266"/>
              <a:gd name="connsiteY419" fmla="*/ 0 h 6862288"/>
              <a:gd name="connsiteX420" fmla="*/ 2282766 w 4794266"/>
              <a:gd name="connsiteY420" fmla="*/ 0 h 6862288"/>
              <a:gd name="connsiteX421" fmla="*/ 2383457 w 4794266"/>
              <a:gd name="connsiteY421" fmla="*/ 0 h 6862288"/>
              <a:gd name="connsiteX422" fmla="*/ 1448845 w 4794266"/>
              <a:gd name="connsiteY422" fmla="*/ 1858774 h 6862288"/>
              <a:gd name="connsiteX423" fmla="*/ 3246161 w 4794266"/>
              <a:gd name="connsiteY423" fmla="*/ 1858774 h 6862288"/>
              <a:gd name="connsiteX424" fmla="*/ 3203871 w 4794266"/>
              <a:gd name="connsiteY424" fmla="*/ 1943196 h 6862288"/>
              <a:gd name="connsiteX425" fmla="*/ 1403031 w 4794266"/>
              <a:gd name="connsiteY425" fmla="*/ 1943196 h 6862288"/>
              <a:gd name="connsiteX426" fmla="*/ 1392458 w 4794266"/>
              <a:gd name="connsiteY426" fmla="*/ 1943196 h 6862288"/>
              <a:gd name="connsiteX427" fmla="*/ 1304354 w 4794266"/>
              <a:gd name="connsiteY427" fmla="*/ 1943196 h 6862288"/>
              <a:gd name="connsiteX428" fmla="*/ 2282766 w 4794266"/>
              <a:gd name="connsiteY428" fmla="*/ 0 h 6862288"/>
              <a:gd name="connsiteX429" fmla="*/ 2085184 w 4794266"/>
              <a:gd name="connsiteY429" fmla="*/ 0 h 6862288"/>
              <a:gd name="connsiteX430" fmla="*/ 2180489 w 4794266"/>
              <a:gd name="connsiteY430" fmla="*/ 0 h 6862288"/>
              <a:gd name="connsiteX431" fmla="*/ 921627 w 4794266"/>
              <a:gd name="connsiteY431" fmla="*/ 2503438 h 6862288"/>
              <a:gd name="connsiteX432" fmla="*/ 0 w 4794266"/>
              <a:gd name="connsiteY432" fmla="*/ 2503438 h 6862288"/>
              <a:gd name="connsiteX433" fmla="*/ 0 w 4794266"/>
              <a:gd name="connsiteY433" fmla="*/ 2418757 h 6862288"/>
              <a:gd name="connsiteX434" fmla="*/ 868685 w 4794266"/>
              <a:gd name="connsiteY434" fmla="*/ 2418757 h 6862288"/>
              <a:gd name="connsiteX435" fmla="*/ 2085184 w 4794266"/>
              <a:gd name="connsiteY435" fmla="*/ 0 h 6862288"/>
              <a:gd name="connsiteX436" fmla="*/ 1883218 w 4794266"/>
              <a:gd name="connsiteY436" fmla="*/ 0 h 6862288"/>
              <a:gd name="connsiteX437" fmla="*/ 1978547 w 4794266"/>
              <a:gd name="connsiteY437" fmla="*/ 0 h 6862288"/>
              <a:gd name="connsiteX438" fmla="*/ 813769 w 4794266"/>
              <a:gd name="connsiteY438" fmla="*/ 2332241 h 6862288"/>
              <a:gd name="connsiteX439" fmla="*/ 0 w 4794266"/>
              <a:gd name="connsiteY439" fmla="*/ 2332241 h 6862288"/>
              <a:gd name="connsiteX440" fmla="*/ 0 w 4794266"/>
              <a:gd name="connsiteY440" fmla="*/ 2247501 h 6862288"/>
              <a:gd name="connsiteX441" fmla="*/ 753901 w 4794266"/>
              <a:gd name="connsiteY441" fmla="*/ 2247501 h 6862288"/>
              <a:gd name="connsiteX442" fmla="*/ 753901 w 4794266"/>
              <a:gd name="connsiteY442" fmla="*/ 2251031 h 6862288"/>
              <a:gd name="connsiteX443" fmla="*/ 1883218 w 4794266"/>
              <a:gd name="connsiteY443" fmla="*/ 0 h 6862288"/>
              <a:gd name="connsiteX444" fmla="*/ 1676567 w 4794266"/>
              <a:gd name="connsiteY444" fmla="*/ 0 h 6862288"/>
              <a:gd name="connsiteX445" fmla="*/ 1775670 w 4794266"/>
              <a:gd name="connsiteY445" fmla="*/ 0 h 6862288"/>
              <a:gd name="connsiteX446" fmla="*/ 1085842 w 4794266"/>
              <a:gd name="connsiteY446" fmla="*/ 1367346 h 6862288"/>
              <a:gd name="connsiteX447" fmla="*/ 1039779 w 4794266"/>
              <a:gd name="connsiteY447" fmla="*/ 1264773 h 6862288"/>
              <a:gd name="connsiteX448" fmla="*/ 1676567 w 4794266"/>
              <a:gd name="connsiteY448" fmla="*/ 0 h 6862288"/>
              <a:gd name="connsiteX449" fmla="*/ 1479705 w 4794266"/>
              <a:gd name="connsiteY449" fmla="*/ 0 h 6862288"/>
              <a:gd name="connsiteX450" fmla="*/ 1574216 w 4794266"/>
              <a:gd name="connsiteY450" fmla="*/ 0 h 6862288"/>
              <a:gd name="connsiteX451" fmla="*/ 995314 w 4794266"/>
              <a:gd name="connsiteY451" fmla="*/ 1165036 h 6862288"/>
              <a:gd name="connsiteX452" fmla="*/ 946402 w 4794266"/>
              <a:gd name="connsiteY452" fmla="*/ 1069591 h 6862288"/>
              <a:gd name="connsiteX453" fmla="*/ 1479705 w 4794266"/>
              <a:gd name="connsiteY453" fmla="*/ 0 h 6862288"/>
              <a:gd name="connsiteX454" fmla="*/ 1270221 w 4794266"/>
              <a:gd name="connsiteY454" fmla="*/ 0 h 6862288"/>
              <a:gd name="connsiteX455" fmla="*/ 1371191 w 4794266"/>
              <a:gd name="connsiteY455" fmla="*/ 0 h 6862288"/>
              <a:gd name="connsiteX456" fmla="*/ 886459 w 4794266"/>
              <a:gd name="connsiteY456" fmla="*/ 962730 h 6862288"/>
              <a:gd name="connsiteX457" fmla="*/ 837468 w 4794266"/>
              <a:gd name="connsiteY457" fmla="*/ 867670 h 6862288"/>
              <a:gd name="connsiteX458" fmla="*/ 1270221 w 4794266"/>
              <a:gd name="connsiteY458" fmla="*/ 0 h 6862288"/>
              <a:gd name="connsiteX459" fmla="*/ 1086586 w 4794266"/>
              <a:gd name="connsiteY459" fmla="*/ 0 h 6862288"/>
              <a:gd name="connsiteX460" fmla="*/ 1183878 w 4794266"/>
              <a:gd name="connsiteY460" fmla="*/ 0 h 6862288"/>
              <a:gd name="connsiteX461" fmla="*/ 797450 w 4794266"/>
              <a:gd name="connsiteY461" fmla="*/ 760440 h 6862288"/>
              <a:gd name="connsiteX462" fmla="*/ 744092 w 4794266"/>
              <a:gd name="connsiteY462" fmla="*/ 658939 h 6862288"/>
              <a:gd name="connsiteX463" fmla="*/ 1086586 w 4794266"/>
              <a:gd name="connsiteY463" fmla="*/ 0 h 6862288"/>
              <a:gd name="connsiteX464" fmla="*/ 882903 w 4794266"/>
              <a:gd name="connsiteY464" fmla="*/ 0 h 6862288"/>
              <a:gd name="connsiteX465" fmla="*/ 983094 w 4794266"/>
              <a:gd name="connsiteY465" fmla="*/ 0 h 6862288"/>
              <a:gd name="connsiteX466" fmla="*/ 699348 w 4794266"/>
              <a:gd name="connsiteY466" fmla="*/ 573640 h 6862288"/>
              <a:gd name="connsiteX467" fmla="*/ 657662 w 4794266"/>
              <a:gd name="connsiteY467" fmla="*/ 488488 h 6862288"/>
              <a:gd name="connsiteX468" fmla="*/ 650715 w 4794266"/>
              <a:gd name="connsiteY468" fmla="*/ 474296 h 6862288"/>
              <a:gd name="connsiteX469" fmla="*/ 882903 w 4794266"/>
              <a:gd name="connsiteY469" fmla="*/ 0 h 6862288"/>
              <a:gd name="connsiteX470" fmla="*/ 677572 w 4794266"/>
              <a:gd name="connsiteY470" fmla="*/ 0 h 6862288"/>
              <a:gd name="connsiteX471" fmla="*/ 778686 w 4794266"/>
              <a:gd name="connsiteY471" fmla="*/ 0 h 6862288"/>
              <a:gd name="connsiteX472" fmla="*/ 588085 w 4794266"/>
              <a:gd name="connsiteY472" fmla="*/ 371319 h 6862288"/>
              <a:gd name="connsiteX473" fmla="*/ 545333 w 4794266"/>
              <a:gd name="connsiteY473" fmla="*/ 279088 h 6862288"/>
              <a:gd name="connsiteX474" fmla="*/ 541771 w 4794266"/>
              <a:gd name="connsiteY474" fmla="*/ 275541 h 6862288"/>
              <a:gd name="connsiteX475" fmla="*/ 677572 w 4794266"/>
              <a:gd name="connsiteY475" fmla="*/ 0 h 6862288"/>
              <a:gd name="connsiteX476" fmla="*/ 483066 w 4794266"/>
              <a:gd name="connsiteY476" fmla="*/ 0 h 6862288"/>
              <a:gd name="connsiteX477" fmla="*/ 579239 w 4794266"/>
              <a:gd name="connsiteY477" fmla="*/ 0 h 6862288"/>
              <a:gd name="connsiteX478" fmla="*/ 496812 w 4794266"/>
              <a:gd name="connsiteY478" fmla="*/ 169055 h 6862288"/>
              <a:gd name="connsiteX479" fmla="*/ 448395 w 4794266"/>
              <a:gd name="connsiteY479" fmla="*/ 67508 h 6862288"/>
              <a:gd name="connsiteX480" fmla="*/ 483066 w 4794266"/>
              <a:gd name="connsiteY480" fmla="*/ 0 h 6862288"/>
              <a:gd name="connsiteX481" fmla="*/ 281623 w 4794266"/>
              <a:gd name="connsiteY481" fmla="*/ 0 h 6862288"/>
              <a:gd name="connsiteX482" fmla="*/ 380286 w 4794266"/>
              <a:gd name="connsiteY482" fmla="*/ 0 h 6862288"/>
              <a:gd name="connsiteX483" fmla="*/ 347483 w 4794266"/>
              <a:gd name="connsiteY483" fmla="*/ 69038 h 6862288"/>
              <a:gd name="connsiteX484" fmla="*/ 1036285 w 4794266"/>
              <a:gd name="connsiteY484" fmla="*/ 1460728 h 6862288"/>
              <a:gd name="connsiteX485" fmla="*/ 941880 w 4794266"/>
              <a:gd name="connsiteY485" fmla="*/ 1460728 h 6862288"/>
              <a:gd name="connsiteX486" fmla="*/ 246086 w 4794266"/>
              <a:gd name="connsiteY486" fmla="*/ 69038 h 6862288"/>
              <a:gd name="connsiteX487" fmla="*/ 281623 w 4794266"/>
              <a:gd name="connsiteY487" fmla="*/ 0 h 6862288"/>
              <a:gd name="connsiteX488" fmla="*/ 79031 w 4794266"/>
              <a:gd name="connsiteY488" fmla="*/ 0 h 6862288"/>
              <a:gd name="connsiteX489" fmla="*/ 173569 w 4794266"/>
              <a:gd name="connsiteY489" fmla="*/ 0 h 6862288"/>
              <a:gd name="connsiteX490" fmla="*/ 0 w 4794266"/>
              <a:gd name="connsiteY490" fmla="*/ 349055 h 6862288"/>
              <a:gd name="connsiteX491" fmla="*/ 0 w 4794266"/>
              <a:gd name="connsiteY491" fmla="*/ 155555 h 6862288"/>
              <a:gd name="connsiteX492" fmla="*/ 79031 w 4794266"/>
              <a:gd name="connsiteY492"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2618570 w 4794266"/>
              <a:gd name="connsiteY197" fmla="*/ 4291299 h 6862288"/>
              <a:gd name="connsiteX198" fmla="*/ 1308307 w 4794266"/>
              <a:gd name="connsiteY198" fmla="*/ 6862288 h 6862288"/>
              <a:gd name="connsiteX199" fmla="*/ 1205888 w 4794266"/>
              <a:gd name="connsiteY199" fmla="*/ 6862288 h 6862288"/>
              <a:gd name="connsiteX200" fmla="*/ 1206546 w 4794266"/>
              <a:gd name="connsiteY200" fmla="*/ 6860998 h 6862288"/>
              <a:gd name="connsiteX201" fmla="*/ 1127055 w 4794266"/>
              <a:gd name="connsiteY201" fmla="*/ 6860998 h 6862288"/>
              <a:gd name="connsiteX202" fmla="*/ 1081302 w 4794266"/>
              <a:gd name="connsiteY202" fmla="*/ 6769162 h 6862288"/>
              <a:gd name="connsiteX203" fmla="*/ 226066 w 4794266"/>
              <a:gd name="connsiteY203" fmla="*/ 5059594 h 6862288"/>
              <a:gd name="connsiteX204" fmla="*/ 183832 w 4794266"/>
              <a:gd name="connsiteY204" fmla="*/ 4974822 h 6862288"/>
              <a:gd name="connsiteX205" fmla="*/ 1880226 w 4794266"/>
              <a:gd name="connsiteY205" fmla="*/ 4974822 h 6862288"/>
              <a:gd name="connsiteX206" fmla="*/ 1834473 w 4794266"/>
              <a:gd name="connsiteY206" fmla="*/ 5059594 h 6862288"/>
              <a:gd name="connsiteX207" fmla="*/ 324611 w 4794266"/>
              <a:gd name="connsiteY207" fmla="*/ 5059594 h 6862288"/>
              <a:gd name="connsiteX208" fmla="*/ 1134094 w 4794266"/>
              <a:gd name="connsiteY208" fmla="*/ 6673793 h 6862288"/>
              <a:gd name="connsiteX209" fmla="*/ 1376939 w 4794266"/>
              <a:gd name="connsiteY209" fmla="*/ 6182822 h 6862288"/>
              <a:gd name="connsiteX210" fmla="*/ 2073798 w 4794266"/>
              <a:gd name="connsiteY210" fmla="*/ 4794681 h 6862288"/>
              <a:gd name="connsiteX211" fmla="*/ 2172342 w 4794266"/>
              <a:gd name="connsiteY211" fmla="*/ 4794681 h 6862288"/>
              <a:gd name="connsiteX212" fmla="*/ 1415653 w 4794266"/>
              <a:gd name="connsiteY212" fmla="*/ 6306448 h 6862288"/>
              <a:gd name="connsiteX213" fmla="*/ 1179847 w 4794266"/>
              <a:gd name="connsiteY213" fmla="*/ 6769162 h 6862288"/>
              <a:gd name="connsiteX214" fmla="*/ 1217546 w 4794266"/>
              <a:gd name="connsiteY214" fmla="*/ 6839426 h 6862288"/>
              <a:gd name="connsiteX215" fmla="*/ 2569126 w 4794266"/>
              <a:gd name="connsiteY215" fmla="*/ 4189024 h 6862288"/>
              <a:gd name="connsiteX216" fmla="*/ 3387196 w 4794266"/>
              <a:gd name="connsiteY216" fmla="*/ 2569217 h 6862288"/>
              <a:gd name="connsiteX217" fmla="*/ 1393478 w 4794266"/>
              <a:gd name="connsiteY217" fmla="*/ 2553652 h 6862288"/>
              <a:gd name="connsiteX218" fmla="*/ 2903768 w 4794266"/>
              <a:gd name="connsiteY218" fmla="*/ 2553652 h 6862288"/>
              <a:gd name="connsiteX219" fmla="*/ 2857787 w 4794266"/>
              <a:gd name="connsiteY219" fmla="*/ 2643437 h 6862288"/>
              <a:gd name="connsiteX220" fmla="*/ 1351035 w 4794266"/>
              <a:gd name="connsiteY220" fmla="*/ 2643437 h 6862288"/>
              <a:gd name="connsiteX221" fmla="*/ 1393478 w 4794266"/>
              <a:gd name="connsiteY221" fmla="*/ 2553652 h 6862288"/>
              <a:gd name="connsiteX222" fmla="*/ 1471298 w 4794266"/>
              <a:gd name="connsiteY222" fmla="*/ 2382466 h 6862288"/>
              <a:gd name="connsiteX223" fmla="*/ 2981587 w 4794266"/>
              <a:gd name="connsiteY223" fmla="*/ 2382466 h 6862288"/>
              <a:gd name="connsiteX224" fmla="*/ 2939143 w 4794266"/>
              <a:gd name="connsiteY224" fmla="*/ 2472251 h 6862288"/>
              <a:gd name="connsiteX225" fmla="*/ 1428853 w 4794266"/>
              <a:gd name="connsiteY225" fmla="*/ 2472251 h 6862288"/>
              <a:gd name="connsiteX226" fmla="*/ 1471298 w 4794266"/>
              <a:gd name="connsiteY226" fmla="*/ 2382466 h 6862288"/>
              <a:gd name="connsiteX227" fmla="*/ 1364286 w 4794266"/>
              <a:gd name="connsiteY227" fmla="*/ 2211271 h 6862288"/>
              <a:gd name="connsiteX228" fmla="*/ 3074965 w 4794266"/>
              <a:gd name="connsiteY228" fmla="*/ 2211271 h 6862288"/>
              <a:gd name="connsiteX229" fmla="*/ 3029017 w 4794266"/>
              <a:gd name="connsiteY229" fmla="*/ 2299248 h 6862288"/>
              <a:gd name="connsiteX230" fmla="*/ 1420838 w 4794266"/>
              <a:gd name="connsiteY230" fmla="*/ 2299248 h 6862288"/>
              <a:gd name="connsiteX231" fmla="*/ 204981 w 4794266"/>
              <a:gd name="connsiteY231" fmla="*/ 4713353 h 6862288"/>
              <a:gd name="connsiteX232" fmla="*/ 106016 w 4794266"/>
              <a:gd name="connsiteY232" fmla="*/ 4713353 h 6862288"/>
              <a:gd name="connsiteX233" fmla="*/ 1364286 w 4794266"/>
              <a:gd name="connsiteY233" fmla="*/ 2211271 h 6862288"/>
              <a:gd name="connsiteX234" fmla="*/ 0 w 4794266"/>
              <a:gd name="connsiteY234" fmla="*/ 2071210 h 6862288"/>
              <a:gd name="connsiteX235" fmla="*/ 740567 w 4794266"/>
              <a:gd name="connsiteY235" fmla="*/ 2071210 h 6862288"/>
              <a:gd name="connsiteX236" fmla="*/ 698268 w 4794266"/>
              <a:gd name="connsiteY236" fmla="*/ 2160994 h 6862288"/>
              <a:gd name="connsiteX237" fmla="*/ 0 w 4794266"/>
              <a:gd name="connsiteY237" fmla="*/ 2160994 h 6862288"/>
              <a:gd name="connsiteX238" fmla="*/ 0 w 4794266"/>
              <a:gd name="connsiteY238" fmla="*/ 2071210 h 6862288"/>
              <a:gd name="connsiteX239" fmla="*/ 1263349 w 4794266"/>
              <a:gd name="connsiteY239" fmla="*/ 2040088 h 6862288"/>
              <a:gd name="connsiteX240" fmla="*/ 3168348 w 4794266"/>
              <a:gd name="connsiteY240" fmla="*/ 2040088 h 6862288"/>
              <a:gd name="connsiteX241" fmla="*/ 3118959 w 4794266"/>
              <a:gd name="connsiteY241" fmla="*/ 2124996 h 6862288"/>
              <a:gd name="connsiteX242" fmla="*/ 1319793 w 4794266"/>
              <a:gd name="connsiteY242" fmla="*/ 2124996 h 6862288"/>
              <a:gd name="connsiteX243" fmla="*/ 14514 w 4794266"/>
              <a:gd name="connsiteY243" fmla="*/ 4728892 h 6862288"/>
              <a:gd name="connsiteX244" fmla="*/ 0 w 4794266"/>
              <a:gd name="connsiteY244" fmla="*/ 4728892 h 6862288"/>
              <a:gd name="connsiteX245" fmla="*/ 0 w 4794266"/>
              <a:gd name="connsiteY245" fmla="*/ 4557406 h 6862288"/>
              <a:gd name="connsiteX246" fmla="*/ 1263349 w 4794266"/>
              <a:gd name="connsiteY246" fmla="*/ 2040088 h 6862288"/>
              <a:gd name="connsiteX247" fmla="*/ 3495719 w 4794266"/>
              <a:gd name="connsiteY247" fmla="*/ 1977841 h 6862288"/>
              <a:gd name="connsiteX248" fmla="*/ 3541835 w 4794266"/>
              <a:gd name="connsiteY248" fmla="*/ 2080385 h 6862288"/>
              <a:gd name="connsiteX249" fmla="*/ 2197370 w 4794266"/>
              <a:gd name="connsiteY249" fmla="*/ 4728895 h 6862288"/>
              <a:gd name="connsiteX250" fmla="*/ 2098043 w 4794266"/>
              <a:gd name="connsiteY250" fmla="*/ 4728895 h 6862288"/>
              <a:gd name="connsiteX251" fmla="*/ 3495719 w 4794266"/>
              <a:gd name="connsiteY251" fmla="*/ 1977841 h 6862288"/>
              <a:gd name="connsiteX252" fmla="*/ 0 w 4794266"/>
              <a:gd name="connsiteY252" fmla="*/ 1900015 h 6862288"/>
              <a:gd name="connsiteX253" fmla="*/ 833922 w 4794266"/>
              <a:gd name="connsiteY253" fmla="*/ 1900015 h 6862288"/>
              <a:gd name="connsiteX254" fmla="*/ 791380 w 4794266"/>
              <a:gd name="connsiteY254" fmla="*/ 1989799 h 6862288"/>
              <a:gd name="connsiteX255" fmla="*/ 0 w 4794266"/>
              <a:gd name="connsiteY255" fmla="*/ 1989799 h 6862288"/>
              <a:gd name="connsiteX256" fmla="*/ 0 w 4794266"/>
              <a:gd name="connsiteY256" fmla="*/ 1900015 h 6862288"/>
              <a:gd name="connsiteX257" fmla="*/ 0 w 4794266"/>
              <a:gd name="connsiteY257" fmla="*/ 1728829 h 6862288"/>
              <a:gd name="connsiteX258" fmla="*/ 911757 w 4794266"/>
              <a:gd name="connsiteY258" fmla="*/ 1728829 h 6862288"/>
              <a:gd name="connsiteX259" fmla="*/ 869523 w 4794266"/>
              <a:gd name="connsiteY259" fmla="*/ 1818614 h 6862288"/>
              <a:gd name="connsiteX260" fmla="*/ 0 w 4794266"/>
              <a:gd name="connsiteY260" fmla="*/ 1818614 h 6862288"/>
              <a:gd name="connsiteX261" fmla="*/ 0 w 4794266"/>
              <a:gd name="connsiteY261" fmla="*/ 1728829 h 6862288"/>
              <a:gd name="connsiteX262" fmla="*/ 3236271 w 4794266"/>
              <a:gd name="connsiteY262" fmla="*/ 1682140 h 6862288"/>
              <a:gd name="connsiteX263" fmla="*/ 3292621 w 4794266"/>
              <a:gd name="connsiteY263" fmla="*/ 1787327 h 6862288"/>
              <a:gd name="connsiteX264" fmla="*/ 3187434 w 4794266"/>
              <a:gd name="connsiteY264" fmla="*/ 1787327 h 6862288"/>
              <a:gd name="connsiteX265" fmla="*/ 3236271 w 4794266"/>
              <a:gd name="connsiteY265" fmla="*/ 1682140 h 6862288"/>
              <a:gd name="connsiteX266" fmla="*/ 0 w 4794266"/>
              <a:gd name="connsiteY266" fmla="*/ 1542076 h 6862288"/>
              <a:gd name="connsiteX267" fmla="*/ 1005127 w 4794266"/>
              <a:gd name="connsiteY267" fmla="*/ 1542076 h 6862288"/>
              <a:gd name="connsiteX268" fmla="*/ 959295 w 4794266"/>
              <a:gd name="connsiteY268" fmla="*/ 1631861 h 6862288"/>
              <a:gd name="connsiteX269" fmla="*/ 0 w 4794266"/>
              <a:gd name="connsiteY269" fmla="*/ 1631861 h 6862288"/>
              <a:gd name="connsiteX270" fmla="*/ 0 w 4794266"/>
              <a:gd name="connsiteY270" fmla="*/ 1542076 h 6862288"/>
              <a:gd name="connsiteX271" fmla="*/ 3132571 w 4794266"/>
              <a:gd name="connsiteY271" fmla="*/ 1479829 h 6862288"/>
              <a:gd name="connsiteX272" fmla="*/ 3184006 w 4794266"/>
              <a:gd name="connsiteY272" fmla="*/ 1573753 h 6862288"/>
              <a:gd name="connsiteX273" fmla="*/ 3084565 w 4794266"/>
              <a:gd name="connsiteY273" fmla="*/ 1772037 h 6862288"/>
              <a:gd name="connsiteX274" fmla="*/ 2985124 w 4794266"/>
              <a:gd name="connsiteY274" fmla="*/ 1772037 h 6862288"/>
              <a:gd name="connsiteX275" fmla="*/ 3132571 w 4794266"/>
              <a:gd name="connsiteY275" fmla="*/ 1479829 h 6862288"/>
              <a:gd name="connsiteX276" fmla="*/ 3389755 w 4794266"/>
              <a:gd name="connsiteY276" fmla="*/ 1386453 h 6862288"/>
              <a:gd name="connsiteX277" fmla="*/ 3479540 w 4794266"/>
              <a:gd name="connsiteY277" fmla="*/ 1386453 h 6862288"/>
              <a:gd name="connsiteX278" fmla="*/ 3436443 w 4794266"/>
              <a:gd name="connsiteY278" fmla="*/ 1476239 h 6862288"/>
              <a:gd name="connsiteX279" fmla="*/ 3389755 w 4794266"/>
              <a:gd name="connsiteY279" fmla="*/ 1386453 h 6862288"/>
              <a:gd name="connsiteX280" fmla="*/ 0 w 4794266"/>
              <a:gd name="connsiteY280" fmla="*/ 1378844 h 6862288"/>
              <a:gd name="connsiteX281" fmla="*/ 40400 w 4794266"/>
              <a:gd name="connsiteY281" fmla="*/ 1460702 h 6862288"/>
              <a:gd name="connsiteX282" fmla="*/ 0 w 4794266"/>
              <a:gd name="connsiteY282" fmla="*/ 1460702 h 6862288"/>
              <a:gd name="connsiteX283" fmla="*/ 0 w 4794266"/>
              <a:gd name="connsiteY283" fmla="*/ 1378844 h 6862288"/>
              <a:gd name="connsiteX284" fmla="*/ 3041878 w 4794266"/>
              <a:gd name="connsiteY284" fmla="*/ 1277509 h 6862288"/>
              <a:gd name="connsiteX285" fmla="*/ 3087101 w 4794266"/>
              <a:gd name="connsiteY285" fmla="*/ 1365185 h 6862288"/>
              <a:gd name="connsiteX286" fmla="*/ 3090579 w 4794266"/>
              <a:gd name="connsiteY286" fmla="*/ 1375707 h 6862288"/>
              <a:gd name="connsiteX287" fmla="*/ 2892295 w 4794266"/>
              <a:gd name="connsiteY287" fmla="*/ 1772009 h 6862288"/>
              <a:gd name="connsiteX288" fmla="*/ 2798371 w 4794266"/>
              <a:gd name="connsiteY288" fmla="*/ 1772009 h 6862288"/>
              <a:gd name="connsiteX289" fmla="*/ 3041878 w 4794266"/>
              <a:gd name="connsiteY289" fmla="*/ 1277509 h 6862288"/>
              <a:gd name="connsiteX290" fmla="*/ 3311937 w 4794266"/>
              <a:gd name="connsiteY290" fmla="*/ 1215257 h 6862288"/>
              <a:gd name="connsiteX291" fmla="*/ 3572933 w 4794266"/>
              <a:gd name="connsiteY291" fmla="*/ 1215257 h 6862288"/>
              <a:gd name="connsiteX292" fmla="*/ 3530029 w 4794266"/>
              <a:gd name="connsiteY292" fmla="*/ 1305042 h 6862288"/>
              <a:gd name="connsiteX293" fmla="*/ 3354840 w 4794266"/>
              <a:gd name="connsiteY293" fmla="*/ 1305042 h 6862288"/>
              <a:gd name="connsiteX294" fmla="*/ 3311937 w 4794266"/>
              <a:gd name="connsiteY294" fmla="*/ 1215257 h 6862288"/>
              <a:gd name="connsiteX295" fmla="*/ 2950989 w 4794266"/>
              <a:gd name="connsiteY295" fmla="*/ 1075199 h 6862288"/>
              <a:gd name="connsiteX296" fmla="*/ 2993582 w 4794266"/>
              <a:gd name="connsiteY296" fmla="*/ 1160086 h 6862288"/>
              <a:gd name="connsiteX297" fmla="*/ 2997131 w 4794266"/>
              <a:gd name="connsiteY297" fmla="*/ 1174233 h 6862288"/>
              <a:gd name="connsiteX298" fmla="*/ 2698982 w 4794266"/>
              <a:gd name="connsiteY298" fmla="*/ 1771979 h 6862288"/>
              <a:gd name="connsiteX299" fmla="*/ 2596050 w 4794266"/>
              <a:gd name="connsiteY299" fmla="*/ 1771979 h 6862288"/>
              <a:gd name="connsiteX300" fmla="*/ 2950989 w 4794266"/>
              <a:gd name="connsiteY300" fmla="*/ 1075199 h 6862288"/>
              <a:gd name="connsiteX301" fmla="*/ 3218559 w 4794266"/>
              <a:gd name="connsiteY301" fmla="*/ 1044073 h 6862288"/>
              <a:gd name="connsiteX302" fmla="*/ 3650802 w 4794266"/>
              <a:gd name="connsiteY302" fmla="*/ 1044073 h 6862288"/>
              <a:gd name="connsiteX303" fmla="*/ 3608632 w 4794266"/>
              <a:gd name="connsiteY303" fmla="*/ 1133858 h 6862288"/>
              <a:gd name="connsiteX304" fmla="*/ 3264243 w 4794266"/>
              <a:gd name="connsiteY304" fmla="*/ 1133858 h 6862288"/>
              <a:gd name="connsiteX305" fmla="*/ 3218559 w 4794266"/>
              <a:gd name="connsiteY305" fmla="*/ 1044073 h 6862288"/>
              <a:gd name="connsiteX306" fmla="*/ 0 w 4794266"/>
              <a:gd name="connsiteY306" fmla="*/ 969072 h 6862288"/>
              <a:gd name="connsiteX307" fmla="*/ 242609 w 4794266"/>
              <a:gd name="connsiteY307" fmla="*/ 1445195 h 6862288"/>
              <a:gd name="connsiteX308" fmla="*/ 141781 w 4794266"/>
              <a:gd name="connsiteY308" fmla="*/ 1445195 h 6862288"/>
              <a:gd name="connsiteX309" fmla="*/ 0 w 4794266"/>
              <a:gd name="connsiteY309" fmla="*/ 1165963 h 6862288"/>
              <a:gd name="connsiteX310" fmla="*/ 0 w 4794266"/>
              <a:gd name="connsiteY310" fmla="*/ 969072 h 6862288"/>
              <a:gd name="connsiteX311" fmla="*/ 2839507 w 4794266"/>
              <a:gd name="connsiteY311" fmla="*/ 888446 h 6862288"/>
              <a:gd name="connsiteX312" fmla="*/ 2888263 w 4794266"/>
              <a:gd name="connsiteY312" fmla="*/ 984396 h 6862288"/>
              <a:gd name="connsiteX313" fmla="*/ 2494733 w 4794266"/>
              <a:gd name="connsiteY313" fmla="*/ 1787533 h 6862288"/>
              <a:gd name="connsiteX314" fmla="*/ 2393739 w 4794266"/>
              <a:gd name="connsiteY314" fmla="*/ 1787533 h 6862288"/>
              <a:gd name="connsiteX315" fmla="*/ 2839507 w 4794266"/>
              <a:gd name="connsiteY315" fmla="*/ 888446 h 6862288"/>
              <a:gd name="connsiteX316" fmla="*/ 3125183 w 4794266"/>
              <a:gd name="connsiteY316" fmla="*/ 872877 h 6862288"/>
              <a:gd name="connsiteX317" fmla="*/ 3744155 w 4794266"/>
              <a:gd name="connsiteY317" fmla="*/ 872877 h 6862288"/>
              <a:gd name="connsiteX318" fmla="*/ 3701711 w 4794266"/>
              <a:gd name="connsiteY318" fmla="*/ 962518 h 6862288"/>
              <a:gd name="connsiteX319" fmla="*/ 3171164 w 4794266"/>
              <a:gd name="connsiteY319" fmla="*/ 962518 h 6862288"/>
              <a:gd name="connsiteX320" fmla="*/ 3125183 w 4794266"/>
              <a:gd name="connsiteY320" fmla="*/ 872877 h 6862288"/>
              <a:gd name="connsiteX321" fmla="*/ 3047375 w 4794266"/>
              <a:gd name="connsiteY321" fmla="*/ 701692 h 6862288"/>
              <a:gd name="connsiteX322" fmla="*/ 3837527 w 4794266"/>
              <a:gd name="connsiteY322" fmla="*/ 701692 h 6862288"/>
              <a:gd name="connsiteX323" fmla="*/ 3795008 w 4794266"/>
              <a:gd name="connsiteY323" fmla="*/ 791333 h 6862288"/>
              <a:gd name="connsiteX324" fmla="*/ 3089894 w 4794266"/>
              <a:gd name="connsiteY324" fmla="*/ 791333 h 6862288"/>
              <a:gd name="connsiteX325" fmla="*/ 3047375 w 4794266"/>
              <a:gd name="connsiteY325" fmla="*/ 701692 h 6862288"/>
              <a:gd name="connsiteX326" fmla="*/ 2741909 w 4794266"/>
              <a:gd name="connsiteY326" fmla="*/ 670568 h 6862288"/>
              <a:gd name="connsiteX327" fmla="*/ 2794841 w 4794266"/>
              <a:gd name="connsiteY327" fmla="*/ 773272 h 6862288"/>
              <a:gd name="connsiteX328" fmla="*/ 2286696 w 4794266"/>
              <a:gd name="connsiteY328" fmla="*/ 1771977 h 6862288"/>
              <a:gd name="connsiteX329" fmla="*/ 2191419 w 4794266"/>
              <a:gd name="connsiteY329" fmla="*/ 1771977 h 6862288"/>
              <a:gd name="connsiteX330" fmla="*/ 2741909 w 4794266"/>
              <a:gd name="connsiteY330" fmla="*/ 670568 h 6862288"/>
              <a:gd name="connsiteX331" fmla="*/ 0 w 4794266"/>
              <a:gd name="connsiteY331" fmla="*/ 587906 h 6862288"/>
              <a:gd name="connsiteX332" fmla="*/ 429355 w 4794266"/>
              <a:gd name="connsiteY332" fmla="*/ 1460707 h 6862288"/>
              <a:gd name="connsiteX333" fmla="*/ 335326 w 4794266"/>
              <a:gd name="connsiteY333" fmla="*/ 1460707 h 6862288"/>
              <a:gd name="connsiteX334" fmla="*/ 0 w 4794266"/>
              <a:gd name="connsiteY334" fmla="*/ 791234 h 6862288"/>
              <a:gd name="connsiteX335" fmla="*/ 0 w 4794266"/>
              <a:gd name="connsiteY335" fmla="*/ 587906 h 6862288"/>
              <a:gd name="connsiteX336" fmla="*/ 2953999 w 4794266"/>
              <a:gd name="connsiteY336" fmla="*/ 514940 h 6862288"/>
              <a:gd name="connsiteX337" fmla="*/ 3915367 w 4794266"/>
              <a:gd name="connsiteY337" fmla="*/ 514940 h 6862288"/>
              <a:gd name="connsiteX338" fmla="*/ 3873109 w 4794266"/>
              <a:gd name="connsiteY338" fmla="*/ 604580 h 6862288"/>
              <a:gd name="connsiteX339" fmla="*/ 2999778 w 4794266"/>
              <a:gd name="connsiteY339" fmla="*/ 604580 h 6862288"/>
              <a:gd name="connsiteX340" fmla="*/ 2953999 w 4794266"/>
              <a:gd name="connsiteY340" fmla="*/ 514940 h 6862288"/>
              <a:gd name="connsiteX341" fmla="*/ 2633401 w 4794266"/>
              <a:gd name="connsiteY341" fmla="*/ 483816 h 6862288"/>
              <a:gd name="connsiteX342" fmla="*/ 2685925 w 4794266"/>
              <a:gd name="connsiteY342" fmla="*/ 582365 h 6862288"/>
              <a:gd name="connsiteX343" fmla="*/ 2090661 w 4794266"/>
              <a:gd name="connsiteY343" fmla="*/ 1771998 h 6862288"/>
              <a:gd name="connsiteX344" fmla="*/ 1989115 w 4794266"/>
              <a:gd name="connsiteY344" fmla="*/ 1771998 h 6862288"/>
              <a:gd name="connsiteX345" fmla="*/ 2633401 w 4794266"/>
              <a:gd name="connsiteY345" fmla="*/ 483816 h 6862288"/>
              <a:gd name="connsiteX346" fmla="*/ 89908 w 4794266"/>
              <a:gd name="connsiteY346" fmla="*/ 359310 h 6862288"/>
              <a:gd name="connsiteX347" fmla="*/ 647166 w 4794266"/>
              <a:gd name="connsiteY347" fmla="*/ 1445187 h 6862288"/>
              <a:gd name="connsiteX348" fmla="*/ 544233 w 4794266"/>
              <a:gd name="connsiteY348" fmla="*/ 1445187 h 6862288"/>
              <a:gd name="connsiteX349" fmla="*/ 43765 w 4794266"/>
              <a:gd name="connsiteY349" fmla="*/ 454193 h 6862288"/>
              <a:gd name="connsiteX350" fmla="*/ 50864 w 4794266"/>
              <a:gd name="connsiteY350" fmla="*/ 436622 h 6862288"/>
              <a:gd name="connsiteX351" fmla="*/ 89908 w 4794266"/>
              <a:gd name="connsiteY351" fmla="*/ 359310 h 6862288"/>
              <a:gd name="connsiteX352" fmla="*/ 2876180 w 4794266"/>
              <a:gd name="connsiteY352" fmla="*/ 343745 h 6862288"/>
              <a:gd name="connsiteX353" fmla="*/ 4008747 w 4794266"/>
              <a:gd name="connsiteY353" fmla="*/ 343745 h 6862288"/>
              <a:gd name="connsiteX354" fmla="*/ 3963022 w 4794266"/>
              <a:gd name="connsiteY354" fmla="*/ 433529 h 6862288"/>
              <a:gd name="connsiteX355" fmla="*/ 2918387 w 4794266"/>
              <a:gd name="connsiteY355" fmla="*/ 433529 h 6862288"/>
              <a:gd name="connsiteX356" fmla="*/ 2876180 w 4794266"/>
              <a:gd name="connsiteY356" fmla="*/ 343745 h 6862288"/>
              <a:gd name="connsiteX357" fmla="*/ 2531542 w 4794266"/>
              <a:gd name="connsiteY357" fmla="*/ 281495 h 6862288"/>
              <a:gd name="connsiteX358" fmla="*/ 2576996 w 4794266"/>
              <a:gd name="connsiteY358" fmla="*/ 380390 h 6862288"/>
              <a:gd name="connsiteX359" fmla="*/ 1888193 w 4794266"/>
              <a:gd name="connsiteY359" fmla="*/ 1771985 h 6862288"/>
              <a:gd name="connsiteX360" fmla="*/ 1786794 w 4794266"/>
              <a:gd name="connsiteY360" fmla="*/ 1771985 h 6862288"/>
              <a:gd name="connsiteX361" fmla="*/ 2531542 w 4794266"/>
              <a:gd name="connsiteY361" fmla="*/ 281495 h 6862288"/>
              <a:gd name="connsiteX362" fmla="*/ 2782803 w 4794266"/>
              <a:gd name="connsiteY362" fmla="*/ 172561 h 6862288"/>
              <a:gd name="connsiteX363" fmla="*/ 4102104 w 4794266"/>
              <a:gd name="connsiteY363" fmla="*/ 172561 h 6862288"/>
              <a:gd name="connsiteX364" fmla="*/ 4059660 w 4794266"/>
              <a:gd name="connsiteY364" fmla="*/ 262345 h 6862288"/>
              <a:gd name="connsiteX365" fmla="*/ 2825247 w 4794266"/>
              <a:gd name="connsiteY365" fmla="*/ 262345 h 6862288"/>
              <a:gd name="connsiteX366" fmla="*/ 2782803 w 4794266"/>
              <a:gd name="connsiteY366" fmla="*/ 172561 h 6862288"/>
              <a:gd name="connsiteX367" fmla="*/ 186164 w 4794266"/>
              <a:gd name="connsiteY367" fmla="*/ 172558 h 6862288"/>
              <a:gd name="connsiteX368" fmla="*/ 833967 w 4794266"/>
              <a:gd name="connsiteY368" fmla="*/ 1460741 h 6862288"/>
              <a:gd name="connsiteX369" fmla="*/ 735921 w 4794266"/>
              <a:gd name="connsiteY369" fmla="*/ 1460741 h 6862288"/>
              <a:gd name="connsiteX370" fmla="*/ 137141 w 4794266"/>
              <a:gd name="connsiteY370" fmla="*/ 271108 h 6862288"/>
              <a:gd name="connsiteX371" fmla="*/ 151148 w 4794266"/>
              <a:gd name="connsiteY371" fmla="*/ 246470 h 6862288"/>
              <a:gd name="connsiteX372" fmla="*/ 186164 w 4794266"/>
              <a:gd name="connsiteY372" fmla="*/ 172558 h 6862288"/>
              <a:gd name="connsiteX373" fmla="*/ 2434228 w 4794266"/>
              <a:gd name="connsiteY373" fmla="*/ 94743 h 6862288"/>
              <a:gd name="connsiteX374" fmla="*/ 2483591 w 4794266"/>
              <a:gd name="connsiteY374" fmla="*/ 190361 h 6862288"/>
              <a:gd name="connsiteX375" fmla="*/ 1683210 w 4794266"/>
              <a:gd name="connsiteY375" fmla="*/ 1787545 h 6862288"/>
              <a:gd name="connsiteX376" fmla="*/ 1584484 w 4794266"/>
              <a:gd name="connsiteY376" fmla="*/ 1787545 h 6862288"/>
              <a:gd name="connsiteX377" fmla="*/ 2434228 w 4794266"/>
              <a:gd name="connsiteY377" fmla="*/ 94743 h 6862288"/>
              <a:gd name="connsiteX378" fmla="*/ 4682467 w 4794266"/>
              <a:gd name="connsiteY378" fmla="*/ 0 h 6862288"/>
              <a:gd name="connsiteX379" fmla="*/ 4685835 w 4794266"/>
              <a:gd name="connsiteY379" fmla="*/ 0 h 6862288"/>
              <a:gd name="connsiteX380" fmla="*/ 3971455 w 4794266"/>
              <a:gd name="connsiteY380" fmla="*/ 1413615 h 6862288"/>
              <a:gd name="connsiteX381" fmla="*/ 4691881 w 4794266"/>
              <a:gd name="connsiteY381" fmla="*/ 0 h 6862288"/>
              <a:gd name="connsiteX382" fmla="*/ 4794266 w 4794266"/>
              <a:gd name="connsiteY382" fmla="*/ 0 h 6862288"/>
              <a:gd name="connsiteX383" fmla="*/ 3485882 w 4794266"/>
              <a:gd name="connsiteY383" fmla="*/ 2565697 h 6862288"/>
              <a:gd name="connsiteX384" fmla="*/ 3438634 w 4794266"/>
              <a:gd name="connsiteY384" fmla="*/ 2467962 h 6862288"/>
              <a:gd name="connsiteX385" fmla="*/ 3436438 w 4794266"/>
              <a:gd name="connsiteY385" fmla="*/ 2472308 h 6862288"/>
              <a:gd name="connsiteX386" fmla="*/ 3438631 w 4794266"/>
              <a:gd name="connsiteY386" fmla="*/ 2467957 h 6862288"/>
              <a:gd name="connsiteX387" fmla="*/ 3436438 w 4794266"/>
              <a:gd name="connsiteY387" fmla="*/ 2463422 h 6862288"/>
              <a:gd name="connsiteX388" fmla="*/ 3841129 w 4794266"/>
              <a:gd name="connsiteY388" fmla="*/ 1669341 h 6862288"/>
              <a:gd name="connsiteX389" fmla="*/ 4682467 w 4794266"/>
              <a:gd name="connsiteY389" fmla="*/ 0 h 6862288"/>
              <a:gd name="connsiteX390" fmla="*/ 4484198 w 4794266"/>
              <a:gd name="connsiteY390" fmla="*/ 0 h 6862288"/>
              <a:gd name="connsiteX391" fmla="*/ 4588266 w 4794266"/>
              <a:gd name="connsiteY391" fmla="*/ 0 h 6862288"/>
              <a:gd name="connsiteX392" fmla="*/ 3580336 w 4794266"/>
              <a:gd name="connsiteY392" fmla="*/ 1982087 h 6862288"/>
              <a:gd name="connsiteX393" fmla="*/ 3530766 w 4794266"/>
              <a:gd name="connsiteY393" fmla="*/ 1886815 h 6862288"/>
              <a:gd name="connsiteX394" fmla="*/ 4484198 w 4794266"/>
              <a:gd name="connsiteY394" fmla="*/ 0 h 6862288"/>
              <a:gd name="connsiteX395" fmla="*/ 2499096 w 4794266"/>
              <a:gd name="connsiteY395" fmla="*/ 0 h 6862288"/>
              <a:gd name="connsiteX396" fmla="*/ 2598201 w 4794266"/>
              <a:gd name="connsiteY396" fmla="*/ 0 h 6862288"/>
              <a:gd name="connsiteX397" fmla="*/ 3203991 w 4794266"/>
              <a:gd name="connsiteY397" fmla="*/ 1191538 h 6862288"/>
              <a:gd name="connsiteX398" fmla="*/ 3451229 w 4794266"/>
              <a:gd name="connsiteY398" fmla="*/ 1678703 h 6862288"/>
              <a:gd name="connsiteX399" fmla="*/ 4252986 w 4794266"/>
              <a:gd name="connsiteY399" fmla="*/ 83062 h 6862288"/>
              <a:gd name="connsiteX400" fmla="*/ 2748367 w 4794266"/>
              <a:gd name="connsiteY400" fmla="*/ 83062 h 6862288"/>
              <a:gd name="connsiteX401" fmla="*/ 2703352 w 4794266"/>
              <a:gd name="connsiteY401" fmla="*/ 0 h 6862288"/>
              <a:gd name="connsiteX402" fmla="*/ 4396965 w 4794266"/>
              <a:gd name="connsiteY402" fmla="*/ 0 h 6862288"/>
              <a:gd name="connsiteX403" fmla="*/ 4355413 w 4794266"/>
              <a:gd name="connsiteY403" fmla="*/ 83062 h 6862288"/>
              <a:gd name="connsiteX404" fmla="*/ 3497144 w 4794266"/>
              <a:gd name="connsiteY404" fmla="*/ 1777549 h 6862288"/>
              <a:gd name="connsiteX405" fmla="*/ 3451229 w 4794266"/>
              <a:gd name="connsiteY405" fmla="*/ 1876393 h 6862288"/>
              <a:gd name="connsiteX406" fmla="*/ 1981937 w 4794266"/>
              <a:gd name="connsiteY406" fmla="*/ 4795845 h 6862288"/>
              <a:gd name="connsiteX407" fmla="*/ 1939552 w 4794266"/>
              <a:gd name="connsiteY407" fmla="*/ 4884099 h 6862288"/>
              <a:gd name="connsiteX408" fmla="*/ 1932489 w 4794266"/>
              <a:gd name="connsiteY408" fmla="*/ 4884099 h 6862288"/>
              <a:gd name="connsiteX409" fmla="*/ 1837126 w 4794266"/>
              <a:gd name="connsiteY409" fmla="*/ 4884099 h 6862288"/>
              <a:gd name="connsiteX410" fmla="*/ 39353 w 4794266"/>
              <a:gd name="connsiteY410" fmla="*/ 4884099 h 6862288"/>
              <a:gd name="connsiteX411" fmla="*/ 1031836 w 4794266"/>
              <a:gd name="connsiteY411" fmla="*/ 6861000 h 6862288"/>
              <a:gd name="connsiteX412" fmla="*/ 936473 w 4794266"/>
              <a:gd name="connsiteY412" fmla="*/ 6861000 h 6862288"/>
              <a:gd name="connsiteX413" fmla="*/ 0 w 4794266"/>
              <a:gd name="connsiteY413" fmla="*/ 5005253 h 6862288"/>
              <a:gd name="connsiteX414" fmla="*/ 0 w 4794266"/>
              <a:gd name="connsiteY414" fmla="*/ 4795845 h 6862288"/>
              <a:gd name="connsiteX415" fmla="*/ 1879509 w 4794266"/>
              <a:gd name="connsiteY415" fmla="*/ 4795845 h 6862288"/>
              <a:gd name="connsiteX416" fmla="*/ 3401781 w 4794266"/>
              <a:gd name="connsiteY416" fmla="*/ 1777549 h 6862288"/>
              <a:gd name="connsiteX417" fmla="*/ 3165139 w 4794266"/>
              <a:gd name="connsiteY417" fmla="*/ 1315095 h 6862288"/>
              <a:gd name="connsiteX418" fmla="*/ 2499096 w 4794266"/>
              <a:gd name="connsiteY418" fmla="*/ 0 h 6862288"/>
              <a:gd name="connsiteX419" fmla="*/ 2282766 w 4794266"/>
              <a:gd name="connsiteY419" fmla="*/ 0 h 6862288"/>
              <a:gd name="connsiteX420" fmla="*/ 2383457 w 4794266"/>
              <a:gd name="connsiteY420" fmla="*/ 0 h 6862288"/>
              <a:gd name="connsiteX421" fmla="*/ 1448845 w 4794266"/>
              <a:gd name="connsiteY421" fmla="*/ 1858774 h 6862288"/>
              <a:gd name="connsiteX422" fmla="*/ 3246161 w 4794266"/>
              <a:gd name="connsiteY422" fmla="*/ 1858774 h 6862288"/>
              <a:gd name="connsiteX423" fmla="*/ 3203871 w 4794266"/>
              <a:gd name="connsiteY423" fmla="*/ 1943196 h 6862288"/>
              <a:gd name="connsiteX424" fmla="*/ 1403031 w 4794266"/>
              <a:gd name="connsiteY424" fmla="*/ 1943196 h 6862288"/>
              <a:gd name="connsiteX425" fmla="*/ 1392458 w 4794266"/>
              <a:gd name="connsiteY425" fmla="*/ 1943196 h 6862288"/>
              <a:gd name="connsiteX426" fmla="*/ 1304354 w 4794266"/>
              <a:gd name="connsiteY426" fmla="*/ 1943196 h 6862288"/>
              <a:gd name="connsiteX427" fmla="*/ 2282766 w 4794266"/>
              <a:gd name="connsiteY427" fmla="*/ 0 h 6862288"/>
              <a:gd name="connsiteX428" fmla="*/ 2085184 w 4794266"/>
              <a:gd name="connsiteY428" fmla="*/ 0 h 6862288"/>
              <a:gd name="connsiteX429" fmla="*/ 2180489 w 4794266"/>
              <a:gd name="connsiteY429" fmla="*/ 0 h 6862288"/>
              <a:gd name="connsiteX430" fmla="*/ 921627 w 4794266"/>
              <a:gd name="connsiteY430" fmla="*/ 2503438 h 6862288"/>
              <a:gd name="connsiteX431" fmla="*/ 0 w 4794266"/>
              <a:gd name="connsiteY431" fmla="*/ 2503438 h 6862288"/>
              <a:gd name="connsiteX432" fmla="*/ 0 w 4794266"/>
              <a:gd name="connsiteY432" fmla="*/ 2418757 h 6862288"/>
              <a:gd name="connsiteX433" fmla="*/ 868685 w 4794266"/>
              <a:gd name="connsiteY433" fmla="*/ 2418757 h 6862288"/>
              <a:gd name="connsiteX434" fmla="*/ 2085184 w 4794266"/>
              <a:gd name="connsiteY434" fmla="*/ 0 h 6862288"/>
              <a:gd name="connsiteX435" fmla="*/ 1883218 w 4794266"/>
              <a:gd name="connsiteY435" fmla="*/ 0 h 6862288"/>
              <a:gd name="connsiteX436" fmla="*/ 1978547 w 4794266"/>
              <a:gd name="connsiteY436" fmla="*/ 0 h 6862288"/>
              <a:gd name="connsiteX437" fmla="*/ 813769 w 4794266"/>
              <a:gd name="connsiteY437" fmla="*/ 2332241 h 6862288"/>
              <a:gd name="connsiteX438" fmla="*/ 0 w 4794266"/>
              <a:gd name="connsiteY438" fmla="*/ 2332241 h 6862288"/>
              <a:gd name="connsiteX439" fmla="*/ 0 w 4794266"/>
              <a:gd name="connsiteY439" fmla="*/ 2247501 h 6862288"/>
              <a:gd name="connsiteX440" fmla="*/ 753901 w 4794266"/>
              <a:gd name="connsiteY440" fmla="*/ 2247501 h 6862288"/>
              <a:gd name="connsiteX441" fmla="*/ 753901 w 4794266"/>
              <a:gd name="connsiteY441" fmla="*/ 2251031 h 6862288"/>
              <a:gd name="connsiteX442" fmla="*/ 1883218 w 4794266"/>
              <a:gd name="connsiteY442" fmla="*/ 0 h 6862288"/>
              <a:gd name="connsiteX443" fmla="*/ 1676567 w 4794266"/>
              <a:gd name="connsiteY443" fmla="*/ 0 h 6862288"/>
              <a:gd name="connsiteX444" fmla="*/ 1775670 w 4794266"/>
              <a:gd name="connsiteY444" fmla="*/ 0 h 6862288"/>
              <a:gd name="connsiteX445" fmla="*/ 1085842 w 4794266"/>
              <a:gd name="connsiteY445" fmla="*/ 1367346 h 6862288"/>
              <a:gd name="connsiteX446" fmla="*/ 1039779 w 4794266"/>
              <a:gd name="connsiteY446" fmla="*/ 1264773 h 6862288"/>
              <a:gd name="connsiteX447" fmla="*/ 1676567 w 4794266"/>
              <a:gd name="connsiteY447" fmla="*/ 0 h 6862288"/>
              <a:gd name="connsiteX448" fmla="*/ 1479705 w 4794266"/>
              <a:gd name="connsiteY448" fmla="*/ 0 h 6862288"/>
              <a:gd name="connsiteX449" fmla="*/ 1574216 w 4794266"/>
              <a:gd name="connsiteY449" fmla="*/ 0 h 6862288"/>
              <a:gd name="connsiteX450" fmla="*/ 995314 w 4794266"/>
              <a:gd name="connsiteY450" fmla="*/ 1165036 h 6862288"/>
              <a:gd name="connsiteX451" fmla="*/ 946402 w 4794266"/>
              <a:gd name="connsiteY451" fmla="*/ 1069591 h 6862288"/>
              <a:gd name="connsiteX452" fmla="*/ 1479705 w 4794266"/>
              <a:gd name="connsiteY452" fmla="*/ 0 h 6862288"/>
              <a:gd name="connsiteX453" fmla="*/ 1270221 w 4794266"/>
              <a:gd name="connsiteY453" fmla="*/ 0 h 6862288"/>
              <a:gd name="connsiteX454" fmla="*/ 1371191 w 4794266"/>
              <a:gd name="connsiteY454" fmla="*/ 0 h 6862288"/>
              <a:gd name="connsiteX455" fmla="*/ 886459 w 4794266"/>
              <a:gd name="connsiteY455" fmla="*/ 962730 h 6862288"/>
              <a:gd name="connsiteX456" fmla="*/ 837468 w 4794266"/>
              <a:gd name="connsiteY456" fmla="*/ 867670 h 6862288"/>
              <a:gd name="connsiteX457" fmla="*/ 1270221 w 4794266"/>
              <a:gd name="connsiteY457" fmla="*/ 0 h 6862288"/>
              <a:gd name="connsiteX458" fmla="*/ 1086586 w 4794266"/>
              <a:gd name="connsiteY458" fmla="*/ 0 h 6862288"/>
              <a:gd name="connsiteX459" fmla="*/ 1183878 w 4794266"/>
              <a:gd name="connsiteY459" fmla="*/ 0 h 6862288"/>
              <a:gd name="connsiteX460" fmla="*/ 797450 w 4794266"/>
              <a:gd name="connsiteY460" fmla="*/ 760440 h 6862288"/>
              <a:gd name="connsiteX461" fmla="*/ 744092 w 4794266"/>
              <a:gd name="connsiteY461" fmla="*/ 658939 h 6862288"/>
              <a:gd name="connsiteX462" fmla="*/ 1086586 w 4794266"/>
              <a:gd name="connsiteY462" fmla="*/ 0 h 6862288"/>
              <a:gd name="connsiteX463" fmla="*/ 882903 w 4794266"/>
              <a:gd name="connsiteY463" fmla="*/ 0 h 6862288"/>
              <a:gd name="connsiteX464" fmla="*/ 983094 w 4794266"/>
              <a:gd name="connsiteY464" fmla="*/ 0 h 6862288"/>
              <a:gd name="connsiteX465" fmla="*/ 699348 w 4794266"/>
              <a:gd name="connsiteY465" fmla="*/ 573640 h 6862288"/>
              <a:gd name="connsiteX466" fmla="*/ 657662 w 4794266"/>
              <a:gd name="connsiteY466" fmla="*/ 488488 h 6862288"/>
              <a:gd name="connsiteX467" fmla="*/ 650715 w 4794266"/>
              <a:gd name="connsiteY467" fmla="*/ 474296 h 6862288"/>
              <a:gd name="connsiteX468" fmla="*/ 882903 w 4794266"/>
              <a:gd name="connsiteY468" fmla="*/ 0 h 6862288"/>
              <a:gd name="connsiteX469" fmla="*/ 677572 w 4794266"/>
              <a:gd name="connsiteY469" fmla="*/ 0 h 6862288"/>
              <a:gd name="connsiteX470" fmla="*/ 778686 w 4794266"/>
              <a:gd name="connsiteY470" fmla="*/ 0 h 6862288"/>
              <a:gd name="connsiteX471" fmla="*/ 588085 w 4794266"/>
              <a:gd name="connsiteY471" fmla="*/ 371319 h 6862288"/>
              <a:gd name="connsiteX472" fmla="*/ 545333 w 4794266"/>
              <a:gd name="connsiteY472" fmla="*/ 279088 h 6862288"/>
              <a:gd name="connsiteX473" fmla="*/ 541771 w 4794266"/>
              <a:gd name="connsiteY473" fmla="*/ 275541 h 6862288"/>
              <a:gd name="connsiteX474" fmla="*/ 677572 w 4794266"/>
              <a:gd name="connsiteY474" fmla="*/ 0 h 6862288"/>
              <a:gd name="connsiteX475" fmla="*/ 483066 w 4794266"/>
              <a:gd name="connsiteY475" fmla="*/ 0 h 6862288"/>
              <a:gd name="connsiteX476" fmla="*/ 579239 w 4794266"/>
              <a:gd name="connsiteY476" fmla="*/ 0 h 6862288"/>
              <a:gd name="connsiteX477" fmla="*/ 496812 w 4794266"/>
              <a:gd name="connsiteY477" fmla="*/ 169055 h 6862288"/>
              <a:gd name="connsiteX478" fmla="*/ 448395 w 4794266"/>
              <a:gd name="connsiteY478" fmla="*/ 67508 h 6862288"/>
              <a:gd name="connsiteX479" fmla="*/ 483066 w 4794266"/>
              <a:gd name="connsiteY479" fmla="*/ 0 h 6862288"/>
              <a:gd name="connsiteX480" fmla="*/ 281623 w 4794266"/>
              <a:gd name="connsiteY480" fmla="*/ 0 h 6862288"/>
              <a:gd name="connsiteX481" fmla="*/ 380286 w 4794266"/>
              <a:gd name="connsiteY481" fmla="*/ 0 h 6862288"/>
              <a:gd name="connsiteX482" fmla="*/ 347483 w 4794266"/>
              <a:gd name="connsiteY482" fmla="*/ 69038 h 6862288"/>
              <a:gd name="connsiteX483" fmla="*/ 1036285 w 4794266"/>
              <a:gd name="connsiteY483" fmla="*/ 1460728 h 6862288"/>
              <a:gd name="connsiteX484" fmla="*/ 941880 w 4794266"/>
              <a:gd name="connsiteY484" fmla="*/ 1460728 h 6862288"/>
              <a:gd name="connsiteX485" fmla="*/ 246086 w 4794266"/>
              <a:gd name="connsiteY485" fmla="*/ 69038 h 6862288"/>
              <a:gd name="connsiteX486" fmla="*/ 281623 w 4794266"/>
              <a:gd name="connsiteY486" fmla="*/ 0 h 6862288"/>
              <a:gd name="connsiteX487" fmla="*/ 79031 w 4794266"/>
              <a:gd name="connsiteY487" fmla="*/ 0 h 6862288"/>
              <a:gd name="connsiteX488" fmla="*/ 173569 w 4794266"/>
              <a:gd name="connsiteY488" fmla="*/ 0 h 6862288"/>
              <a:gd name="connsiteX489" fmla="*/ 0 w 4794266"/>
              <a:gd name="connsiteY489" fmla="*/ 349055 h 6862288"/>
              <a:gd name="connsiteX490" fmla="*/ 0 w 4794266"/>
              <a:gd name="connsiteY490" fmla="*/ 155555 h 6862288"/>
              <a:gd name="connsiteX491" fmla="*/ 79031 w 4794266"/>
              <a:gd name="connsiteY491"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2617619 w 4794266"/>
              <a:gd name="connsiteY196" fmla="*/ 4289332 h 6862288"/>
              <a:gd name="connsiteX197" fmla="*/ 1308307 w 4794266"/>
              <a:gd name="connsiteY197" fmla="*/ 6862288 h 6862288"/>
              <a:gd name="connsiteX198" fmla="*/ 1205888 w 4794266"/>
              <a:gd name="connsiteY198" fmla="*/ 6862288 h 6862288"/>
              <a:gd name="connsiteX199" fmla="*/ 1206546 w 4794266"/>
              <a:gd name="connsiteY199" fmla="*/ 6860998 h 6862288"/>
              <a:gd name="connsiteX200" fmla="*/ 1127055 w 4794266"/>
              <a:gd name="connsiteY200" fmla="*/ 6860998 h 6862288"/>
              <a:gd name="connsiteX201" fmla="*/ 1081302 w 4794266"/>
              <a:gd name="connsiteY201" fmla="*/ 6769162 h 6862288"/>
              <a:gd name="connsiteX202" fmla="*/ 226066 w 4794266"/>
              <a:gd name="connsiteY202" fmla="*/ 5059594 h 6862288"/>
              <a:gd name="connsiteX203" fmla="*/ 183832 w 4794266"/>
              <a:gd name="connsiteY203" fmla="*/ 4974822 h 6862288"/>
              <a:gd name="connsiteX204" fmla="*/ 1880226 w 4794266"/>
              <a:gd name="connsiteY204" fmla="*/ 4974822 h 6862288"/>
              <a:gd name="connsiteX205" fmla="*/ 1834473 w 4794266"/>
              <a:gd name="connsiteY205" fmla="*/ 5059594 h 6862288"/>
              <a:gd name="connsiteX206" fmla="*/ 324611 w 4794266"/>
              <a:gd name="connsiteY206" fmla="*/ 5059594 h 6862288"/>
              <a:gd name="connsiteX207" fmla="*/ 1134094 w 4794266"/>
              <a:gd name="connsiteY207" fmla="*/ 6673793 h 6862288"/>
              <a:gd name="connsiteX208" fmla="*/ 1376939 w 4794266"/>
              <a:gd name="connsiteY208" fmla="*/ 6182822 h 6862288"/>
              <a:gd name="connsiteX209" fmla="*/ 2073798 w 4794266"/>
              <a:gd name="connsiteY209" fmla="*/ 4794681 h 6862288"/>
              <a:gd name="connsiteX210" fmla="*/ 2172342 w 4794266"/>
              <a:gd name="connsiteY210" fmla="*/ 4794681 h 6862288"/>
              <a:gd name="connsiteX211" fmla="*/ 1415653 w 4794266"/>
              <a:gd name="connsiteY211" fmla="*/ 6306448 h 6862288"/>
              <a:gd name="connsiteX212" fmla="*/ 1179847 w 4794266"/>
              <a:gd name="connsiteY212" fmla="*/ 6769162 h 6862288"/>
              <a:gd name="connsiteX213" fmla="*/ 1217546 w 4794266"/>
              <a:gd name="connsiteY213" fmla="*/ 6839426 h 6862288"/>
              <a:gd name="connsiteX214" fmla="*/ 2569126 w 4794266"/>
              <a:gd name="connsiteY214" fmla="*/ 4189024 h 6862288"/>
              <a:gd name="connsiteX215" fmla="*/ 3387196 w 4794266"/>
              <a:gd name="connsiteY215" fmla="*/ 2569217 h 6862288"/>
              <a:gd name="connsiteX216" fmla="*/ 1393478 w 4794266"/>
              <a:gd name="connsiteY216" fmla="*/ 2553652 h 6862288"/>
              <a:gd name="connsiteX217" fmla="*/ 2903768 w 4794266"/>
              <a:gd name="connsiteY217" fmla="*/ 2553652 h 6862288"/>
              <a:gd name="connsiteX218" fmla="*/ 2857787 w 4794266"/>
              <a:gd name="connsiteY218" fmla="*/ 2643437 h 6862288"/>
              <a:gd name="connsiteX219" fmla="*/ 1351035 w 4794266"/>
              <a:gd name="connsiteY219" fmla="*/ 2643437 h 6862288"/>
              <a:gd name="connsiteX220" fmla="*/ 1393478 w 4794266"/>
              <a:gd name="connsiteY220" fmla="*/ 2553652 h 6862288"/>
              <a:gd name="connsiteX221" fmla="*/ 1471298 w 4794266"/>
              <a:gd name="connsiteY221" fmla="*/ 2382466 h 6862288"/>
              <a:gd name="connsiteX222" fmla="*/ 2981587 w 4794266"/>
              <a:gd name="connsiteY222" fmla="*/ 2382466 h 6862288"/>
              <a:gd name="connsiteX223" fmla="*/ 2939143 w 4794266"/>
              <a:gd name="connsiteY223" fmla="*/ 2472251 h 6862288"/>
              <a:gd name="connsiteX224" fmla="*/ 1428853 w 4794266"/>
              <a:gd name="connsiteY224" fmla="*/ 2472251 h 6862288"/>
              <a:gd name="connsiteX225" fmla="*/ 1471298 w 4794266"/>
              <a:gd name="connsiteY225" fmla="*/ 2382466 h 6862288"/>
              <a:gd name="connsiteX226" fmla="*/ 1364286 w 4794266"/>
              <a:gd name="connsiteY226" fmla="*/ 2211271 h 6862288"/>
              <a:gd name="connsiteX227" fmla="*/ 3074965 w 4794266"/>
              <a:gd name="connsiteY227" fmla="*/ 2211271 h 6862288"/>
              <a:gd name="connsiteX228" fmla="*/ 3029017 w 4794266"/>
              <a:gd name="connsiteY228" fmla="*/ 2299248 h 6862288"/>
              <a:gd name="connsiteX229" fmla="*/ 1420838 w 4794266"/>
              <a:gd name="connsiteY229" fmla="*/ 2299248 h 6862288"/>
              <a:gd name="connsiteX230" fmla="*/ 204981 w 4794266"/>
              <a:gd name="connsiteY230" fmla="*/ 4713353 h 6862288"/>
              <a:gd name="connsiteX231" fmla="*/ 106016 w 4794266"/>
              <a:gd name="connsiteY231" fmla="*/ 4713353 h 6862288"/>
              <a:gd name="connsiteX232" fmla="*/ 1364286 w 4794266"/>
              <a:gd name="connsiteY232" fmla="*/ 2211271 h 6862288"/>
              <a:gd name="connsiteX233" fmla="*/ 0 w 4794266"/>
              <a:gd name="connsiteY233" fmla="*/ 2071210 h 6862288"/>
              <a:gd name="connsiteX234" fmla="*/ 740567 w 4794266"/>
              <a:gd name="connsiteY234" fmla="*/ 2071210 h 6862288"/>
              <a:gd name="connsiteX235" fmla="*/ 698268 w 4794266"/>
              <a:gd name="connsiteY235" fmla="*/ 2160994 h 6862288"/>
              <a:gd name="connsiteX236" fmla="*/ 0 w 4794266"/>
              <a:gd name="connsiteY236" fmla="*/ 2160994 h 6862288"/>
              <a:gd name="connsiteX237" fmla="*/ 0 w 4794266"/>
              <a:gd name="connsiteY237" fmla="*/ 2071210 h 6862288"/>
              <a:gd name="connsiteX238" fmla="*/ 1263349 w 4794266"/>
              <a:gd name="connsiteY238" fmla="*/ 2040088 h 6862288"/>
              <a:gd name="connsiteX239" fmla="*/ 3168348 w 4794266"/>
              <a:gd name="connsiteY239" fmla="*/ 2040088 h 6862288"/>
              <a:gd name="connsiteX240" fmla="*/ 3118959 w 4794266"/>
              <a:gd name="connsiteY240" fmla="*/ 2124996 h 6862288"/>
              <a:gd name="connsiteX241" fmla="*/ 1319793 w 4794266"/>
              <a:gd name="connsiteY241" fmla="*/ 2124996 h 6862288"/>
              <a:gd name="connsiteX242" fmla="*/ 14514 w 4794266"/>
              <a:gd name="connsiteY242" fmla="*/ 4728892 h 6862288"/>
              <a:gd name="connsiteX243" fmla="*/ 0 w 4794266"/>
              <a:gd name="connsiteY243" fmla="*/ 4728892 h 6862288"/>
              <a:gd name="connsiteX244" fmla="*/ 0 w 4794266"/>
              <a:gd name="connsiteY244" fmla="*/ 4557406 h 6862288"/>
              <a:gd name="connsiteX245" fmla="*/ 1263349 w 4794266"/>
              <a:gd name="connsiteY245" fmla="*/ 2040088 h 6862288"/>
              <a:gd name="connsiteX246" fmla="*/ 3495719 w 4794266"/>
              <a:gd name="connsiteY246" fmla="*/ 1977841 h 6862288"/>
              <a:gd name="connsiteX247" fmla="*/ 3541835 w 4794266"/>
              <a:gd name="connsiteY247" fmla="*/ 2080385 h 6862288"/>
              <a:gd name="connsiteX248" fmla="*/ 2197370 w 4794266"/>
              <a:gd name="connsiteY248" fmla="*/ 4728895 h 6862288"/>
              <a:gd name="connsiteX249" fmla="*/ 2098043 w 4794266"/>
              <a:gd name="connsiteY249" fmla="*/ 4728895 h 6862288"/>
              <a:gd name="connsiteX250" fmla="*/ 3495719 w 4794266"/>
              <a:gd name="connsiteY250" fmla="*/ 1977841 h 6862288"/>
              <a:gd name="connsiteX251" fmla="*/ 0 w 4794266"/>
              <a:gd name="connsiteY251" fmla="*/ 1900015 h 6862288"/>
              <a:gd name="connsiteX252" fmla="*/ 833922 w 4794266"/>
              <a:gd name="connsiteY252" fmla="*/ 1900015 h 6862288"/>
              <a:gd name="connsiteX253" fmla="*/ 791380 w 4794266"/>
              <a:gd name="connsiteY253" fmla="*/ 1989799 h 6862288"/>
              <a:gd name="connsiteX254" fmla="*/ 0 w 4794266"/>
              <a:gd name="connsiteY254" fmla="*/ 1989799 h 6862288"/>
              <a:gd name="connsiteX255" fmla="*/ 0 w 4794266"/>
              <a:gd name="connsiteY255" fmla="*/ 1900015 h 6862288"/>
              <a:gd name="connsiteX256" fmla="*/ 0 w 4794266"/>
              <a:gd name="connsiteY256" fmla="*/ 1728829 h 6862288"/>
              <a:gd name="connsiteX257" fmla="*/ 911757 w 4794266"/>
              <a:gd name="connsiteY257" fmla="*/ 1728829 h 6862288"/>
              <a:gd name="connsiteX258" fmla="*/ 869523 w 4794266"/>
              <a:gd name="connsiteY258" fmla="*/ 1818614 h 6862288"/>
              <a:gd name="connsiteX259" fmla="*/ 0 w 4794266"/>
              <a:gd name="connsiteY259" fmla="*/ 1818614 h 6862288"/>
              <a:gd name="connsiteX260" fmla="*/ 0 w 4794266"/>
              <a:gd name="connsiteY260" fmla="*/ 1728829 h 6862288"/>
              <a:gd name="connsiteX261" fmla="*/ 3236271 w 4794266"/>
              <a:gd name="connsiteY261" fmla="*/ 1682140 h 6862288"/>
              <a:gd name="connsiteX262" fmla="*/ 3292621 w 4794266"/>
              <a:gd name="connsiteY262" fmla="*/ 1787327 h 6862288"/>
              <a:gd name="connsiteX263" fmla="*/ 3187434 w 4794266"/>
              <a:gd name="connsiteY263" fmla="*/ 1787327 h 6862288"/>
              <a:gd name="connsiteX264" fmla="*/ 3236271 w 4794266"/>
              <a:gd name="connsiteY264" fmla="*/ 1682140 h 6862288"/>
              <a:gd name="connsiteX265" fmla="*/ 0 w 4794266"/>
              <a:gd name="connsiteY265" fmla="*/ 1542076 h 6862288"/>
              <a:gd name="connsiteX266" fmla="*/ 1005127 w 4794266"/>
              <a:gd name="connsiteY266" fmla="*/ 1542076 h 6862288"/>
              <a:gd name="connsiteX267" fmla="*/ 959295 w 4794266"/>
              <a:gd name="connsiteY267" fmla="*/ 1631861 h 6862288"/>
              <a:gd name="connsiteX268" fmla="*/ 0 w 4794266"/>
              <a:gd name="connsiteY268" fmla="*/ 1631861 h 6862288"/>
              <a:gd name="connsiteX269" fmla="*/ 0 w 4794266"/>
              <a:gd name="connsiteY269" fmla="*/ 1542076 h 6862288"/>
              <a:gd name="connsiteX270" fmla="*/ 3132571 w 4794266"/>
              <a:gd name="connsiteY270" fmla="*/ 1479829 h 6862288"/>
              <a:gd name="connsiteX271" fmla="*/ 3184006 w 4794266"/>
              <a:gd name="connsiteY271" fmla="*/ 1573753 h 6862288"/>
              <a:gd name="connsiteX272" fmla="*/ 3084565 w 4794266"/>
              <a:gd name="connsiteY272" fmla="*/ 1772037 h 6862288"/>
              <a:gd name="connsiteX273" fmla="*/ 2985124 w 4794266"/>
              <a:gd name="connsiteY273" fmla="*/ 1772037 h 6862288"/>
              <a:gd name="connsiteX274" fmla="*/ 3132571 w 4794266"/>
              <a:gd name="connsiteY274" fmla="*/ 1479829 h 6862288"/>
              <a:gd name="connsiteX275" fmla="*/ 3389755 w 4794266"/>
              <a:gd name="connsiteY275" fmla="*/ 1386453 h 6862288"/>
              <a:gd name="connsiteX276" fmla="*/ 3479540 w 4794266"/>
              <a:gd name="connsiteY276" fmla="*/ 1386453 h 6862288"/>
              <a:gd name="connsiteX277" fmla="*/ 3436443 w 4794266"/>
              <a:gd name="connsiteY277" fmla="*/ 1476239 h 6862288"/>
              <a:gd name="connsiteX278" fmla="*/ 3389755 w 4794266"/>
              <a:gd name="connsiteY278" fmla="*/ 1386453 h 6862288"/>
              <a:gd name="connsiteX279" fmla="*/ 0 w 4794266"/>
              <a:gd name="connsiteY279" fmla="*/ 1378844 h 6862288"/>
              <a:gd name="connsiteX280" fmla="*/ 40400 w 4794266"/>
              <a:gd name="connsiteY280" fmla="*/ 1460702 h 6862288"/>
              <a:gd name="connsiteX281" fmla="*/ 0 w 4794266"/>
              <a:gd name="connsiteY281" fmla="*/ 1460702 h 6862288"/>
              <a:gd name="connsiteX282" fmla="*/ 0 w 4794266"/>
              <a:gd name="connsiteY282" fmla="*/ 1378844 h 6862288"/>
              <a:gd name="connsiteX283" fmla="*/ 3041878 w 4794266"/>
              <a:gd name="connsiteY283" fmla="*/ 1277509 h 6862288"/>
              <a:gd name="connsiteX284" fmla="*/ 3087101 w 4794266"/>
              <a:gd name="connsiteY284" fmla="*/ 1365185 h 6862288"/>
              <a:gd name="connsiteX285" fmla="*/ 3090579 w 4794266"/>
              <a:gd name="connsiteY285" fmla="*/ 1375707 h 6862288"/>
              <a:gd name="connsiteX286" fmla="*/ 2892295 w 4794266"/>
              <a:gd name="connsiteY286" fmla="*/ 1772009 h 6862288"/>
              <a:gd name="connsiteX287" fmla="*/ 2798371 w 4794266"/>
              <a:gd name="connsiteY287" fmla="*/ 1772009 h 6862288"/>
              <a:gd name="connsiteX288" fmla="*/ 3041878 w 4794266"/>
              <a:gd name="connsiteY288" fmla="*/ 1277509 h 6862288"/>
              <a:gd name="connsiteX289" fmla="*/ 3311937 w 4794266"/>
              <a:gd name="connsiteY289" fmla="*/ 1215257 h 6862288"/>
              <a:gd name="connsiteX290" fmla="*/ 3572933 w 4794266"/>
              <a:gd name="connsiteY290" fmla="*/ 1215257 h 6862288"/>
              <a:gd name="connsiteX291" fmla="*/ 3530029 w 4794266"/>
              <a:gd name="connsiteY291" fmla="*/ 1305042 h 6862288"/>
              <a:gd name="connsiteX292" fmla="*/ 3354840 w 4794266"/>
              <a:gd name="connsiteY292" fmla="*/ 1305042 h 6862288"/>
              <a:gd name="connsiteX293" fmla="*/ 3311937 w 4794266"/>
              <a:gd name="connsiteY293" fmla="*/ 1215257 h 6862288"/>
              <a:gd name="connsiteX294" fmla="*/ 2950989 w 4794266"/>
              <a:gd name="connsiteY294" fmla="*/ 1075199 h 6862288"/>
              <a:gd name="connsiteX295" fmla="*/ 2993582 w 4794266"/>
              <a:gd name="connsiteY295" fmla="*/ 1160086 h 6862288"/>
              <a:gd name="connsiteX296" fmla="*/ 2997131 w 4794266"/>
              <a:gd name="connsiteY296" fmla="*/ 1174233 h 6862288"/>
              <a:gd name="connsiteX297" fmla="*/ 2698982 w 4794266"/>
              <a:gd name="connsiteY297" fmla="*/ 1771979 h 6862288"/>
              <a:gd name="connsiteX298" fmla="*/ 2596050 w 4794266"/>
              <a:gd name="connsiteY298" fmla="*/ 1771979 h 6862288"/>
              <a:gd name="connsiteX299" fmla="*/ 2950989 w 4794266"/>
              <a:gd name="connsiteY299" fmla="*/ 1075199 h 6862288"/>
              <a:gd name="connsiteX300" fmla="*/ 3218559 w 4794266"/>
              <a:gd name="connsiteY300" fmla="*/ 1044073 h 6862288"/>
              <a:gd name="connsiteX301" fmla="*/ 3650802 w 4794266"/>
              <a:gd name="connsiteY301" fmla="*/ 1044073 h 6862288"/>
              <a:gd name="connsiteX302" fmla="*/ 3608632 w 4794266"/>
              <a:gd name="connsiteY302" fmla="*/ 1133858 h 6862288"/>
              <a:gd name="connsiteX303" fmla="*/ 3264243 w 4794266"/>
              <a:gd name="connsiteY303" fmla="*/ 1133858 h 6862288"/>
              <a:gd name="connsiteX304" fmla="*/ 3218559 w 4794266"/>
              <a:gd name="connsiteY304" fmla="*/ 1044073 h 6862288"/>
              <a:gd name="connsiteX305" fmla="*/ 0 w 4794266"/>
              <a:gd name="connsiteY305" fmla="*/ 969072 h 6862288"/>
              <a:gd name="connsiteX306" fmla="*/ 242609 w 4794266"/>
              <a:gd name="connsiteY306" fmla="*/ 1445195 h 6862288"/>
              <a:gd name="connsiteX307" fmla="*/ 141781 w 4794266"/>
              <a:gd name="connsiteY307" fmla="*/ 1445195 h 6862288"/>
              <a:gd name="connsiteX308" fmla="*/ 0 w 4794266"/>
              <a:gd name="connsiteY308" fmla="*/ 1165963 h 6862288"/>
              <a:gd name="connsiteX309" fmla="*/ 0 w 4794266"/>
              <a:gd name="connsiteY309" fmla="*/ 969072 h 6862288"/>
              <a:gd name="connsiteX310" fmla="*/ 2839507 w 4794266"/>
              <a:gd name="connsiteY310" fmla="*/ 888446 h 6862288"/>
              <a:gd name="connsiteX311" fmla="*/ 2888263 w 4794266"/>
              <a:gd name="connsiteY311" fmla="*/ 984396 h 6862288"/>
              <a:gd name="connsiteX312" fmla="*/ 2494733 w 4794266"/>
              <a:gd name="connsiteY312" fmla="*/ 1787533 h 6862288"/>
              <a:gd name="connsiteX313" fmla="*/ 2393739 w 4794266"/>
              <a:gd name="connsiteY313" fmla="*/ 1787533 h 6862288"/>
              <a:gd name="connsiteX314" fmla="*/ 2839507 w 4794266"/>
              <a:gd name="connsiteY314" fmla="*/ 888446 h 6862288"/>
              <a:gd name="connsiteX315" fmla="*/ 3125183 w 4794266"/>
              <a:gd name="connsiteY315" fmla="*/ 872877 h 6862288"/>
              <a:gd name="connsiteX316" fmla="*/ 3744155 w 4794266"/>
              <a:gd name="connsiteY316" fmla="*/ 872877 h 6862288"/>
              <a:gd name="connsiteX317" fmla="*/ 3701711 w 4794266"/>
              <a:gd name="connsiteY317" fmla="*/ 962518 h 6862288"/>
              <a:gd name="connsiteX318" fmla="*/ 3171164 w 4794266"/>
              <a:gd name="connsiteY318" fmla="*/ 962518 h 6862288"/>
              <a:gd name="connsiteX319" fmla="*/ 3125183 w 4794266"/>
              <a:gd name="connsiteY319" fmla="*/ 872877 h 6862288"/>
              <a:gd name="connsiteX320" fmla="*/ 3047375 w 4794266"/>
              <a:gd name="connsiteY320" fmla="*/ 701692 h 6862288"/>
              <a:gd name="connsiteX321" fmla="*/ 3837527 w 4794266"/>
              <a:gd name="connsiteY321" fmla="*/ 701692 h 6862288"/>
              <a:gd name="connsiteX322" fmla="*/ 3795008 w 4794266"/>
              <a:gd name="connsiteY322" fmla="*/ 791333 h 6862288"/>
              <a:gd name="connsiteX323" fmla="*/ 3089894 w 4794266"/>
              <a:gd name="connsiteY323" fmla="*/ 791333 h 6862288"/>
              <a:gd name="connsiteX324" fmla="*/ 3047375 w 4794266"/>
              <a:gd name="connsiteY324" fmla="*/ 701692 h 6862288"/>
              <a:gd name="connsiteX325" fmla="*/ 2741909 w 4794266"/>
              <a:gd name="connsiteY325" fmla="*/ 670568 h 6862288"/>
              <a:gd name="connsiteX326" fmla="*/ 2794841 w 4794266"/>
              <a:gd name="connsiteY326" fmla="*/ 773272 h 6862288"/>
              <a:gd name="connsiteX327" fmla="*/ 2286696 w 4794266"/>
              <a:gd name="connsiteY327" fmla="*/ 1771977 h 6862288"/>
              <a:gd name="connsiteX328" fmla="*/ 2191419 w 4794266"/>
              <a:gd name="connsiteY328" fmla="*/ 1771977 h 6862288"/>
              <a:gd name="connsiteX329" fmla="*/ 2741909 w 4794266"/>
              <a:gd name="connsiteY329" fmla="*/ 670568 h 6862288"/>
              <a:gd name="connsiteX330" fmla="*/ 0 w 4794266"/>
              <a:gd name="connsiteY330" fmla="*/ 587906 h 6862288"/>
              <a:gd name="connsiteX331" fmla="*/ 429355 w 4794266"/>
              <a:gd name="connsiteY331" fmla="*/ 1460707 h 6862288"/>
              <a:gd name="connsiteX332" fmla="*/ 335326 w 4794266"/>
              <a:gd name="connsiteY332" fmla="*/ 1460707 h 6862288"/>
              <a:gd name="connsiteX333" fmla="*/ 0 w 4794266"/>
              <a:gd name="connsiteY333" fmla="*/ 791234 h 6862288"/>
              <a:gd name="connsiteX334" fmla="*/ 0 w 4794266"/>
              <a:gd name="connsiteY334" fmla="*/ 587906 h 6862288"/>
              <a:gd name="connsiteX335" fmla="*/ 2953999 w 4794266"/>
              <a:gd name="connsiteY335" fmla="*/ 514940 h 6862288"/>
              <a:gd name="connsiteX336" fmla="*/ 3915367 w 4794266"/>
              <a:gd name="connsiteY336" fmla="*/ 514940 h 6862288"/>
              <a:gd name="connsiteX337" fmla="*/ 3873109 w 4794266"/>
              <a:gd name="connsiteY337" fmla="*/ 604580 h 6862288"/>
              <a:gd name="connsiteX338" fmla="*/ 2999778 w 4794266"/>
              <a:gd name="connsiteY338" fmla="*/ 604580 h 6862288"/>
              <a:gd name="connsiteX339" fmla="*/ 2953999 w 4794266"/>
              <a:gd name="connsiteY339" fmla="*/ 514940 h 6862288"/>
              <a:gd name="connsiteX340" fmla="*/ 2633401 w 4794266"/>
              <a:gd name="connsiteY340" fmla="*/ 483816 h 6862288"/>
              <a:gd name="connsiteX341" fmla="*/ 2685925 w 4794266"/>
              <a:gd name="connsiteY341" fmla="*/ 582365 h 6862288"/>
              <a:gd name="connsiteX342" fmla="*/ 2090661 w 4794266"/>
              <a:gd name="connsiteY342" fmla="*/ 1771998 h 6862288"/>
              <a:gd name="connsiteX343" fmla="*/ 1989115 w 4794266"/>
              <a:gd name="connsiteY343" fmla="*/ 1771998 h 6862288"/>
              <a:gd name="connsiteX344" fmla="*/ 2633401 w 4794266"/>
              <a:gd name="connsiteY344" fmla="*/ 483816 h 6862288"/>
              <a:gd name="connsiteX345" fmla="*/ 89908 w 4794266"/>
              <a:gd name="connsiteY345" fmla="*/ 359310 h 6862288"/>
              <a:gd name="connsiteX346" fmla="*/ 647166 w 4794266"/>
              <a:gd name="connsiteY346" fmla="*/ 1445187 h 6862288"/>
              <a:gd name="connsiteX347" fmla="*/ 544233 w 4794266"/>
              <a:gd name="connsiteY347" fmla="*/ 1445187 h 6862288"/>
              <a:gd name="connsiteX348" fmla="*/ 43765 w 4794266"/>
              <a:gd name="connsiteY348" fmla="*/ 454193 h 6862288"/>
              <a:gd name="connsiteX349" fmla="*/ 50864 w 4794266"/>
              <a:gd name="connsiteY349" fmla="*/ 436622 h 6862288"/>
              <a:gd name="connsiteX350" fmla="*/ 89908 w 4794266"/>
              <a:gd name="connsiteY350" fmla="*/ 359310 h 6862288"/>
              <a:gd name="connsiteX351" fmla="*/ 2876180 w 4794266"/>
              <a:gd name="connsiteY351" fmla="*/ 343745 h 6862288"/>
              <a:gd name="connsiteX352" fmla="*/ 4008747 w 4794266"/>
              <a:gd name="connsiteY352" fmla="*/ 343745 h 6862288"/>
              <a:gd name="connsiteX353" fmla="*/ 3963022 w 4794266"/>
              <a:gd name="connsiteY353" fmla="*/ 433529 h 6862288"/>
              <a:gd name="connsiteX354" fmla="*/ 2918387 w 4794266"/>
              <a:gd name="connsiteY354" fmla="*/ 433529 h 6862288"/>
              <a:gd name="connsiteX355" fmla="*/ 2876180 w 4794266"/>
              <a:gd name="connsiteY355" fmla="*/ 343745 h 6862288"/>
              <a:gd name="connsiteX356" fmla="*/ 2531542 w 4794266"/>
              <a:gd name="connsiteY356" fmla="*/ 281495 h 6862288"/>
              <a:gd name="connsiteX357" fmla="*/ 2576996 w 4794266"/>
              <a:gd name="connsiteY357" fmla="*/ 380390 h 6862288"/>
              <a:gd name="connsiteX358" fmla="*/ 1888193 w 4794266"/>
              <a:gd name="connsiteY358" fmla="*/ 1771985 h 6862288"/>
              <a:gd name="connsiteX359" fmla="*/ 1786794 w 4794266"/>
              <a:gd name="connsiteY359" fmla="*/ 1771985 h 6862288"/>
              <a:gd name="connsiteX360" fmla="*/ 2531542 w 4794266"/>
              <a:gd name="connsiteY360" fmla="*/ 281495 h 6862288"/>
              <a:gd name="connsiteX361" fmla="*/ 2782803 w 4794266"/>
              <a:gd name="connsiteY361" fmla="*/ 172561 h 6862288"/>
              <a:gd name="connsiteX362" fmla="*/ 4102104 w 4794266"/>
              <a:gd name="connsiteY362" fmla="*/ 172561 h 6862288"/>
              <a:gd name="connsiteX363" fmla="*/ 4059660 w 4794266"/>
              <a:gd name="connsiteY363" fmla="*/ 262345 h 6862288"/>
              <a:gd name="connsiteX364" fmla="*/ 2825247 w 4794266"/>
              <a:gd name="connsiteY364" fmla="*/ 262345 h 6862288"/>
              <a:gd name="connsiteX365" fmla="*/ 2782803 w 4794266"/>
              <a:gd name="connsiteY365" fmla="*/ 172561 h 6862288"/>
              <a:gd name="connsiteX366" fmla="*/ 186164 w 4794266"/>
              <a:gd name="connsiteY366" fmla="*/ 172558 h 6862288"/>
              <a:gd name="connsiteX367" fmla="*/ 833967 w 4794266"/>
              <a:gd name="connsiteY367" fmla="*/ 1460741 h 6862288"/>
              <a:gd name="connsiteX368" fmla="*/ 735921 w 4794266"/>
              <a:gd name="connsiteY368" fmla="*/ 1460741 h 6862288"/>
              <a:gd name="connsiteX369" fmla="*/ 137141 w 4794266"/>
              <a:gd name="connsiteY369" fmla="*/ 271108 h 6862288"/>
              <a:gd name="connsiteX370" fmla="*/ 151148 w 4794266"/>
              <a:gd name="connsiteY370" fmla="*/ 246470 h 6862288"/>
              <a:gd name="connsiteX371" fmla="*/ 186164 w 4794266"/>
              <a:gd name="connsiteY371" fmla="*/ 172558 h 6862288"/>
              <a:gd name="connsiteX372" fmla="*/ 2434228 w 4794266"/>
              <a:gd name="connsiteY372" fmla="*/ 94743 h 6862288"/>
              <a:gd name="connsiteX373" fmla="*/ 2483591 w 4794266"/>
              <a:gd name="connsiteY373" fmla="*/ 190361 h 6862288"/>
              <a:gd name="connsiteX374" fmla="*/ 1683210 w 4794266"/>
              <a:gd name="connsiteY374" fmla="*/ 1787545 h 6862288"/>
              <a:gd name="connsiteX375" fmla="*/ 1584484 w 4794266"/>
              <a:gd name="connsiteY375" fmla="*/ 1787545 h 6862288"/>
              <a:gd name="connsiteX376" fmla="*/ 2434228 w 4794266"/>
              <a:gd name="connsiteY376" fmla="*/ 94743 h 6862288"/>
              <a:gd name="connsiteX377" fmla="*/ 4682467 w 4794266"/>
              <a:gd name="connsiteY377" fmla="*/ 0 h 6862288"/>
              <a:gd name="connsiteX378" fmla="*/ 4685835 w 4794266"/>
              <a:gd name="connsiteY378" fmla="*/ 0 h 6862288"/>
              <a:gd name="connsiteX379" fmla="*/ 3971455 w 4794266"/>
              <a:gd name="connsiteY379" fmla="*/ 1413615 h 6862288"/>
              <a:gd name="connsiteX380" fmla="*/ 4691881 w 4794266"/>
              <a:gd name="connsiteY380" fmla="*/ 0 h 6862288"/>
              <a:gd name="connsiteX381" fmla="*/ 4794266 w 4794266"/>
              <a:gd name="connsiteY381" fmla="*/ 0 h 6862288"/>
              <a:gd name="connsiteX382" fmla="*/ 3485882 w 4794266"/>
              <a:gd name="connsiteY382" fmla="*/ 2565697 h 6862288"/>
              <a:gd name="connsiteX383" fmla="*/ 3438634 w 4794266"/>
              <a:gd name="connsiteY383" fmla="*/ 2467962 h 6862288"/>
              <a:gd name="connsiteX384" fmla="*/ 3436438 w 4794266"/>
              <a:gd name="connsiteY384" fmla="*/ 2472308 h 6862288"/>
              <a:gd name="connsiteX385" fmla="*/ 3438631 w 4794266"/>
              <a:gd name="connsiteY385" fmla="*/ 2467957 h 6862288"/>
              <a:gd name="connsiteX386" fmla="*/ 3436438 w 4794266"/>
              <a:gd name="connsiteY386" fmla="*/ 2463422 h 6862288"/>
              <a:gd name="connsiteX387" fmla="*/ 3841129 w 4794266"/>
              <a:gd name="connsiteY387" fmla="*/ 1669341 h 6862288"/>
              <a:gd name="connsiteX388" fmla="*/ 4682467 w 4794266"/>
              <a:gd name="connsiteY388" fmla="*/ 0 h 6862288"/>
              <a:gd name="connsiteX389" fmla="*/ 4484198 w 4794266"/>
              <a:gd name="connsiteY389" fmla="*/ 0 h 6862288"/>
              <a:gd name="connsiteX390" fmla="*/ 4588266 w 4794266"/>
              <a:gd name="connsiteY390" fmla="*/ 0 h 6862288"/>
              <a:gd name="connsiteX391" fmla="*/ 3580336 w 4794266"/>
              <a:gd name="connsiteY391" fmla="*/ 1982087 h 6862288"/>
              <a:gd name="connsiteX392" fmla="*/ 3530766 w 4794266"/>
              <a:gd name="connsiteY392" fmla="*/ 1886815 h 6862288"/>
              <a:gd name="connsiteX393" fmla="*/ 4484198 w 4794266"/>
              <a:gd name="connsiteY393" fmla="*/ 0 h 6862288"/>
              <a:gd name="connsiteX394" fmla="*/ 2499096 w 4794266"/>
              <a:gd name="connsiteY394" fmla="*/ 0 h 6862288"/>
              <a:gd name="connsiteX395" fmla="*/ 2598201 w 4794266"/>
              <a:gd name="connsiteY395" fmla="*/ 0 h 6862288"/>
              <a:gd name="connsiteX396" fmla="*/ 3203991 w 4794266"/>
              <a:gd name="connsiteY396" fmla="*/ 1191538 h 6862288"/>
              <a:gd name="connsiteX397" fmla="*/ 3451229 w 4794266"/>
              <a:gd name="connsiteY397" fmla="*/ 1678703 h 6862288"/>
              <a:gd name="connsiteX398" fmla="*/ 4252986 w 4794266"/>
              <a:gd name="connsiteY398" fmla="*/ 83062 h 6862288"/>
              <a:gd name="connsiteX399" fmla="*/ 2748367 w 4794266"/>
              <a:gd name="connsiteY399" fmla="*/ 83062 h 6862288"/>
              <a:gd name="connsiteX400" fmla="*/ 2703352 w 4794266"/>
              <a:gd name="connsiteY400" fmla="*/ 0 h 6862288"/>
              <a:gd name="connsiteX401" fmla="*/ 4396965 w 4794266"/>
              <a:gd name="connsiteY401" fmla="*/ 0 h 6862288"/>
              <a:gd name="connsiteX402" fmla="*/ 4355413 w 4794266"/>
              <a:gd name="connsiteY402" fmla="*/ 83062 h 6862288"/>
              <a:gd name="connsiteX403" fmla="*/ 3497144 w 4794266"/>
              <a:gd name="connsiteY403" fmla="*/ 1777549 h 6862288"/>
              <a:gd name="connsiteX404" fmla="*/ 3451229 w 4794266"/>
              <a:gd name="connsiteY404" fmla="*/ 1876393 h 6862288"/>
              <a:gd name="connsiteX405" fmla="*/ 1981937 w 4794266"/>
              <a:gd name="connsiteY405" fmla="*/ 4795845 h 6862288"/>
              <a:gd name="connsiteX406" fmla="*/ 1939552 w 4794266"/>
              <a:gd name="connsiteY406" fmla="*/ 4884099 h 6862288"/>
              <a:gd name="connsiteX407" fmla="*/ 1932489 w 4794266"/>
              <a:gd name="connsiteY407" fmla="*/ 4884099 h 6862288"/>
              <a:gd name="connsiteX408" fmla="*/ 1837126 w 4794266"/>
              <a:gd name="connsiteY408" fmla="*/ 4884099 h 6862288"/>
              <a:gd name="connsiteX409" fmla="*/ 39353 w 4794266"/>
              <a:gd name="connsiteY409" fmla="*/ 4884099 h 6862288"/>
              <a:gd name="connsiteX410" fmla="*/ 1031836 w 4794266"/>
              <a:gd name="connsiteY410" fmla="*/ 6861000 h 6862288"/>
              <a:gd name="connsiteX411" fmla="*/ 936473 w 4794266"/>
              <a:gd name="connsiteY411" fmla="*/ 6861000 h 6862288"/>
              <a:gd name="connsiteX412" fmla="*/ 0 w 4794266"/>
              <a:gd name="connsiteY412" fmla="*/ 5005253 h 6862288"/>
              <a:gd name="connsiteX413" fmla="*/ 0 w 4794266"/>
              <a:gd name="connsiteY413" fmla="*/ 4795845 h 6862288"/>
              <a:gd name="connsiteX414" fmla="*/ 1879509 w 4794266"/>
              <a:gd name="connsiteY414" fmla="*/ 4795845 h 6862288"/>
              <a:gd name="connsiteX415" fmla="*/ 3401781 w 4794266"/>
              <a:gd name="connsiteY415" fmla="*/ 1777549 h 6862288"/>
              <a:gd name="connsiteX416" fmla="*/ 3165139 w 4794266"/>
              <a:gd name="connsiteY416" fmla="*/ 1315095 h 6862288"/>
              <a:gd name="connsiteX417" fmla="*/ 2499096 w 4794266"/>
              <a:gd name="connsiteY417" fmla="*/ 0 h 6862288"/>
              <a:gd name="connsiteX418" fmla="*/ 2282766 w 4794266"/>
              <a:gd name="connsiteY418" fmla="*/ 0 h 6862288"/>
              <a:gd name="connsiteX419" fmla="*/ 2383457 w 4794266"/>
              <a:gd name="connsiteY419" fmla="*/ 0 h 6862288"/>
              <a:gd name="connsiteX420" fmla="*/ 1448845 w 4794266"/>
              <a:gd name="connsiteY420" fmla="*/ 1858774 h 6862288"/>
              <a:gd name="connsiteX421" fmla="*/ 3246161 w 4794266"/>
              <a:gd name="connsiteY421" fmla="*/ 1858774 h 6862288"/>
              <a:gd name="connsiteX422" fmla="*/ 3203871 w 4794266"/>
              <a:gd name="connsiteY422" fmla="*/ 1943196 h 6862288"/>
              <a:gd name="connsiteX423" fmla="*/ 1403031 w 4794266"/>
              <a:gd name="connsiteY423" fmla="*/ 1943196 h 6862288"/>
              <a:gd name="connsiteX424" fmla="*/ 1392458 w 4794266"/>
              <a:gd name="connsiteY424" fmla="*/ 1943196 h 6862288"/>
              <a:gd name="connsiteX425" fmla="*/ 1304354 w 4794266"/>
              <a:gd name="connsiteY425" fmla="*/ 1943196 h 6862288"/>
              <a:gd name="connsiteX426" fmla="*/ 2282766 w 4794266"/>
              <a:gd name="connsiteY426" fmla="*/ 0 h 6862288"/>
              <a:gd name="connsiteX427" fmla="*/ 2085184 w 4794266"/>
              <a:gd name="connsiteY427" fmla="*/ 0 h 6862288"/>
              <a:gd name="connsiteX428" fmla="*/ 2180489 w 4794266"/>
              <a:gd name="connsiteY428" fmla="*/ 0 h 6862288"/>
              <a:gd name="connsiteX429" fmla="*/ 921627 w 4794266"/>
              <a:gd name="connsiteY429" fmla="*/ 2503438 h 6862288"/>
              <a:gd name="connsiteX430" fmla="*/ 0 w 4794266"/>
              <a:gd name="connsiteY430" fmla="*/ 2503438 h 6862288"/>
              <a:gd name="connsiteX431" fmla="*/ 0 w 4794266"/>
              <a:gd name="connsiteY431" fmla="*/ 2418757 h 6862288"/>
              <a:gd name="connsiteX432" fmla="*/ 868685 w 4794266"/>
              <a:gd name="connsiteY432" fmla="*/ 2418757 h 6862288"/>
              <a:gd name="connsiteX433" fmla="*/ 2085184 w 4794266"/>
              <a:gd name="connsiteY433" fmla="*/ 0 h 6862288"/>
              <a:gd name="connsiteX434" fmla="*/ 1883218 w 4794266"/>
              <a:gd name="connsiteY434" fmla="*/ 0 h 6862288"/>
              <a:gd name="connsiteX435" fmla="*/ 1978547 w 4794266"/>
              <a:gd name="connsiteY435" fmla="*/ 0 h 6862288"/>
              <a:gd name="connsiteX436" fmla="*/ 813769 w 4794266"/>
              <a:gd name="connsiteY436" fmla="*/ 2332241 h 6862288"/>
              <a:gd name="connsiteX437" fmla="*/ 0 w 4794266"/>
              <a:gd name="connsiteY437" fmla="*/ 2332241 h 6862288"/>
              <a:gd name="connsiteX438" fmla="*/ 0 w 4794266"/>
              <a:gd name="connsiteY438" fmla="*/ 2247501 h 6862288"/>
              <a:gd name="connsiteX439" fmla="*/ 753901 w 4794266"/>
              <a:gd name="connsiteY439" fmla="*/ 2247501 h 6862288"/>
              <a:gd name="connsiteX440" fmla="*/ 753901 w 4794266"/>
              <a:gd name="connsiteY440" fmla="*/ 2251031 h 6862288"/>
              <a:gd name="connsiteX441" fmla="*/ 1883218 w 4794266"/>
              <a:gd name="connsiteY441" fmla="*/ 0 h 6862288"/>
              <a:gd name="connsiteX442" fmla="*/ 1676567 w 4794266"/>
              <a:gd name="connsiteY442" fmla="*/ 0 h 6862288"/>
              <a:gd name="connsiteX443" fmla="*/ 1775670 w 4794266"/>
              <a:gd name="connsiteY443" fmla="*/ 0 h 6862288"/>
              <a:gd name="connsiteX444" fmla="*/ 1085842 w 4794266"/>
              <a:gd name="connsiteY444" fmla="*/ 1367346 h 6862288"/>
              <a:gd name="connsiteX445" fmla="*/ 1039779 w 4794266"/>
              <a:gd name="connsiteY445" fmla="*/ 1264773 h 6862288"/>
              <a:gd name="connsiteX446" fmla="*/ 1676567 w 4794266"/>
              <a:gd name="connsiteY446" fmla="*/ 0 h 6862288"/>
              <a:gd name="connsiteX447" fmla="*/ 1479705 w 4794266"/>
              <a:gd name="connsiteY447" fmla="*/ 0 h 6862288"/>
              <a:gd name="connsiteX448" fmla="*/ 1574216 w 4794266"/>
              <a:gd name="connsiteY448" fmla="*/ 0 h 6862288"/>
              <a:gd name="connsiteX449" fmla="*/ 995314 w 4794266"/>
              <a:gd name="connsiteY449" fmla="*/ 1165036 h 6862288"/>
              <a:gd name="connsiteX450" fmla="*/ 946402 w 4794266"/>
              <a:gd name="connsiteY450" fmla="*/ 1069591 h 6862288"/>
              <a:gd name="connsiteX451" fmla="*/ 1479705 w 4794266"/>
              <a:gd name="connsiteY451" fmla="*/ 0 h 6862288"/>
              <a:gd name="connsiteX452" fmla="*/ 1270221 w 4794266"/>
              <a:gd name="connsiteY452" fmla="*/ 0 h 6862288"/>
              <a:gd name="connsiteX453" fmla="*/ 1371191 w 4794266"/>
              <a:gd name="connsiteY453" fmla="*/ 0 h 6862288"/>
              <a:gd name="connsiteX454" fmla="*/ 886459 w 4794266"/>
              <a:gd name="connsiteY454" fmla="*/ 962730 h 6862288"/>
              <a:gd name="connsiteX455" fmla="*/ 837468 w 4794266"/>
              <a:gd name="connsiteY455" fmla="*/ 867670 h 6862288"/>
              <a:gd name="connsiteX456" fmla="*/ 1270221 w 4794266"/>
              <a:gd name="connsiteY456" fmla="*/ 0 h 6862288"/>
              <a:gd name="connsiteX457" fmla="*/ 1086586 w 4794266"/>
              <a:gd name="connsiteY457" fmla="*/ 0 h 6862288"/>
              <a:gd name="connsiteX458" fmla="*/ 1183878 w 4794266"/>
              <a:gd name="connsiteY458" fmla="*/ 0 h 6862288"/>
              <a:gd name="connsiteX459" fmla="*/ 797450 w 4794266"/>
              <a:gd name="connsiteY459" fmla="*/ 760440 h 6862288"/>
              <a:gd name="connsiteX460" fmla="*/ 744092 w 4794266"/>
              <a:gd name="connsiteY460" fmla="*/ 658939 h 6862288"/>
              <a:gd name="connsiteX461" fmla="*/ 1086586 w 4794266"/>
              <a:gd name="connsiteY461" fmla="*/ 0 h 6862288"/>
              <a:gd name="connsiteX462" fmla="*/ 882903 w 4794266"/>
              <a:gd name="connsiteY462" fmla="*/ 0 h 6862288"/>
              <a:gd name="connsiteX463" fmla="*/ 983094 w 4794266"/>
              <a:gd name="connsiteY463" fmla="*/ 0 h 6862288"/>
              <a:gd name="connsiteX464" fmla="*/ 699348 w 4794266"/>
              <a:gd name="connsiteY464" fmla="*/ 573640 h 6862288"/>
              <a:gd name="connsiteX465" fmla="*/ 657662 w 4794266"/>
              <a:gd name="connsiteY465" fmla="*/ 488488 h 6862288"/>
              <a:gd name="connsiteX466" fmla="*/ 650715 w 4794266"/>
              <a:gd name="connsiteY466" fmla="*/ 474296 h 6862288"/>
              <a:gd name="connsiteX467" fmla="*/ 882903 w 4794266"/>
              <a:gd name="connsiteY467" fmla="*/ 0 h 6862288"/>
              <a:gd name="connsiteX468" fmla="*/ 677572 w 4794266"/>
              <a:gd name="connsiteY468" fmla="*/ 0 h 6862288"/>
              <a:gd name="connsiteX469" fmla="*/ 778686 w 4794266"/>
              <a:gd name="connsiteY469" fmla="*/ 0 h 6862288"/>
              <a:gd name="connsiteX470" fmla="*/ 588085 w 4794266"/>
              <a:gd name="connsiteY470" fmla="*/ 371319 h 6862288"/>
              <a:gd name="connsiteX471" fmla="*/ 545333 w 4794266"/>
              <a:gd name="connsiteY471" fmla="*/ 279088 h 6862288"/>
              <a:gd name="connsiteX472" fmla="*/ 541771 w 4794266"/>
              <a:gd name="connsiteY472" fmla="*/ 275541 h 6862288"/>
              <a:gd name="connsiteX473" fmla="*/ 677572 w 4794266"/>
              <a:gd name="connsiteY473" fmla="*/ 0 h 6862288"/>
              <a:gd name="connsiteX474" fmla="*/ 483066 w 4794266"/>
              <a:gd name="connsiteY474" fmla="*/ 0 h 6862288"/>
              <a:gd name="connsiteX475" fmla="*/ 579239 w 4794266"/>
              <a:gd name="connsiteY475" fmla="*/ 0 h 6862288"/>
              <a:gd name="connsiteX476" fmla="*/ 496812 w 4794266"/>
              <a:gd name="connsiteY476" fmla="*/ 169055 h 6862288"/>
              <a:gd name="connsiteX477" fmla="*/ 448395 w 4794266"/>
              <a:gd name="connsiteY477" fmla="*/ 67508 h 6862288"/>
              <a:gd name="connsiteX478" fmla="*/ 483066 w 4794266"/>
              <a:gd name="connsiteY478" fmla="*/ 0 h 6862288"/>
              <a:gd name="connsiteX479" fmla="*/ 281623 w 4794266"/>
              <a:gd name="connsiteY479" fmla="*/ 0 h 6862288"/>
              <a:gd name="connsiteX480" fmla="*/ 380286 w 4794266"/>
              <a:gd name="connsiteY480" fmla="*/ 0 h 6862288"/>
              <a:gd name="connsiteX481" fmla="*/ 347483 w 4794266"/>
              <a:gd name="connsiteY481" fmla="*/ 69038 h 6862288"/>
              <a:gd name="connsiteX482" fmla="*/ 1036285 w 4794266"/>
              <a:gd name="connsiteY482" fmla="*/ 1460728 h 6862288"/>
              <a:gd name="connsiteX483" fmla="*/ 941880 w 4794266"/>
              <a:gd name="connsiteY483" fmla="*/ 1460728 h 6862288"/>
              <a:gd name="connsiteX484" fmla="*/ 246086 w 4794266"/>
              <a:gd name="connsiteY484" fmla="*/ 69038 h 6862288"/>
              <a:gd name="connsiteX485" fmla="*/ 281623 w 4794266"/>
              <a:gd name="connsiteY485" fmla="*/ 0 h 6862288"/>
              <a:gd name="connsiteX486" fmla="*/ 79031 w 4794266"/>
              <a:gd name="connsiteY486" fmla="*/ 0 h 6862288"/>
              <a:gd name="connsiteX487" fmla="*/ 173569 w 4794266"/>
              <a:gd name="connsiteY487" fmla="*/ 0 h 6862288"/>
              <a:gd name="connsiteX488" fmla="*/ 0 w 4794266"/>
              <a:gd name="connsiteY488" fmla="*/ 349055 h 6862288"/>
              <a:gd name="connsiteX489" fmla="*/ 0 w 4794266"/>
              <a:gd name="connsiteY489" fmla="*/ 155555 h 6862288"/>
              <a:gd name="connsiteX490" fmla="*/ 79031 w 4794266"/>
              <a:gd name="connsiteY490"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1308307 w 4794266"/>
              <a:gd name="connsiteY196" fmla="*/ 6862288 h 6862288"/>
              <a:gd name="connsiteX197" fmla="*/ 1205888 w 4794266"/>
              <a:gd name="connsiteY197" fmla="*/ 6862288 h 6862288"/>
              <a:gd name="connsiteX198" fmla="*/ 1206546 w 4794266"/>
              <a:gd name="connsiteY198" fmla="*/ 6860998 h 6862288"/>
              <a:gd name="connsiteX199" fmla="*/ 1127055 w 4794266"/>
              <a:gd name="connsiteY199" fmla="*/ 6860998 h 6862288"/>
              <a:gd name="connsiteX200" fmla="*/ 1081302 w 4794266"/>
              <a:gd name="connsiteY200" fmla="*/ 6769162 h 6862288"/>
              <a:gd name="connsiteX201" fmla="*/ 226066 w 4794266"/>
              <a:gd name="connsiteY201" fmla="*/ 5059594 h 6862288"/>
              <a:gd name="connsiteX202" fmla="*/ 183832 w 4794266"/>
              <a:gd name="connsiteY202" fmla="*/ 4974822 h 6862288"/>
              <a:gd name="connsiteX203" fmla="*/ 1880226 w 4794266"/>
              <a:gd name="connsiteY203" fmla="*/ 4974822 h 6862288"/>
              <a:gd name="connsiteX204" fmla="*/ 1834473 w 4794266"/>
              <a:gd name="connsiteY204" fmla="*/ 5059594 h 6862288"/>
              <a:gd name="connsiteX205" fmla="*/ 324611 w 4794266"/>
              <a:gd name="connsiteY205" fmla="*/ 5059594 h 6862288"/>
              <a:gd name="connsiteX206" fmla="*/ 1134094 w 4794266"/>
              <a:gd name="connsiteY206" fmla="*/ 6673793 h 6862288"/>
              <a:gd name="connsiteX207" fmla="*/ 1376939 w 4794266"/>
              <a:gd name="connsiteY207" fmla="*/ 6182822 h 6862288"/>
              <a:gd name="connsiteX208" fmla="*/ 2073798 w 4794266"/>
              <a:gd name="connsiteY208" fmla="*/ 4794681 h 6862288"/>
              <a:gd name="connsiteX209" fmla="*/ 2172342 w 4794266"/>
              <a:gd name="connsiteY209" fmla="*/ 4794681 h 6862288"/>
              <a:gd name="connsiteX210" fmla="*/ 1415653 w 4794266"/>
              <a:gd name="connsiteY210" fmla="*/ 6306448 h 6862288"/>
              <a:gd name="connsiteX211" fmla="*/ 1179847 w 4794266"/>
              <a:gd name="connsiteY211" fmla="*/ 6769162 h 6862288"/>
              <a:gd name="connsiteX212" fmla="*/ 1217546 w 4794266"/>
              <a:gd name="connsiteY212" fmla="*/ 6839426 h 6862288"/>
              <a:gd name="connsiteX213" fmla="*/ 2569126 w 4794266"/>
              <a:gd name="connsiteY213" fmla="*/ 4189024 h 6862288"/>
              <a:gd name="connsiteX214" fmla="*/ 3387196 w 4794266"/>
              <a:gd name="connsiteY214" fmla="*/ 2569217 h 6862288"/>
              <a:gd name="connsiteX215" fmla="*/ 1393478 w 4794266"/>
              <a:gd name="connsiteY215" fmla="*/ 2553652 h 6862288"/>
              <a:gd name="connsiteX216" fmla="*/ 2903768 w 4794266"/>
              <a:gd name="connsiteY216" fmla="*/ 2553652 h 6862288"/>
              <a:gd name="connsiteX217" fmla="*/ 2857787 w 4794266"/>
              <a:gd name="connsiteY217" fmla="*/ 2643437 h 6862288"/>
              <a:gd name="connsiteX218" fmla="*/ 1351035 w 4794266"/>
              <a:gd name="connsiteY218" fmla="*/ 2643437 h 6862288"/>
              <a:gd name="connsiteX219" fmla="*/ 1393478 w 4794266"/>
              <a:gd name="connsiteY219" fmla="*/ 2553652 h 6862288"/>
              <a:gd name="connsiteX220" fmla="*/ 1471298 w 4794266"/>
              <a:gd name="connsiteY220" fmla="*/ 2382466 h 6862288"/>
              <a:gd name="connsiteX221" fmla="*/ 2981587 w 4794266"/>
              <a:gd name="connsiteY221" fmla="*/ 2382466 h 6862288"/>
              <a:gd name="connsiteX222" fmla="*/ 2939143 w 4794266"/>
              <a:gd name="connsiteY222" fmla="*/ 2472251 h 6862288"/>
              <a:gd name="connsiteX223" fmla="*/ 1428853 w 4794266"/>
              <a:gd name="connsiteY223" fmla="*/ 2472251 h 6862288"/>
              <a:gd name="connsiteX224" fmla="*/ 1471298 w 4794266"/>
              <a:gd name="connsiteY224" fmla="*/ 2382466 h 6862288"/>
              <a:gd name="connsiteX225" fmla="*/ 1364286 w 4794266"/>
              <a:gd name="connsiteY225" fmla="*/ 2211271 h 6862288"/>
              <a:gd name="connsiteX226" fmla="*/ 3074965 w 4794266"/>
              <a:gd name="connsiteY226" fmla="*/ 2211271 h 6862288"/>
              <a:gd name="connsiteX227" fmla="*/ 3029017 w 4794266"/>
              <a:gd name="connsiteY227" fmla="*/ 2299248 h 6862288"/>
              <a:gd name="connsiteX228" fmla="*/ 1420838 w 4794266"/>
              <a:gd name="connsiteY228" fmla="*/ 2299248 h 6862288"/>
              <a:gd name="connsiteX229" fmla="*/ 204981 w 4794266"/>
              <a:gd name="connsiteY229" fmla="*/ 4713353 h 6862288"/>
              <a:gd name="connsiteX230" fmla="*/ 106016 w 4794266"/>
              <a:gd name="connsiteY230" fmla="*/ 4713353 h 6862288"/>
              <a:gd name="connsiteX231" fmla="*/ 1364286 w 4794266"/>
              <a:gd name="connsiteY231" fmla="*/ 2211271 h 6862288"/>
              <a:gd name="connsiteX232" fmla="*/ 0 w 4794266"/>
              <a:gd name="connsiteY232" fmla="*/ 2071210 h 6862288"/>
              <a:gd name="connsiteX233" fmla="*/ 740567 w 4794266"/>
              <a:gd name="connsiteY233" fmla="*/ 2071210 h 6862288"/>
              <a:gd name="connsiteX234" fmla="*/ 698268 w 4794266"/>
              <a:gd name="connsiteY234" fmla="*/ 2160994 h 6862288"/>
              <a:gd name="connsiteX235" fmla="*/ 0 w 4794266"/>
              <a:gd name="connsiteY235" fmla="*/ 2160994 h 6862288"/>
              <a:gd name="connsiteX236" fmla="*/ 0 w 4794266"/>
              <a:gd name="connsiteY236" fmla="*/ 2071210 h 6862288"/>
              <a:gd name="connsiteX237" fmla="*/ 1263349 w 4794266"/>
              <a:gd name="connsiteY237" fmla="*/ 2040088 h 6862288"/>
              <a:gd name="connsiteX238" fmla="*/ 3168348 w 4794266"/>
              <a:gd name="connsiteY238" fmla="*/ 2040088 h 6862288"/>
              <a:gd name="connsiteX239" fmla="*/ 3118959 w 4794266"/>
              <a:gd name="connsiteY239" fmla="*/ 2124996 h 6862288"/>
              <a:gd name="connsiteX240" fmla="*/ 1319793 w 4794266"/>
              <a:gd name="connsiteY240" fmla="*/ 2124996 h 6862288"/>
              <a:gd name="connsiteX241" fmla="*/ 14514 w 4794266"/>
              <a:gd name="connsiteY241" fmla="*/ 4728892 h 6862288"/>
              <a:gd name="connsiteX242" fmla="*/ 0 w 4794266"/>
              <a:gd name="connsiteY242" fmla="*/ 4728892 h 6862288"/>
              <a:gd name="connsiteX243" fmla="*/ 0 w 4794266"/>
              <a:gd name="connsiteY243" fmla="*/ 4557406 h 6862288"/>
              <a:gd name="connsiteX244" fmla="*/ 1263349 w 4794266"/>
              <a:gd name="connsiteY244" fmla="*/ 2040088 h 6862288"/>
              <a:gd name="connsiteX245" fmla="*/ 3495719 w 4794266"/>
              <a:gd name="connsiteY245" fmla="*/ 1977841 h 6862288"/>
              <a:gd name="connsiteX246" fmla="*/ 3541835 w 4794266"/>
              <a:gd name="connsiteY246" fmla="*/ 2080385 h 6862288"/>
              <a:gd name="connsiteX247" fmla="*/ 2197370 w 4794266"/>
              <a:gd name="connsiteY247" fmla="*/ 4728895 h 6862288"/>
              <a:gd name="connsiteX248" fmla="*/ 2098043 w 4794266"/>
              <a:gd name="connsiteY248" fmla="*/ 4728895 h 6862288"/>
              <a:gd name="connsiteX249" fmla="*/ 3495719 w 4794266"/>
              <a:gd name="connsiteY249" fmla="*/ 1977841 h 6862288"/>
              <a:gd name="connsiteX250" fmla="*/ 0 w 4794266"/>
              <a:gd name="connsiteY250" fmla="*/ 1900015 h 6862288"/>
              <a:gd name="connsiteX251" fmla="*/ 833922 w 4794266"/>
              <a:gd name="connsiteY251" fmla="*/ 1900015 h 6862288"/>
              <a:gd name="connsiteX252" fmla="*/ 791380 w 4794266"/>
              <a:gd name="connsiteY252" fmla="*/ 1989799 h 6862288"/>
              <a:gd name="connsiteX253" fmla="*/ 0 w 4794266"/>
              <a:gd name="connsiteY253" fmla="*/ 1989799 h 6862288"/>
              <a:gd name="connsiteX254" fmla="*/ 0 w 4794266"/>
              <a:gd name="connsiteY254" fmla="*/ 1900015 h 6862288"/>
              <a:gd name="connsiteX255" fmla="*/ 0 w 4794266"/>
              <a:gd name="connsiteY255" fmla="*/ 1728829 h 6862288"/>
              <a:gd name="connsiteX256" fmla="*/ 911757 w 4794266"/>
              <a:gd name="connsiteY256" fmla="*/ 1728829 h 6862288"/>
              <a:gd name="connsiteX257" fmla="*/ 869523 w 4794266"/>
              <a:gd name="connsiteY257" fmla="*/ 1818614 h 6862288"/>
              <a:gd name="connsiteX258" fmla="*/ 0 w 4794266"/>
              <a:gd name="connsiteY258" fmla="*/ 1818614 h 6862288"/>
              <a:gd name="connsiteX259" fmla="*/ 0 w 4794266"/>
              <a:gd name="connsiteY259" fmla="*/ 1728829 h 6862288"/>
              <a:gd name="connsiteX260" fmla="*/ 3236271 w 4794266"/>
              <a:gd name="connsiteY260" fmla="*/ 1682140 h 6862288"/>
              <a:gd name="connsiteX261" fmla="*/ 3292621 w 4794266"/>
              <a:gd name="connsiteY261" fmla="*/ 1787327 h 6862288"/>
              <a:gd name="connsiteX262" fmla="*/ 3187434 w 4794266"/>
              <a:gd name="connsiteY262" fmla="*/ 1787327 h 6862288"/>
              <a:gd name="connsiteX263" fmla="*/ 3236271 w 4794266"/>
              <a:gd name="connsiteY263" fmla="*/ 1682140 h 6862288"/>
              <a:gd name="connsiteX264" fmla="*/ 0 w 4794266"/>
              <a:gd name="connsiteY264" fmla="*/ 1542076 h 6862288"/>
              <a:gd name="connsiteX265" fmla="*/ 1005127 w 4794266"/>
              <a:gd name="connsiteY265" fmla="*/ 1542076 h 6862288"/>
              <a:gd name="connsiteX266" fmla="*/ 959295 w 4794266"/>
              <a:gd name="connsiteY266" fmla="*/ 1631861 h 6862288"/>
              <a:gd name="connsiteX267" fmla="*/ 0 w 4794266"/>
              <a:gd name="connsiteY267" fmla="*/ 1631861 h 6862288"/>
              <a:gd name="connsiteX268" fmla="*/ 0 w 4794266"/>
              <a:gd name="connsiteY268" fmla="*/ 1542076 h 6862288"/>
              <a:gd name="connsiteX269" fmla="*/ 3132571 w 4794266"/>
              <a:gd name="connsiteY269" fmla="*/ 1479829 h 6862288"/>
              <a:gd name="connsiteX270" fmla="*/ 3184006 w 4794266"/>
              <a:gd name="connsiteY270" fmla="*/ 1573753 h 6862288"/>
              <a:gd name="connsiteX271" fmla="*/ 3084565 w 4794266"/>
              <a:gd name="connsiteY271" fmla="*/ 1772037 h 6862288"/>
              <a:gd name="connsiteX272" fmla="*/ 2985124 w 4794266"/>
              <a:gd name="connsiteY272" fmla="*/ 1772037 h 6862288"/>
              <a:gd name="connsiteX273" fmla="*/ 3132571 w 4794266"/>
              <a:gd name="connsiteY273" fmla="*/ 1479829 h 6862288"/>
              <a:gd name="connsiteX274" fmla="*/ 3389755 w 4794266"/>
              <a:gd name="connsiteY274" fmla="*/ 1386453 h 6862288"/>
              <a:gd name="connsiteX275" fmla="*/ 3479540 w 4794266"/>
              <a:gd name="connsiteY275" fmla="*/ 1386453 h 6862288"/>
              <a:gd name="connsiteX276" fmla="*/ 3436443 w 4794266"/>
              <a:gd name="connsiteY276" fmla="*/ 1476239 h 6862288"/>
              <a:gd name="connsiteX277" fmla="*/ 3389755 w 4794266"/>
              <a:gd name="connsiteY277" fmla="*/ 1386453 h 6862288"/>
              <a:gd name="connsiteX278" fmla="*/ 0 w 4794266"/>
              <a:gd name="connsiteY278" fmla="*/ 1378844 h 6862288"/>
              <a:gd name="connsiteX279" fmla="*/ 40400 w 4794266"/>
              <a:gd name="connsiteY279" fmla="*/ 1460702 h 6862288"/>
              <a:gd name="connsiteX280" fmla="*/ 0 w 4794266"/>
              <a:gd name="connsiteY280" fmla="*/ 1460702 h 6862288"/>
              <a:gd name="connsiteX281" fmla="*/ 0 w 4794266"/>
              <a:gd name="connsiteY281" fmla="*/ 1378844 h 6862288"/>
              <a:gd name="connsiteX282" fmla="*/ 3041878 w 4794266"/>
              <a:gd name="connsiteY282" fmla="*/ 1277509 h 6862288"/>
              <a:gd name="connsiteX283" fmla="*/ 3087101 w 4794266"/>
              <a:gd name="connsiteY283" fmla="*/ 1365185 h 6862288"/>
              <a:gd name="connsiteX284" fmla="*/ 3090579 w 4794266"/>
              <a:gd name="connsiteY284" fmla="*/ 1375707 h 6862288"/>
              <a:gd name="connsiteX285" fmla="*/ 2892295 w 4794266"/>
              <a:gd name="connsiteY285" fmla="*/ 1772009 h 6862288"/>
              <a:gd name="connsiteX286" fmla="*/ 2798371 w 4794266"/>
              <a:gd name="connsiteY286" fmla="*/ 1772009 h 6862288"/>
              <a:gd name="connsiteX287" fmla="*/ 3041878 w 4794266"/>
              <a:gd name="connsiteY287" fmla="*/ 1277509 h 6862288"/>
              <a:gd name="connsiteX288" fmla="*/ 3311937 w 4794266"/>
              <a:gd name="connsiteY288" fmla="*/ 1215257 h 6862288"/>
              <a:gd name="connsiteX289" fmla="*/ 3572933 w 4794266"/>
              <a:gd name="connsiteY289" fmla="*/ 1215257 h 6862288"/>
              <a:gd name="connsiteX290" fmla="*/ 3530029 w 4794266"/>
              <a:gd name="connsiteY290" fmla="*/ 1305042 h 6862288"/>
              <a:gd name="connsiteX291" fmla="*/ 3354840 w 4794266"/>
              <a:gd name="connsiteY291" fmla="*/ 1305042 h 6862288"/>
              <a:gd name="connsiteX292" fmla="*/ 3311937 w 4794266"/>
              <a:gd name="connsiteY292" fmla="*/ 1215257 h 6862288"/>
              <a:gd name="connsiteX293" fmla="*/ 2950989 w 4794266"/>
              <a:gd name="connsiteY293" fmla="*/ 1075199 h 6862288"/>
              <a:gd name="connsiteX294" fmla="*/ 2993582 w 4794266"/>
              <a:gd name="connsiteY294" fmla="*/ 1160086 h 6862288"/>
              <a:gd name="connsiteX295" fmla="*/ 2997131 w 4794266"/>
              <a:gd name="connsiteY295" fmla="*/ 1174233 h 6862288"/>
              <a:gd name="connsiteX296" fmla="*/ 2698982 w 4794266"/>
              <a:gd name="connsiteY296" fmla="*/ 1771979 h 6862288"/>
              <a:gd name="connsiteX297" fmla="*/ 2596050 w 4794266"/>
              <a:gd name="connsiteY297" fmla="*/ 1771979 h 6862288"/>
              <a:gd name="connsiteX298" fmla="*/ 2950989 w 4794266"/>
              <a:gd name="connsiteY298" fmla="*/ 1075199 h 6862288"/>
              <a:gd name="connsiteX299" fmla="*/ 3218559 w 4794266"/>
              <a:gd name="connsiteY299" fmla="*/ 1044073 h 6862288"/>
              <a:gd name="connsiteX300" fmla="*/ 3650802 w 4794266"/>
              <a:gd name="connsiteY300" fmla="*/ 1044073 h 6862288"/>
              <a:gd name="connsiteX301" fmla="*/ 3608632 w 4794266"/>
              <a:gd name="connsiteY301" fmla="*/ 1133858 h 6862288"/>
              <a:gd name="connsiteX302" fmla="*/ 3264243 w 4794266"/>
              <a:gd name="connsiteY302" fmla="*/ 1133858 h 6862288"/>
              <a:gd name="connsiteX303" fmla="*/ 3218559 w 4794266"/>
              <a:gd name="connsiteY303" fmla="*/ 1044073 h 6862288"/>
              <a:gd name="connsiteX304" fmla="*/ 0 w 4794266"/>
              <a:gd name="connsiteY304" fmla="*/ 969072 h 6862288"/>
              <a:gd name="connsiteX305" fmla="*/ 242609 w 4794266"/>
              <a:gd name="connsiteY305" fmla="*/ 1445195 h 6862288"/>
              <a:gd name="connsiteX306" fmla="*/ 141781 w 4794266"/>
              <a:gd name="connsiteY306" fmla="*/ 1445195 h 6862288"/>
              <a:gd name="connsiteX307" fmla="*/ 0 w 4794266"/>
              <a:gd name="connsiteY307" fmla="*/ 1165963 h 6862288"/>
              <a:gd name="connsiteX308" fmla="*/ 0 w 4794266"/>
              <a:gd name="connsiteY308" fmla="*/ 969072 h 6862288"/>
              <a:gd name="connsiteX309" fmla="*/ 2839507 w 4794266"/>
              <a:gd name="connsiteY309" fmla="*/ 888446 h 6862288"/>
              <a:gd name="connsiteX310" fmla="*/ 2888263 w 4794266"/>
              <a:gd name="connsiteY310" fmla="*/ 984396 h 6862288"/>
              <a:gd name="connsiteX311" fmla="*/ 2494733 w 4794266"/>
              <a:gd name="connsiteY311" fmla="*/ 1787533 h 6862288"/>
              <a:gd name="connsiteX312" fmla="*/ 2393739 w 4794266"/>
              <a:gd name="connsiteY312" fmla="*/ 1787533 h 6862288"/>
              <a:gd name="connsiteX313" fmla="*/ 2839507 w 4794266"/>
              <a:gd name="connsiteY313" fmla="*/ 888446 h 6862288"/>
              <a:gd name="connsiteX314" fmla="*/ 3125183 w 4794266"/>
              <a:gd name="connsiteY314" fmla="*/ 872877 h 6862288"/>
              <a:gd name="connsiteX315" fmla="*/ 3744155 w 4794266"/>
              <a:gd name="connsiteY315" fmla="*/ 872877 h 6862288"/>
              <a:gd name="connsiteX316" fmla="*/ 3701711 w 4794266"/>
              <a:gd name="connsiteY316" fmla="*/ 962518 h 6862288"/>
              <a:gd name="connsiteX317" fmla="*/ 3171164 w 4794266"/>
              <a:gd name="connsiteY317" fmla="*/ 962518 h 6862288"/>
              <a:gd name="connsiteX318" fmla="*/ 3125183 w 4794266"/>
              <a:gd name="connsiteY318" fmla="*/ 872877 h 6862288"/>
              <a:gd name="connsiteX319" fmla="*/ 3047375 w 4794266"/>
              <a:gd name="connsiteY319" fmla="*/ 701692 h 6862288"/>
              <a:gd name="connsiteX320" fmla="*/ 3837527 w 4794266"/>
              <a:gd name="connsiteY320" fmla="*/ 701692 h 6862288"/>
              <a:gd name="connsiteX321" fmla="*/ 3795008 w 4794266"/>
              <a:gd name="connsiteY321" fmla="*/ 791333 h 6862288"/>
              <a:gd name="connsiteX322" fmla="*/ 3089894 w 4794266"/>
              <a:gd name="connsiteY322" fmla="*/ 791333 h 6862288"/>
              <a:gd name="connsiteX323" fmla="*/ 3047375 w 4794266"/>
              <a:gd name="connsiteY323" fmla="*/ 701692 h 6862288"/>
              <a:gd name="connsiteX324" fmla="*/ 2741909 w 4794266"/>
              <a:gd name="connsiteY324" fmla="*/ 670568 h 6862288"/>
              <a:gd name="connsiteX325" fmla="*/ 2794841 w 4794266"/>
              <a:gd name="connsiteY325" fmla="*/ 773272 h 6862288"/>
              <a:gd name="connsiteX326" fmla="*/ 2286696 w 4794266"/>
              <a:gd name="connsiteY326" fmla="*/ 1771977 h 6862288"/>
              <a:gd name="connsiteX327" fmla="*/ 2191419 w 4794266"/>
              <a:gd name="connsiteY327" fmla="*/ 1771977 h 6862288"/>
              <a:gd name="connsiteX328" fmla="*/ 2741909 w 4794266"/>
              <a:gd name="connsiteY328" fmla="*/ 670568 h 6862288"/>
              <a:gd name="connsiteX329" fmla="*/ 0 w 4794266"/>
              <a:gd name="connsiteY329" fmla="*/ 587906 h 6862288"/>
              <a:gd name="connsiteX330" fmla="*/ 429355 w 4794266"/>
              <a:gd name="connsiteY330" fmla="*/ 1460707 h 6862288"/>
              <a:gd name="connsiteX331" fmla="*/ 335326 w 4794266"/>
              <a:gd name="connsiteY331" fmla="*/ 1460707 h 6862288"/>
              <a:gd name="connsiteX332" fmla="*/ 0 w 4794266"/>
              <a:gd name="connsiteY332" fmla="*/ 791234 h 6862288"/>
              <a:gd name="connsiteX333" fmla="*/ 0 w 4794266"/>
              <a:gd name="connsiteY333" fmla="*/ 587906 h 6862288"/>
              <a:gd name="connsiteX334" fmla="*/ 2953999 w 4794266"/>
              <a:gd name="connsiteY334" fmla="*/ 514940 h 6862288"/>
              <a:gd name="connsiteX335" fmla="*/ 3915367 w 4794266"/>
              <a:gd name="connsiteY335" fmla="*/ 514940 h 6862288"/>
              <a:gd name="connsiteX336" fmla="*/ 3873109 w 4794266"/>
              <a:gd name="connsiteY336" fmla="*/ 604580 h 6862288"/>
              <a:gd name="connsiteX337" fmla="*/ 2999778 w 4794266"/>
              <a:gd name="connsiteY337" fmla="*/ 604580 h 6862288"/>
              <a:gd name="connsiteX338" fmla="*/ 2953999 w 4794266"/>
              <a:gd name="connsiteY338" fmla="*/ 514940 h 6862288"/>
              <a:gd name="connsiteX339" fmla="*/ 2633401 w 4794266"/>
              <a:gd name="connsiteY339" fmla="*/ 483816 h 6862288"/>
              <a:gd name="connsiteX340" fmla="*/ 2685925 w 4794266"/>
              <a:gd name="connsiteY340" fmla="*/ 582365 h 6862288"/>
              <a:gd name="connsiteX341" fmla="*/ 2090661 w 4794266"/>
              <a:gd name="connsiteY341" fmla="*/ 1771998 h 6862288"/>
              <a:gd name="connsiteX342" fmla="*/ 1989115 w 4794266"/>
              <a:gd name="connsiteY342" fmla="*/ 1771998 h 6862288"/>
              <a:gd name="connsiteX343" fmla="*/ 2633401 w 4794266"/>
              <a:gd name="connsiteY343" fmla="*/ 483816 h 6862288"/>
              <a:gd name="connsiteX344" fmla="*/ 89908 w 4794266"/>
              <a:gd name="connsiteY344" fmla="*/ 359310 h 6862288"/>
              <a:gd name="connsiteX345" fmla="*/ 647166 w 4794266"/>
              <a:gd name="connsiteY345" fmla="*/ 1445187 h 6862288"/>
              <a:gd name="connsiteX346" fmla="*/ 544233 w 4794266"/>
              <a:gd name="connsiteY346" fmla="*/ 1445187 h 6862288"/>
              <a:gd name="connsiteX347" fmla="*/ 43765 w 4794266"/>
              <a:gd name="connsiteY347" fmla="*/ 454193 h 6862288"/>
              <a:gd name="connsiteX348" fmla="*/ 50864 w 4794266"/>
              <a:gd name="connsiteY348" fmla="*/ 436622 h 6862288"/>
              <a:gd name="connsiteX349" fmla="*/ 89908 w 4794266"/>
              <a:gd name="connsiteY349" fmla="*/ 359310 h 6862288"/>
              <a:gd name="connsiteX350" fmla="*/ 2876180 w 4794266"/>
              <a:gd name="connsiteY350" fmla="*/ 343745 h 6862288"/>
              <a:gd name="connsiteX351" fmla="*/ 4008747 w 4794266"/>
              <a:gd name="connsiteY351" fmla="*/ 343745 h 6862288"/>
              <a:gd name="connsiteX352" fmla="*/ 3963022 w 4794266"/>
              <a:gd name="connsiteY352" fmla="*/ 433529 h 6862288"/>
              <a:gd name="connsiteX353" fmla="*/ 2918387 w 4794266"/>
              <a:gd name="connsiteY353" fmla="*/ 433529 h 6862288"/>
              <a:gd name="connsiteX354" fmla="*/ 2876180 w 4794266"/>
              <a:gd name="connsiteY354" fmla="*/ 343745 h 6862288"/>
              <a:gd name="connsiteX355" fmla="*/ 2531542 w 4794266"/>
              <a:gd name="connsiteY355" fmla="*/ 281495 h 6862288"/>
              <a:gd name="connsiteX356" fmla="*/ 2576996 w 4794266"/>
              <a:gd name="connsiteY356" fmla="*/ 380390 h 6862288"/>
              <a:gd name="connsiteX357" fmla="*/ 1888193 w 4794266"/>
              <a:gd name="connsiteY357" fmla="*/ 1771985 h 6862288"/>
              <a:gd name="connsiteX358" fmla="*/ 1786794 w 4794266"/>
              <a:gd name="connsiteY358" fmla="*/ 1771985 h 6862288"/>
              <a:gd name="connsiteX359" fmla="*/ 2531542 w 4794266"/>
              <a:gd name="connsiteY359" fmla="*/ 281495 h 6862288"/>
              <a:gd name="connsiteX360" fmla="*/ 2782803 w 4794266"/>
              <a:gd name="connsiteY360" fmla="*/ 172561 h 6862288"/>
              <a:gd name="connsiteX361" fmla="*/ 4102104 w 4794266"/>
              <a:gd name="connsiteY361" fmla="*/ 172561 h 6862288"/>
              <a:gd name="connsiteX362" fmla="*/ 4059660 w 4794266"/>
              <a:gd name="connsiteY362" fmla="*/ 262345 h 6862288"/>
              <a:gd name="connsiteX363" fmla="*/ 2825247 w 4794266"/>
              <a:gd name="connsiteY363" fmla="*/ 262345 h 6862288"/>
              <a:gd name="connsiteX364" fmla="*/ 2782803 w 4794266"/>
              <a:gd name="connsiteY364" fmla="*/ 172561 h 6862288"/>
              <a:gd name="connsiteX365" fmla="*/ 186164 w 4794266"/>
              <a:gd name="connsiteY365" fmla="*/ 172558 h 6862288"/>
              <a:gd name="connsiteX366" fmla="*/ 833967 w 4794266"/>
              <a:gd name="connsiteY366" fmla="*/ 1460741 h 6862288"/>
              <a:gd name="connsiteX367" fmla="*/ 735921 w 4794266"/>
              <a:gd name="connsiteY367" fmla="*/ 1460741 h 6862288"/>
              <a:gd name="connsiteX368" fmla="*/ 137141 w 4794266"/>
              <a:gd name="connsiteY368" fmla="*/ 271108 h 6862288"/>
              <a:gd name="connsiteX369" fmla="*/ 151148 w 4794266"/>
              <a:gd name="connsiteY369" fmla="*/ 246470 h 6862288"/>
              <a:gd name="connsiteX370" fmla="*/ 186164 w 4794266"/>
              <a:gd name="connsiteY370" fmla="*/ 172558 h 6862288"/>
              <a:gd name="connsiteX371" fmla="*/ 2434228 w 4794266"/>
              <a:gd name="connsiteY371" fmla="*/ 94743 h 6862288"/>
              <a:gd name="connsiteX372" fmla="*/ 2483591 w 4794266"/>
              <a:gd name="connsiteY372" fmla="*/ 190361 h 6862288"/>
              <a:gd name="connsiteX373" fmla="*/ 1683210 w 4794266"/>
              <a:gd name="connsiteY373" fmla="*/ 1787545 h 6862288"/>
              <a:gd name="connsiteX374" fmla="*/ 1584484 w 4794266"/>
              <a:gd name="connsiteY374" fmla="*/ 1787545 h 6862288"/>
              <a:gd name="connsiteX375" fmla="*/ 2434228 w 4794266"/>
              <a:gd name="connsiteY375" fmla="*/ 94743 h 6862288"/>
              <a:gd name="connsiteX376" fmla="*/ 4682467 w 4794266"/>
              <a:gd name="connsiteY376" fmla="*/ 0 h 6862288"/>
              <a:gd name="connsiteX377" fmla="*/ 4685835 w 4794266"/>
              <a:gd name="connsiteY377" fmla="*/ 0 h 6862288"/>
              <a:gd name="connsiteX378" fmla="*/ 3971455 w 4794266"/>
              <a:gd name="connsiteY378" fmla="*/ 1413615 h 6862288"/>
              <a:gd name="connsiteX379" fmla="*/ 4691881 w 4794266"/>
              <a:gd name="connsiteY379" fmla="*/ 0 h 6862288"/>
              <a:gd name="connsiteX380" fmla="*/ 4794266 w 4794266"/>
              <a:gd name="connsiteY380" fmla="*/ 0 h 6862288"/>
              <a:gd name="connsiteX381" fmla="*/ 3485882 w 4794266"/>
              <a:gd name="connsiteY381" fmla="*/ 2565697 h 6862288"/>
              <a:gd name="connsiteX382" fmla="*/ 3438634 w 4794266"/>
              <a:gd name="connsiteY382" fmla="*/ 2467962 h 6862288"/>
              <a:gd name="connsiteX383" fmla="*/ 3436438 w 4794266"/>
              <a:gd name="connsiteY383" fmla="*/ 2472308 h 6862288"/>
              <a:gd name="connsiteX384" fmla="*/ 3438631 w 4794266"/>
              <a:gd name="connsiteY384" fmla="*/ 2467957 h 6862288"/>
              <a:gd name="connsiteX385" fmla="*/ 3436438 w 4794266"/>
              <a:gd name="connsiteY385" fmla="*/ 2463422 h 6862288"/>
              <a:gd name="connsiteX386" fmla="*/ 3841129 w 4794266"/>
              <a:gd name="connsiteY386" fmla="*/ 1669341 h 6862288"/>
              <a:gd name="connsiteX387" fmla="*/ 4682467 w 4794266"/>
              <a:gd name="connsiteY387" fmla="*/ 0 h 6862288"/>
              <a:gd name="connsiteX388" fmla="*/ 4484198 w 4794266"/>
              <a:gd name="connsiteY388" fmla="*/ 0 h 6862288"/>
              <a:gd name="connsiteX389" fmla="*/ 4588266 w 4794266"/>
              <a:gd name="connsiteY389" fmla="*/ 0 h 6862288"/>
              <a:gd name="connsiteX390" fmla="*/ 3580336 w 4794266"/>
              <a:gd name="connsiteY390" fmla="*/ 1982087 h 6862288"/>
              <a:gd name="connsiteX391" fmla="*/ 3530766 w 4794266"/>
              <a:gd name="connsiteY391" fmla="*/ 1886815 h 6862288"/>
              <a:gd name="connsiteX392" fmla="*/ 4484198 w 4794266"/>
              <a:gd name="connsiteY392" fmla="*/ 0 h 6862288"/>
              <a:gd name="connsiteX393" fmla="*/ 2499096 w 4794266"/>
              <a:gd name="connsiteY393" fmla="*/ 0 h 6862288"/>
              <a:gd name="connsiteX394" fmla="*/ 2598201 w 4794266"/>
              <a:gd name="connsiteY394" fmla="*/ 0 h 6862288"/>
              <a:gd name="connsiteX395" fmla="*/ 3203991 w 4794266"/>
              <a:gd name="connsiteY395" fmla="*/ 1191538 h 6862288"/>
              <a:gd name="connsiteX396" fmla="*/ 3451229 w 4794266"/>
              <a:gd name="connsiteY396" fmla="*/ 1678703 h 6862288"/>
              <a:gd name="connsiteX397" fmla="*/ 4252986 w 4794266"/>
              <a:gd name="connsiteY397" fmla="*/ 83062 h 6862288"/>
              <a:gd name="connsiteX398" fmla="*/ 2748367 w 4794266"/>
              <a:gd name="connsiteY398" fmla="*/ 83062 h 6862288"/>
              <a:gd name="connsiteX399" fmla="*/ 2703352 w 4794266"/>
              <a:gd name="connsiteY399" fmla="*/ 0 h 6862288"/>
              <a:gd name="connsiteX400" fmla="*/ 4396965 w 4794266"/>
              <a:gd name="connsiteY400" fmla="*/ 0 h 6862288"/>
              <a:gd name="connsiteX401" fmla="*/ 4355413 w 4794266"/>
              <a:gd name="connsiteY401" fmla="*/ 83062 h 6862288"/>
              <a:gd name="connsiteX402" fmla="*/ 3497144 w 4794266"/>
              <a:gd name="connsiteY402" fmla="*/ 1777549 h 6862288"/>
              <a:gd name="connsiteX403" fmla="*/ 3451229 w 4794266"/>
              <a:gd name="connsiteY403" fmla="*/ 1876393 h 6862288"/>
              <a:gd name="connsiteX404" fmla="*/ 1981937 w 4794266"/>
              <a:gd name="connsiteY404" fmla="*/ 4795845 h 6862288"/>
              <a:gd name="connsiteX405" fmla="*/ 1939552 w 4794266"/>
              <a:gd name="connsiteY405" fmla="*/ 4884099 h 6862288"/>
              <a:gd name="connsiteX406" fmla="*/ 1932489 w 4794266"/>
              <a:gd name="connsiteY406" fmla="*/ 4884099 h 6862288"/>
              <a:gd name="connsiteX407" fmla="*/ 1837126 w 4794266"/>
              <a:gd name="connsiteY407" fmla="*/ 4884099 h 6862288"/>
              <a:gd name="connsiteX408" fmla="*/ 39353 w 4794266"/>
              <a:gd name="connsiteY408" fmla="*/ 4884099 h 6862288"/>
              <a:gd name="connsiteX409" fmla="*/ 1031836 w 4794266"/>
              <a:gd name="connsiteY409" fmla="*/ 6861000 h 6862288"/>
              <a:gd name="connsiteX410" fmla="*/ 936473 w 4794266"/>
              <a:gd name="connsiteY410" fmla="*/ 6861000 h 6862288"/>
              <a:gd name="connsiteX411" fmla="*/ 0 w 4794266"/>
              <a:gd name="connsiteY411" fmla="*/ 5005253 h 6862288"/>
              <a:gd name="connsiteX412" fmla="*/ 0 w 4794266"/>
              <a:gd name="connsiteY412" fmla="*/ 4795845 h 6862288"/>
              <a:gd name="connsiteX413" fmla="*/ 1879509 w 4794266"/>
              <a:gd name="connsiteY413" fmla="*/ 4795845 h 6862288"/>
              <a:gd name="connsiteX414" fmla="*/ 3401781 w 4794266"/>
              <a:gd name="connsiteY414" fmla="*/ 1777549 h 6862288"/>
              <a:gd name="connsiteX415" fmla="*/ 3165139 w 4794266"/>
              <a:gd name="connsiteY415" fmla="*/ 1315095 h 6862288"/>
              <a:gd name="connsiteX416" fmla="*/ 2499096 w 4794266"/>
              <a:gd name="connsiteY416" fmla="*/ 0 h 6862288"/>
              <a:gd name="connsiteX417" fmla="*/ 2282766 w 4794266"/>
              <a:gd name="connsiteY417" fmla="*/ 0 h 6862288"/>
              <a:gd name="connsiteX418" fmla="*/ 2383457 w 4794266"/>
              <a:gd name="connsiteY418" fmla="*/ 0 h 6862288"/>
              <a:gd name="connsiteX419" fmla="*/ 1448845 w 4794266"/>
              <a:gd name="connsiteY419" fmla="*/ 1858774 h 6862288"/>
              <a:gd name="connsiteX420" fmla="*/ 3246161 w 4794266"/>
              <a:gd name="connsiteY420" fmla="*/ 1858774 h 6862288"/>
              <a:gd name="connsiteX421" fmla="*/ 3203871 w 4794266"/>
              <a:gd name="connsiteY421" fmla="*/ 1943196 h 6862288"/>
              <a:gd name="connsiteX422" fmla="*/ 1403031 w 4794266"/>
              <a:gd name="connsiteY422" fmla="*/ 1943196 h 6862288"/>
              <a:gd name="connsiteX423" fmla="*/ 1392458 w 4794266"/>
              <a:gd name="connsiteY423" fmla="*/ 1943196 h 6862288"/>
              <a:gd name="connsiteX424" fmla="*/ 1304354 w 4794266"/>
              <a:gd name="connsiteY424" fmla="*/ 1943196 h 6862288"/>
              <a:gd name="connsiteX425" fmla="*/ 2282766 w 4794266"/>
              <a:gd name="connsiteY425" fmla="*/ 0 h 6862288"/>
              <a:gd name="connsiteX426" fmla="*/ 2085184 w 4794266"/>
              <a:gd name="connsiteY426" fmla="*/ 0 h 6862288"/>
              <a:gd name="connsiteX427" fmla="*/ 2180489 w 4794266"/>
              <a:gd name="connsiteY427" fmla="*/ 0 h 6862288"/>
              <a:gd name="connsiteX428" fmla="*/ 921627 w 4794266"/>
              <a:gd name="connsiteY428" fmla="*/ 2503438 h 6862288"/>
              <a:gd name="connsiteX429" fmla="*/ 0 w 4794266"/>
              <a:gd name="connsiteY429" fmla="*/ 2503438 h 6862288"/>
              <a:gd name="connsiteX430" fmla="*/ 0 w 4794266"/>
              <a:gd name="connsiteY430" fmla="*/ 2418757 h 6862288"/>
              <a:gd name="connsiteX431" fmla="*/ 868685 w 4794266"/>
              <a:gd name="connsiteY431" fmla="*/ 2418757 h 6862288"/>
              <a:gd name="connsiteX432" fmla="*/ 2085184 w 4794266"/>
              <a:gd name="connsiteY432" fmla="*/ 0 h 6862288"/>
              <a:gd name="connsiteX433" fmla="*/ 1883218 w 4794266"/>
              <a:gd name="connsiteY433" fmla="*/ 0 h 6862288"/>
              <a:gd name="connsiteX434" fmla="*/ 1978547 w 4794266"/>
              <a:gd name="connsiteY434" fmla="*/ 0 h 6862288"/>
              <a:gd name="connsiteX435" fmla="*/ 813769 w 4794266"/>
              <a:gd name="connsiteY435" fmla="*/ 2332241 h 6862288"/>
              <a:gd name="connsiteX436" fmla="*/ 0 w 4794266"/>
              <a:gd name="connsiteY436" fmla="*/ 2332241 h 6862288"/>
              <a:gd name="connsiteX437" fmla="*/ 0 w 4794266"/>
              <a:gd name="connsiteY437" fmla="*/ 2247501 h 6862288"/>
              <a:gd name="connsiteX438" fmla="*/ 753901 w 4794266"/>
              <a:gd name="connsiteY438" fmla="*/ 2247501 h 6862288"/>
              <a:gd name="connsiteX439" fmla="*/ 753901 w 4794266"/>
              <a:gd name="connsiteY439" fmla="*/ 2251031 h 6862288"/>
              <a:gd name="connsiteX440" fmla="*/ 1883218 w 4794266"/>
              <a:gd name="connsiteY440" fmla="*/ 0 h 6862288"/>
              <a:gd name="connsiteX441" fmla="*/ 1676567 w 4794266"/>
              <a:gd name="connsiteY441" fmla="*/ 0 h 6862288"/>
              <a:gd name="connsiteX442" fmla="*/ 1775670 w 4794266"/>
              <a:gd name="connsiteY442" fmla="*/ 0 h 6862288"/>
              <a:gd name="connsiteX443" fmla="*/ 1085842 w 4794266"/>
              <a:gd name="connsiteY443" fmla="*/ 1367346 h 6862288"/>
              <a:gd name="connsiteX444" fmla="*/ 1039779 w 4794266"/>
              <a:gd name="connsiteY444" fmla="*/ 1264773 h 6862288"/>
              <a:gd name="connsiteX445" fmla="*/ 1676567 w 4794266"/>
              <a:gd name="connsiteY445" fmla="*/ 0 h 6862288"/>
              <a:gd name="connsiteX446" fmla="*/ 1479705 w 4794266"/>
              <a:gd name="connsiteY446" fmla="*/ 0 h 6862288"/>
              <a:gd name="connsiteX447" fmla="*/ 1574216 w 4794266"/>
              <a:gd name="connsiteY447" fmla="*/ 0 h 6862288"/>
              <a:gd name="connsiteX448" fmla="*/ 995314 w 4794266"/>
              <a:gd name="connsiteY448" fmla="*/ 1165036 h 6862288"/>
              <a:gd name="connsiteX449" fmla="*/ 946402 w 4794266"/>
              <a:gd name="connsiteY449" fmla="*/ 1069591 h 6862288"/>
              <a:gd name="connsiteX450" fmla="*/ 1479705 w 4794266"/>
              <a:gd name="connsiteY450" fmla="*/ 0 h 6862288"/>
              <a:gd name="connsiteX451" fmla="*/ 1270221 w 4794266"/>
              <a:gd name="connsiteY451" fmla="*/ 0 h 6862288"/>
              <a:gd name="connsiteX452" fmla="*/ 1371191 w 4794266"/>
              <a:gd name="connsiteY452" fmla="*/ 0 h 6862288"/>
              <a:gd name="connsiteX453" fmla="*/ 886459 w 4794266"/>
              <a:gd name="connsiteY453" fmla="*/ 962730 h 6862288"/>
              <a:gd name="connsiteX454" fmla="*/ 837468 w 4794266"/>
              <a:gd name="connsiteY454" fmla="*/ 867670 h 6862288"/>
              <a:gd name="connsiteX455" fmla="*/ 1270221 w 4794266"/>
              <a:gd name="connsiteY455" fmla="*/ 0 h 6862288"/>
              <a:gd name="connsiteX456" fmla="*/ 1086586 w 4794266"/>
              <a:gd name="connsiteY456" fmla="*/ 0 h 6862288"/>
              <a:gd name="connsiteX457" fmla="*/ 1183878 w 4794266"/>
              <a:gd name="connsiteY457" fmla="*/ 0 h 6862288"/>
              <a:gd name="connsiteX458" fmla="*/ 797450 w 4794266"/>
              <a:gd name="connsiteY458" fmla="*/ 760440 h 6862288"/>
              <a:gd name="connsiteX459" fmla="*/ 744092 w 4794266"/>
              <a:gd name="connsiteY459" fmla="*/ 658939 h 6862288"/>
              <a:gd name="connsiteX460" fmla="*/ 1086586 w 4794266"/>
              <a:gd name="connsiteY460" fmla="*/ 0 h 6862288"/>
              <a:gd name="connsiteX461" fmla="*/ 882903 w 4794266"/>
              <a:gd name="connsiteY461" fmla="*/ 0 h 6862288"/>
              <a:gd name="connsiteX462" fmla="*/ 983094 w 4794266"/>
              <a:gd name="connsiteY462" fmla="*/ 0 h 6862288"/>
              <a:gd name="connsiteX463" fmla="*/ 699348 w 4794266"/>
              <a:gd name="connsiteY463" fmla="*/ 573640 h 6862288"/>
              <a:gd name="connsiteX464" fmla="*/ 657662 w 4794266"/>
              <a:gd name="connsiteY464" fmla="*/ 488488 h 6862288"/>
              <a:gd name="connsiteX465" fmla="*/ 650715 w 4794266"/>
              <a:gd name="connsiteY465" fmla="*/ 474296 h 6862288"/>
              <a:gd name="connsiteX466" fmla="*/ 882903 w 4794266"/>
              <a:gd name="connsiteY466" fmla="*/ 0 h 6862288"/>
              <a:gd name="connsiteX467" fmla="*/ 677572 w 4794266"/>
              <a:gd name="connsiteY467" fmla="*/ 0 h 6862288"/>
              <a:gd name="connsiteX468" fmla="*/ 778686 w 4794266"/>
              <a:gd name="connsiteY468" fmla="*/ 0 h 6862288"/>
              <a:gd name="connsiteX469" fmla="*/ 588085 w 4794266"/>
              <a:gd name="connsiteY469" fmla="*/ 371319 h 6862288"/>
              <a:gd name="connsiteX470" fmla="*/ 545333 w 4794266"/>
              <a:gd name="connsiteY470" fmla="*/ 279088 h 6862288"/>
              <a:gd name="connsiteX471" fmla="*/ 541771 w 4794266"/>
              <a:gd name="connsiteY471" fmla="*/ 275541 h 6862288"/>
              <a:gd name="connsiteX472" fmla="*/ 677572 w 4794266"/>
              <a:gd name="connsiteY472" fmla="*/ 0 h 6862288"/>
              <a:gd name="connsiteX473" fmla="*/ 483066 w 4794266"/>
              <a:gd name="connsiteY473" fmla="*/ 0 h 6862288"/>
              <a:gd name="connsiteX474" fmla="*/ 579239 w 4794266"/>
              <a:gd name="connsiteY474" fmla="*/ 0 h 6862288"/>
              <a:gd name="connsiteX475" fmla="*/ 496812 w 4794266"/>
              <a:gd name="connsiteY475" fmla="*/ 169055 h 6862288"/>
              <a:gd name="connsiteX476" fmla="*/ 448395 w 4794266"/>
              <a:gd name="connsiteY476" fmla="*/ 67508 h 6862288"/>
              <a:gd name="connsiteX477" fmla="*/ 483066 w 4794266"/>
              <a:gd name="connsiteY477" fmla="*/ 0 h 6862288"/>
              <a:gd name="connsiteX478" fmla="*/ 281623 w 4794266"/>
              <a:gd name="connsiteY478" fmla="*/ 0 h 6862288"/>
              <a:gd name="connsiteX479" fmla="*/ 380286 w 4794266"/>
              <a:gd name="connsiteY479" fmla="*/ 0 h 6862288"/>
              <a:gd name="connsiteX480" fmla="*/ 347483 w 4794266"/>
              <a:gd name="connsiteY480" fmla="*/ 69038 h 6862288"/>
              <a:gd name="connsiteX481" fmla="*/ 1036285 w 4794266"/>
              <a:gd name="connsiteY481" fmla="*/ 1460728 h 6862288"/>
              <a:gd name="connsiteX482" fmla="*/ 941880 w 4794266"/>
              <a:gd name="connsiteY482" fmla="*/ 1460728 h 6862288"/>
              <a:gd name="connsiteX483" fmla="*/ 246086 w 4794266"/>
              <a:gd name="connsiteY483" fmla="*/ 69038 h 6862288"/>
              <a:gd name="connsiteX484" fmla="*/ 281623 w 4794266"/>
              <a:gd name="connsiteY484" fmla="*/ 0 h 6862288"/>
              <a:gd name="connsiteX485" fmla="*/ 79031 w 4794266"/>
              <a:gd name="connsiteY485" fmla="*/ 0 h 6862288"/>
              <a:gd name="connsiteX486" fmla="*/ 173569 w 4794266"/>
              <a:gd name="connsiteY486" fmla="*/ 0 h 6862288"/>
              <a:gd name="connsiteX487" fmla="*/ 0 w 4794266"/>
              <a:gd name="connsiteY487" fmla="*/ 349055 h 6862288"/>
              <a:gd name="connsiteX488" fmla="*/ 0 w 4794266"/>
              <a:gd name="connsiteY488" fmla="*/ 155555 h 6862288"/>
              <a:gd name="connsiteX489" fmla="*/ 79031 w 4794266"/>
              <a:gd name="connsiteY489" fmla="*/ 0 h 6862288"/>
              <a:gd name="connsiteX0" fmla="*/ 0 w 4794266"/>
              <a:gd name="connsiteY0" fmla="*/ 6708903 h 6862288"/>
              <a:gd name="connsiteX1" fmla="*/ 371024 w 4794266"/>
              <a:gd name="connsiteY1" fmla="*/ 6708903 h 6862288"/>
              <a:gd name="connsiteX2" fmla="*/ 413711 w 4794266"/>
              <a:gd name="connsiteY2" fmla="*/ 6798821 h 6862288"/>
              <a:gd name="connsiteX3" fmla="*/ 0 w 4794266"/>
              <a:gd name="connsiteY3" fmla="*/ 6798821 h 6862288"/>
              <a:gd name="connsiteX4" fmla="*/ 0 w 4794266"/>
              <a:gd name="connsiteY4" fmla="*/ 6708903 h 6862288"/>
              <a:gd name="connsiteX5" fmla="*/ 0 w 4794266"/>
              <a:gd name="connsiteY5" fmla="*/ 6537707 h 6862288"/>
              <a:gd name="connsiteX6" fmla="*/ 275057 w 4794266"/>
              <a:gd name="connsiteY6" fmla="*/ 6537707 h 6862288"/>
              <a:gd name="connsiteX7" fmla="*/ 320404 w 4794266"/>
              <a:gd name="connsiteY7" fmla="*/ 6627492 h 6862288"/>
              <a:gd name="connsiteX8" fmla="*/ 0 w 4794266"/>
              <a:gd name="connsiteY8" fmla="*/ 6627492 h 6862288"/>
              <a:gd name="connsiteX9" fmla="*/ 0 w 4794266"/>
              <a:gd name="connsiteY9" fmla="*/ 6537707 h 6862288"/>
              <a:gd name="connsiteX10" fmla="*/ 1086471 w 4794266"/>
              <a:gd name="connsiteY10" fmla="*/ 6382080 h 6862288"/>
              <a:gd name="connsiteX11" fmla="*/ 1176256 w 4794266"/>
              <a:gd name="connsiteY11" fmla="*/ 6382080 h 6862288"/>
              <a:gd name="connsiteX12" fmla="*/ 1133159 w 4794266"/>
              <a:gd name="connsiteY12" fmla="*/ 6471865 h 6862288"/>
              <a:gd name="connsiteX13" fmla="*/ 1086471 w 4794266"/>
              <a:gd name="connsiteY13" fmla="*/ 6382080 h 6862288"/>
              <a:gd name="connsiteX14" fmla="*/ 176048 w 4794266"/>
              <a:gd name="connsiteY14" fmla="*/ 6350955 h 6862288"/>
              <a:gd name="connsiteX15" fmla="*/ 226884 w 4794266"/>
              <a:gd name="connsiteY15" fmla="*/ 6440996 h 6862288"/>
              <a:gd name="connsiteX16" fmla="*/ 121581 w 4794266"/>
              <a:gd name="connsiteY16" fmla="*/ 6440996 h 6862288"/>
              <a:gd name="connsiteX17" fmla="*/ 176048 w 4794266"/>
              <a:gd name="connsiteY17" fmla="*/ 6350955 h 6862288"/>
              <a:gd name="connsiteX18" fmla="*/ 993094 w 4794266"/>
              <a:gd name="connsiteY18" fmla="*/ 6210896 h 6862288"/>
              <a:gd name="connsiteX19" fmla="*/ 1254175 w 4794266"/>
              <a:gd name="connsiteY19" fmla="*/ 6210896 h 6862288"/>
              <a:gd name="connsiteX20" fmla="*/ 1212402 w 4794266"/>
              <a:gd name="connsiteY20" fmla="*/ 6300814 h 6862288"/>
              <a:gd name="connsiteX21" fmla="*/ 1041829 w 4794266"/>
              <a:gd name="connsiteY21" fmla="*/ 6300814 h 6862288"/>
              <a:gd name="connsiteX22" fmla="*/ 993094 w 4794266"/>
              <a:gd name="connsiteY22" fmla="*/ 6210896 h 6862288"/>
              <a:gd name="connsiteX23" fmla="*/ 87450 w 4794266"/>
              <a:gd name="connsiteY23" fmla="*/ 6148644 h 6862288"/>
              <a:gd name="connsiteX24" fmla="*/ 133591 w 4794266"/>
              <a:gd name="connsiteY24" fmla="*/ 6246047 h 6862288"/>
              <a:gd name="connsiteX25" fmla="*/ 34210 w 4794266"/>
              <a:gd name="connsiteY25" fmla="*/ 6440853 h 6862288"/>
              <a:gd name="connsiteX26" fmla="*/ 0 w 4794266"/>
              <a:gd name="connsiteY26" fmla="*/ 6440853 h 6862288"/>
              <a:gd name="connsiteX27" fmla="*/ 0 w 4794266"/>
              <a:gd name="connsiteY27" fmla="*/ 6316076 h 6862288"/>
              <a:gd name="connsiteX28" fmla="*/ 87450 w 4794266"/>
              <a:gd name="connsiteY28" fmla="*/ 6148644 h 6862288"/>
              <a:gd name="connsiteX29" fmla="*/ 915275 w 4794266"/>
              <a:gd name="connsiteY29" fmla="*/ 6024142 h 6862288"/>
              <a:gd name="connsiteX30" fmla="*/ 1347547 w 4794266"/>
              <a:gd name="connsiteY30" fmla="*/ 6024142 h 6862288"/>
              <a:gd name="connsiteX31" fmla="*/ 1305714 w 4794266"/>
              <a:gd name="connsiteY31" fmla="*/ 6113783 h 6862288"/>
              <a:gd name="connsiteX32" fmla="*/ 957108 w 4794266"/>
              <a:gd name="connsiteY32" fmla="*/ 6113783 h 6862288"/>
              <a:gd name="connsiteX33" fmla="*/ 915275 w 4794266"/>
              <a:gd name="connsiteY33" fmla="*/ 6024142 h 6862288"/>
              <a:gd name="connsiteX34" fmla="*/ 0 w 4794266"/>
              <a:gd name="connsiteY34" fmla="*/ 5987282 h 6862288"/>
              <a:gd name="connsiteX35" fmla="*/ 24904 w 4794266"/>
              <a:gd name="connsiteY35" fmla="*/ 6035135 h 6862288"/>
              <a:gd name="connsiteX36" fmla="*/ 24904 w 4794266"/>
              <a:gd name="connsiteY36" fmla="*/ 6045792 h 6862288"/>
              <a:gd name="connsiteX37" fmla="*/ 0 w 4794266"/>
              <a:gd name="connsiteY37" fmla="*/ 6098551 h 6862288"/>
              <a:gd name="connsiteX38" fmla="*/ 0 w 4794266"/>
              <a:gd name="connsiteY38" fmla="*/ 5987282 h 6862288"/>
              <a:gd name="connsiteX39" fmla="*/ 821899 w 4794266"/>
              <a:gd name="connsiteY39" fmla="*/ 5852947 h 6862288"/>
              <a:gd name="connsiteX40" fmla="*/ 1440872 w 4794266"/>
              <a:gd name="connsiteY40" fmla="*/ 5852947 h 6862288"/>
              <a:gd name="connsiteX41" fmla="*/ 1398428 w 4794266"/>
              <a:gd name="connsiteY41" fmla="*/ 5942732 h 6862288"/>
              <a:gd name="connsiteX42" fmla="*/ 867880 w 4794266"/>
              <a:gd name="connsiteY42" fmla="*/ 5942732 h 6862288"/>
              <a:gd name="connsiteX43" fmla="*/ 821899 w 4794266"/>
              <a:gd name="connsiteY43" fmla="*/ 5852947 h 6862288"/>
              <a:gd name="connsiteX44" fmla="*/ 728522 w 4794266"/>
              <a:gd name="connsiteY44" fmla="*/ 5681762 h 6862288"/>
              <a:gd name="connsiteX45" fmla="*/ 1518715 w 4794266"/>
              <a:gd name="connsiteY45" fmla="*/ 5681762 h 6862288"/>
              <a:gd name="connsiteX46" fmla="*/ 1476572 w 4794266"/>
              <a:gd name="connsiteY46" fmla="*/ 5771680 h 6862288"/>
              <a:gd name="connsiteX47" fmla="*/ 774178 w 4794266"/>
              <a:gd name="connsiteY47" fmla="*/ 5771680 h 6862288"/>
              <a:gd name="connsiteX48" fmla="*/ 728522 w 4794266"/>
              <a:gd name="connsiteY48" fmla="*/ 5681762 h 6862288"/>
              <a:gd name="connsiteX49" fmla="*/ 0 w 4794266"/>
              <a:gd name="connsiteY49" fmla="*/ 5577337 h 6862288"/>
              <a:gd name="connsiteX50" fmla="*/ 647163 w 4794266"/>
              <a:gd name="connsiteY50" fmla="*/ 6860983 h 6862288"/>
              <a:gd name="connsiteX51" fmla="*/ 544192 w 4794266"/>
              <a:gd name="connsiteY51" fmla="*/ 6860983 h 6862288"/>
              <a:gd name="connsiteX52" fmla="*/ 0 w 4794266"/>
              <a:gd name="connsiteY52" fmla="*/ 5779803 h 6862288"/>
              <a:gd name="connsiteX53" fmla="*/ 0 w 4794266"/>
              <a:gd name="connsiteY53" fmla="*/ 5577337 h 6862288"/>
              <a:gd name="connsiteX54" fmla="*/ 650713 w 4794266"/>
              <a:gd name="connsiteY54" fmla="*/ 5495009 h 6862288"/>
              <a:gd name="connsiteX55" fmla="*/ 1627608 w 4794266"/>
              <a:gd name="connsiteY55" fmla="*/ 5495009 h 6862288"/>
              <a:gd name="connsiteX56" fmla="*/ 1581428 w 4794266"/>
              <a:gd name="connsiteY56" fmla="*/ 5584650 h 6862288"/>
              <a:gd name="connsiteX57" fmla="*/ 693341 w 4794266"/>
              <a:gd name="connsiteY57" fmla="*/ 5584650 h 6862288"/>
              <a:gd name="connsiteX58" fmla="*/ 650713 w 4794266"/>
              <a:gd name="connsiteY58" fmla="*/ 5495009 h 6862288"/>
              <a:gd name="connsiteX59" fmla="*/ 557337 w 4794266"/>
              <a:gd name="connsiteY59" fmla="*/ 5323815 h 6862288"/>
              <a:gd name="connsiteX60" fmla="*/ 1705448 w 4794266"/>
              <a:gd name="connsiteY60" fmla="*/ 5323815 h 6862288"/>
              <a:gd name="connsiteX61" fmla="*/ 1663056 w 4794266"/>
              <a:gd name="connsiteY61" fmla="*/ 5413600 h 6862288"/>
              <a:gd name="connsiteX62" fmla="*/ 603262 w 4794266"/>
              <a:gd name="connsiteY62" fmla="*/ 5413600 h 6862288"/>
              <a:gd name="connsiteX63" fmla="*/ 557337 w 4794266"/>
              <a:gd name="connsiteY63" fmla="*/ 5323815 h 6862288"/>
              <a:gd name="connsiteX64" fmla="*/ 0 w 4794266"/>
              <a:gd name="connsiteY64" fmla="*/ 5189911 h 6862288"/>
              <a:gd name="connsiteX65" fmla="*/ 833962 w 4794266"/>
              <a:gd name="connsiteY65" fmla="*/ 6860992 h 6862288"/>
              <a:gd name="connsiteX66" fmla="*/ 735833 w 4794266"/>
              <a:gd name="connsiteY66" fmla="*/ 6860992 h 6862288"/>
              <a:gd name="connsiteX67" fmla="*/ 0 w 4794266"/>
              <a:gd name="connsiteY67" fmla="*/ 5387909 h 6862288"/>
              <a:gd name="connsiteX68" fmla="*/ 0 w 4794266"/>
              <a:gd name="connsiteY68" fmla="*/ 5189911 h 6862288"/>
              <a:gd name="connsiteX69" fmla="*/ 845930 w 4794266"/>
              <a:gd name="connsiteY69" fmla="*/ 6845445 h 6862288"/>
              <a:gd name="connsiteX70" fmla="*/ 849480 w 4794266"/>
              <a:gd name="connsiteY70" fmla="*/ 6845445 h 6862288"/>
              <a:gd name="connsiteX71" fmla="*/ 845930 w 4794266"/>
              <a:gd name="connsiteY71" fmla="*/ 6845445 h 6862288"/>
              <a:gd name="connsiteX72" fmla="*/ 463961 w 4794266"/>
              <a:gd name="connsiteY72" fmla="*/ 5137061 h 6862288"/>
              <a:gd name="connsiteX73" fmla="*/ 1783270 w 4794266"/>
              <a:gd name="connsiteY73" fmla="*/ 5137061 h 6862288"/>
              <a:gd name="connsiteX74" fmla="*/ 1741052 w 4794266"/>
              <a:gd name="connsiteY74" fmla="*/ 5226979 h 6862288"/>
              <a:gd name="connsiteX75" fmla="*/ 509697 w 4794266"/>
              <a:gd name="connsiteY75" fmla="*/ 5226979 h 6862288"/>
              <a:gd name="connsiteX76" fmla="*/ 463961 w 4794266"/>
              <a:gd name="connsiteY76" fmla="*/ 5137061 h 6862288"/>
              <a:gd name="connsiteX77" fmla="*/ 1676125 w 4794266"/>
              <a:gd name="connsiteY77" fmla="*/ 4374492 h 6862288"/>
              <a:gd name="connsiteX78" fmla="*/ 1721083 w 4794266"/>
              <a:gd name="connsiteY78" fmla="*/ 4474715 h 6862288"/>
              <a:gd name="connsiteX79" fmla="*/ 1603498 w 4794266"/>
              <a:gd name="connsiteY79" fmla="*/ 4728851 h 6862288"/>
              <a:gd name="connsiteX80" fmla="*/ 1506664 w 4794266"/>
              <a:gd name="connsiteY80" fmla="*/ 4728851 h 6862288"/>
              <a:gd name="connsiteX81" fmla="*/ 1676125 w 4794266"/>
              <a:gd name="connsiteY81" fmla="*/ 4374492 h 6862288"/>
              <a:gd name="connsiteX82" fmla="*/ 1575538 w 4794266"/>
              <a:gd name="connsiteY82" fmla="*/ 4172172 h 6862288"/>
              <a:gd name="connsiteX83" fmla="*/ 1624211 w 4794266"/>
              <a:gd name="connsiteY83" fmla="*/ 4264954 h 6862288"/>
              <a:gd name="connsiteX84" fmla="*/ 1627689 w 4794266"/>
              <a:gd name="connsiteY84" fmla="*/ 4275659 h 6862288"/>
              <a:gd name="connsiteX85" fmla="*/ 1405177 w 4794266"/>
              <a:gd name="connsiteY85" fmla="*/ 4728862 h 6862288"/>
              <a:gd name="connsiteX86" fmla="*/ 1304352 w 4794266"/>
              <a:gd name="connsiteY86" fmla="*/ 4728862 h 6862288"/>
              <a:gd name="connsiteX87" fmla="*/ 1575538 w 4794266"/>
              <a:gd name="connsiteY87" fmla="*/ 4172172 h 6862288"/>
              <a:gd name="connsiteX88" fmla="*/ 1466667 w 4794266"/>
              <a:gd name="connsiteY88" fmla="*/ 3969861 h 6862288"/>
              <a:gd name="connsiteX89" fmla="*/ 1511813 w 4794266"/>
              <a:gd name="connsiteY89" fmla="*/ 4057539 h 6862288"/>
              <a:gd name="connsiteX90" fmla="*/ 1518759 w 4794266"/>
              <a:gd name="connsiteY90" fmla="*/ 4068060 h 6862288"/>
              <a:gd name="connsiteX91" fmla="*/ 1199267 w 4794266"/>
              <a:gd name="connsiteY91" fmla="*/ 4713366 h 6862288"/>
              <a:gd name="connsiteX92" fmla="*/ 1102031 w 4794266"/>
              <a:gd name="connsiteY92" fmla="*/ 4713366 h 6862288"/>
              <a:gd name="connsiteX93" fmla="*/ 1466667 w 4794266"/>
              <a:gd name="connsiteY93" fmla="*/ 3969861 h 6862288"/>
              <a:gd name="connsiteX94" fmla="*/ 1375942 w 4794266"/>
              <a:gd name="connsiteY94" fmla="*/ 3767540 h 6862288"/>
              <a:gd name="connsiteX95" fmla="*/ 1425327 w 4794266"/>
              <a:gd name="connsiteY95" fmla="*/ 3869505 h 6862288"/>
              <a:gd name="connsiteX96" fmla="*/ 1002020 w 4794266"/>
              <a:gd name="connsiteY96" fmla="*/ 4713356 h 6862288"/>
              <a:gd name="connsiteX97" fmla="*/ 899721 w 4794266"/>
              <a:gd name="connsiteY97" fmla="*/ 4713356 h 6862288"/>
              <a:gd name="connsiteX98" fmla="*/ 1375942 w 4794266"/>
              <a:gd name="connsiteY98" fmla="*/ 3767540 h 6862288"/>
              <a:gd name="connsiteX99" fmla="*/ 1282723 w 4794266"/>
              <a:gd name="connsiteY99" fmla="*/ 3580788 h 6862288"/>
              <a:gd name="connsiteX100" fmla="*/ 1331961 w 4794266"/>
              <a:gd name="connsiteY100" fmla="*/ 3680007 h 6862288"/>
              <a:gd name="connsiteX101" fmla="*/ 807928 w 4794266"/>
              <a:gd name="connsiteY101" fmla="*/ 4728888 h 6862288"/>
              <a:gd name="connsiteX102" fmla="*/ 712969 w 4794266"/>
              <a:gd name="connsiteY102" fmla="*/ 4728888 h 6862288"/>
              <a:gd name="connsiteX103" fmla="*/ 1282723 w 4794266"/>
              <a:gd name="connsiteY103" fmla="*/ 3580788 h 6862288"/>
              <a:gd name="connsiteX104" fmla="*/ 1177644 w 4794266"/>
              <a:gd name="connsiteY104" fmla="*/ 3378477 h 6862288"/>
              <a:gd name="connsiteX105" fmla="*/ 1223042 w 4794266"/>
              <a:gd name="connsiteY105" fmla="*/ 3480350 h 6862288"/>
              <a:gd name="connsiteX106" fmla="*/ 611920 w 4794266"/>
              <a:gd name="connsiteY106" fmla="*/ 4713359 h 6862288"/>
              <a:gd name="connsiteX107" fmla="*/ 510648 w 4794266"/>
              <a:gd name="connsiteY107" fmla="*/ 4713359 h 6862288"/>
              <a:gd name="connsiteX108" fmla="*/ 1177644 w 4794266"/>
              <a:gd name="connsiteY108" fmla="*/ 3378477 h 6862288"/>
              <a:gd name="connsiteX109" fmla="*/ 1076759 w 4794266"/>
              <a:gd name="connsiteY109" fmla="*/ 3176161 h 6862288"/>
              <a:gd name="connsiteX110" fmla="*/ 1129633 w 4794266"/>
              <a:gd name="connsiteY110" fmla="*/ 3274879 h 6862288"/>
              <a:gd name="connsiteX111" fmla="*/ 403509 w 4794266"/>
              <a:gd name="connsiteY111" fmla="*/ 4713347 h 6862288"/>
              <a:gd name="connsiteX112" fmla="*/ 308338 w 4794266"/>
              <a:gd name="connsiteY112" fmla="*/ 4713347 h 6862288"/>
              <a:gd name="connsiteX113" fmla="*/ 1076759 w 4794266"/>
              <a:gd name="connsiteY113" fmla="*/ 3176161 h 6862288"/>
              <a:gd name="connsiteX114" fmla="*/ 2533800 w 4794266"/>
              <a:gd name="connsiteY114" fmla="*/ 3082786 h 6862288"/>
              <a:gd name="connsiteX115" fmla="*/ 2638987 w 4794266"/>
              <a:gd name="connsiteY115" fmla="*/ 3082786 h 6862288"/>
              <a:gd name="connsiteX116" fmla="*/ 2586394 w 4794266"/>
              <a:gd name="connsiteY116" fmla="*/ 3187974 h 6862288"/>
              <a:gd name="connsiteX117" fmla="*/ 2533800 w 4794266"/>
              <a:gd name="connsiteY117" fmla="*/ 3082786 h 6862288"/>
              <a:gd name="connsiteX118" fmla="*/ 2331489 w 4794266"/>
              <a:gd name="connsiteY118" fmla="*/ 3082786 h 6862288"/>
              <a:gd name="connsiteX119" fmla="*/ 2434419 w 4794266"/>
              <a:gd name="connsiteY119" fmla="*/ 3082786 h 6862288"/>
              <a:gd name="connsiteX120" fmla="*/ 2530251 w 4794266"/>
              <a:gd name="connsiteY120" fmla="*/ 3277599 h 6862288"/>
              <a:gd name="connsiteX121" fmla="*/ 2480560 w 4794266"/>
              <a:gd name="connsiteY121" fmla="*/ 3375002 h 6862288"/>
              <a:gd name="connsiteX122" fmla="*/ 2331489 w 4794266"/>
              <a:gd name="connsiteY122" fmla="*/ 3082786 h 6862288"/>
              <a:gd name="connsiteX123" fmla="*/ 2129168 w 4794266"/>
              <a:gd name="connsiteY123" fmla="*/ 3082786 h 6862288"/>
              <a:gd name="connsiteX124" fmla="*/ 2229342 w 4794266"/>
              <a:gd name="connsiteY124" fmla="*/ 3082786 h 6862288"/>
              <a:gd name="connsiteX125" fmla="*/ 2436845 w 4794266"/>
              <a:gd name="connsiteY125" fmla="*/ 3481892 h 6862288"/>
              <a:gd name="connsiteX126" fmla="*/ 2429690 w 4794266"/>
              <a:gd name="connsiteY126" fmla="*/ 3492488 h 6862288"/>
              <a:gd name="connsiteX127" fmla="*/ 2383181 w 4794266"/>
              <a:gd name="connsiteY127" fmla="*/ 3577255 h 6862288"/>
              <a:gd name="connsiteX128" fmla="*/ 2129168 w 4794266"/>
              <a:gd name="connsiteY128" fmla="*/ 3082786 h 6862288"/>
              <a:gd name="connsiteX129" fmla="*/ 1942423 w 4794266"/>
              <a:gd name="connsiteY129" fmla="*/ 3082786 h 6862288"/>
              <a:gd name="connsiteX130" fmla="*/ 2038257 w 4794266"/>
              <a:gd name="connsiteY130" fmla="*/ 3082786 h 6862288"/>
              <a:gd name="connsiteX131" fmla="*/ 2343497 w 4794266"/>
              <a:gd name="connsiteY131" fmla="*/ 3680015 h 6862288"/>
              <a:gd name="connsiteX132" fmla="*/ 2332849 w 4794266"/>
              <a:gd name="connsiteY132" fmla="*/ 3694235 h 6862288"/>
              <a:gd name="connsiteX133" fmla="*/ 2290257 w 4794266"/>
              <a:gd name="connsiteY133" fmla="*/ 3779554 h 6862288"/>
              <a:gd name="connsiteX134" fmla="*/ 1942423 w 4794266"/>
              <a:gd name="connsiteY134" fmla="*/ 3082786 h 6862288"/>
              <a:gd name="connsiteX135" fmla="*/ 1740113 w 4794266"/>
              <a:gd name="connsiteY135" fmla="*/ 3082786 h 6862288"/>
              <a:gd name="connsiteX136" fmla="*/ 1838311 w 4794266"/>
              <a:gd name="connsiteY136" fmla="*/ 3082786 h 6862288"/>
              <a:gd name="connsiteX137" fmla="*/ 2234605 w 4794266"/>
              <a:gd name="connsiteY137" fmla="*/ 3871686 h 6862288"/>
              <a:gd name="connsiteX138" fmla="*/ 2227591 w 4794266"/>
              <a:gd name="connsiteY138" fmla="*/ 3885711 h 6862288"/>
              <a:gd name="connsiteX139" fmla="*/ 2189013 w 4794266"/>
              <a:gd name="connsiteY139" fmla="*/ 3966355 h 6862288"/>
              <a:gd name="connsiteX140" fmla="*/ 1740113 w 4794266"/>
              <a:gd name="connsiteY140" fmla="*/ 3082786 h 6862288"/>
              <a:gd name="connsiteX141" fmla="*/ 1537792 w 4794266"/>
              <a:gd name="connsiteY141" fmla="*/ 3082785 h 6862288"/>
              <a:gd name="connsiteX142" fmla="*/ 1640127 w 4794266"/>
              <a:gd name="connsiteY142" fmla="*/ 3082785 h 6862288"/>
              <a:gd name="connsiteX143" fmla="*/ 2141207 w 4794266"/>
              <a:gd name="connsiteY143" fmla="*/ 4081151 h 6862288"/>
              <a:gd name="connsiteX144" fmla="*/ 2130621 w 4794266"/>
              <a:gd name="connsiteY144" fmla="*/ 4098916 h 6862288"/>
              <a:gd name="connsiteX145" fmla="*/ 2091811 w 4794266"/>
              <a:gd name="connsiteY145" fmla="*/ 4184186 h 6862288"/>
              <a:gd name="connsiteX146" fmla="*/ 1537792 w 4794266"/>
              <a:gd name="connsiteY146" fmla="*/ 3082785 h 6862288"/>
              <a:gd name="connsiteX147" fmla="*/ 1335481 w 4794266"/>
              <a:gd name="connsiteY147" fmla="*/ 3082785 h 6862288"/>
              <a:gd name="connsiteX148" fmla="*/ 1434019 w 4794266"/>
              <a:gd name="connsiteY148" fmla="*/ 3082785 h 6862288"/>
              <a:gd name="connsiteX149" fmla="*/ 2032279 w 4794266"/>
              <a:gd name="connsiteY149" fmla="*/ 4272143 h 6862288"/>
              <a:gd name="connsiteX150" fmla="*/ 2021722 w 4794266"/>
              <a:gd name="connsiteY150" fmla="*/ 4300378 h 6862288"/>
              <a:gd name="connsiteX151" fmla="*/ 1983011 w 4794266"/>
              <a:gd name="connsiteY151" fmla="*/ 4370963 h 6862288"/>
              <a:gd name="connsiteX152" fmla="*/ 1335481 w 4794266"/>
              <a:gd name="connsiteY152" fmla="*/ 3082785 h 6862288"/>
              <a:gd name="connsiteX153" fmla="*/ 1133159 w 4794266"/>
              <a:gd name="connsiteY153" fmla="*/ 3082783 h 6862288"/>
              <a:gd name="connsiteX154" fmla="*/ 1236091 w 4794266"/>
              <a:gd name="connsiteY154" fmla="*/ 3082783 h 6862288"/>
              <a:gd name="connsiteX155" fmla="*/ 1938871 w 4794266"/>
              <a:gd name="connsiteY155" fmla="*/ 4463852 h 6862288"/>
              <a:gd name="connsiteX156" fmla="*/ 1814643 w 4794266"/>
              <a:gd name="connsiteY156" fmla="*/ 4713359 h 6862288"/>
              <a:gd name="connsiteX157" fmla="*/ 1715260 w 4794266"/>
              <a:gd name="connsiteY157" fmla="*/ 4713359 h 6862288"/>
              <a:gd name="connsiteX158" fmla="*/ 1839488 w 4794266"/>
              <a:gd name="connsiteY158" fmla="*/ 4467367 h 6862288"/>
              <a:gd name="connsiteX159" fmla="*/ 1133159 w 4794266"/>
              <a:gd name="connsiteY159" fmla="*/ 3082783 h 6862288"/>
              <a:gd name="connsiteX160" fmla="*/ 1225831 w 4794266"/>
              <a:gd name="connsiteY160" fmla="*/ 2911599 h 6862288"/>
              <a:gd name="connsiteX161" fmla="*/ 2732584 w 4794266"/>
              <a:gd name="connsiteY161" fmla="*/ 2911599 h 6862288"/>
              <a:gd name="connsiteX162" fmla="*/ 2690140 w 4794266"/>
              <a:gd name="connsiteY162" fmla="*/ 3001240 h 6862288"/>
              <a:gd name="connsiteX163" fmla="*/ 1179850 w 4794266"/>
              <a:gd name="connsiteY163" fmla="*/ 3001240 h 6862288"/>
              <a:gd name="connsiteX164" fmla="*/ 1225831 w 4794266"/>
              <a:gd name="connsiteY164" fmla="*/ 2911599 h 6862288"/>
              <a:gd name="connsiteX165" fmla="*/ 91650 w 4794266"/>
              <a:gd name="connsiteY165" fmla="*/ 2771529 h 6862288"/>
              <a:gd name="connsiteX166" fmla="*/ 195801 w 4794266"/>
              <a:gd name="connsiteY166" fmla="*/ 2771529 h 6862288"/>
              <a:gd name="connsiteX167" fmla="*/ 0 w 4794266"/>
              <a:gd name="connsiteY167" fmla="*/ 3143696 h 6862288"/>
              <a:gd name="connsiteX168" fmla="*/ 0 w 4794266"/>
              <a:gd name="connsiteY168" fmla="*/ 2946652 h 6862288"/>
              <a:gd name="connsiteX169" fmla="*/ 91650 w 4794266"/>
              <a:gd name="connsiteY169" fmla="*/ 2771529 h 6862288"/>
              <a:gd name="connsiteX170" fmla="*/ 483354 w 4794266"/>
              <a:gd name="connsiteY170" fmla="*/ 2771528 h 6862288"/>
              <a:gd name="connsiteX171" fmla="*/ 584961 w 4794266"/>
              <a:gd name="connsiteY171" fmla="*/ 2771528 h 6862288"/>
              <a:gd name="connsiteX172" fmla="*/ 0 w 4794266"/>
              <a:gd name="connsiteY172" fmla="*/ 3930829 h 6862288"/>
              <a:gd name="connsiteX173" fmla="*/ 0 w 4794266"/>
              <a:gd name="connsiteY173" fmla="*/ 3732738 h 6862288"/>
              <a:gd name="connsiteX174" fmla="*/ 483354 w 4794266"/>
              <a:gd name="connsiteY174" fmla="*/ 2771528 h 6862288"/>
              <a:gd name="connsiteX175" fmla="*/ 287854 w 4794266"/>
              <a:gd name="connsiteY175" fmla="*/ 2771528 h 6862288"/>
              <a:gd name="connsiteX176" fmla="*/ 382634 w 4794266"/>
              <a:gd name="connsiteY176" fmla="*/ 2771528 h 6862288"/>
              <a:gd name="connsiteX177" fmla="*/ 0 w 4794266"/>
              <a:gd name="connsiteY177" fmla="*/ 3539662 h 6862288"/>
              <a:gd name="connsiteX178" fmla="*/ 0 w 4794266"/>
              <a:gd name="connsiteY178" fmla="*/ 3345484 h 6862288"/>
              <a:gd name="connsiteX179" fmla="*/ 287854 w 4794266"/>
              <a:gd name="connsiteY179" fmla="*/ 2771528 h 6862288"/>
              <a:gd name="connsiteX180" fmla="*/ 1300102 w 4794266"/>
              <a:gd name="connsiteY180" fmla="*/ 2740403 h 6862288"/>
              <a:gd name="connsiteX181" fmla="*/ 2810392 w 4794266"/>
              <a:gd name="connsiteY181" fmla="*/ 2740403 h 6862288"/>
              <a:gd name="connsiteX182" fmla="*/ 2767948 w 4794266"/>
              <a:gd name="connsiteY182" fmla="*/ 2830045 h 6862288"/>
              <a:gd name="connsiteX183" fmla="*/ 1257658 w 4794266"/>
              <a:gd name="connsiteY183" fmla="*/ 2830045 h 6862288"/>
              <a:gd name="connsiteX184" fmla="*/ 1300102 w 4794266"/>
              <a:gd name="connsiteY184" fmla="*/ 2740403 h 6862288"/>
              <a:gd name="connsiteX185" fmla="*/ 0 w 4794266"/>
              <a:gd name="connsiteY185" fmla="*/ 2600343 h 6862288"/>
              <a:gd name="connsiteX186" fmla="*/ 778120 w 4794266"/>
              <a:gd name="connsiteY186" fmla="*/ 2600343 h 6862288"/>
              <a:gd name="connsiteX187" fmla="*/ 792257 w 4794266"/>
              <a:gd name="connsiteY187" fmla="*/ 2600343 h 6862288"/>
              <a:gd name="connsiteX188" fmla="*/ 880617 w 4794266"/>
              <a:gd name="connsiteY188" fmla="*/ 2600343 h 6862288"/>
              <a:gd name="connsiteX189" fmla="*/ 0 w 4794266"/>
              <a:gd name="connsiteY189" fmla="*/ 4336301 h 6862288"/>
              <a:gd name="connsiteX190" fmla="*/ 0 w 4794266"/>
              <a:gd name="connsiteY190" fmla="*/ 4135188 h 6862288"/>
              <a:gd name="connsiteX191" fmla="*/ 735707 w 4794266"/>
              <a:gd name="connsiteY191" fmla="*/ 2688735 h 6862288"/>
              <a:gd name="connsiteX192" fmla="*/ 0 w 4794266"/>
              <a:gd name="connsiteY192" fmla="*/ 2688735 h 6862288"/>
              <a:gd name="connsiteX193" fmla="*/ 0 w 4794266"/>
              <a:gd name="connsiteY193" fmla="*/ 2600343 h 6862288"/>
              <a:gd name="connsiteX194" fmla="*/ 3387196 w 4794266"/>
              <a:gd name="connsiteY194" fmla="*/ 2569217 h 6862288"/>
              <a:gd name="connsiteX195" fmla="*/ 3432921 w 4794266"/>
              <a:gd name="connsiteY195" fmla="*/ 2668350 h 6862288"/>
              <a:gd name="connsiteX196" fmla="*/ 1308307 w 4794266"/>
              <a:gd name="connsiteY196" fmla="*/ 6862288 h 6862288"/>
              <a:gd name="connsiteX197" fmla="*/ 1205888 w 4794266"/>
              <a:gd name="connsiteY197" fmla="*/ 6862288 h 6862288"/>
              <a:gd name="connsiteX198" fmla="*/ 1206546 w 4794266"/>
              <a:gd name="connsiteY198" fmla="*/ 6860998 h 6862288"/>
              <a:gd name="connsiteX199" fmla="*/ 1127055 w 4794266"/>
              <a:gd name="connsiteY199" fmla="*/ 6860998 h 6862288"/>
              <a:gd name="connsiteX200" fmla="*/ 1081302 w 4794266"/>
              <a:gd name="connsiteY200" fmla="*/ 6769162 h 6862288"/>
              <a:gd name="connsiteX201" fmla="*/ 226066 w 4794266"/>
              <a:gd name="connsiteY201" fmla="*/ 5059594 h 6862288"/>
              <a:gd name="connsiteX202" fmla="*/ 183832 w 4794266"/>
              <a:gd name="connsiteY202" fmla="*/ 4974822 h 6862288"/>
              <a:gd name="connsiteX203" fmla="*/ 1880226 w 4794266"/>
              <a:gd name="connsiteY203" fmla="*/ 4974822 h 6862288"/>
              <a:gd name="connsiteX204" fmla="*/ 1834473 w 4794266"/>
              <a:gd name="connsiteY204" fmla="*/ 5059594 h 6862288"/>
              <a:gd name="connsiteX205" fmla="*/ 324611 w 4794266"/>
              <a:gd name="connsiteY205" fmla="*/ 5059594 h 6862288"/>
              <a:gd name="connsiteX206" fmla="*/ 1134094 w 4794266"/>
              <a:gd name="connsiteY206" fmla="*/ 6673793 h 6862288"/>
              <a:gd name="connsiteX207" fmla="*/ 1376939 w 4794266"/>
              <a:gd name="connsiteY207" fmla="*/ 6182822 h 6862288"/>
              <a:gd name="connsiteX208" fmla="*/ 2073798 w 4794266"/>
              <a:gd name="connsiteY208" fmla="*/ 4794681 h 6862288"/>
              <a:gd name="connsiteX209" fmla="*/ 2172342 w 4794266"/>
              <a:gd name="connsiteY209" fmla="*/ 4794681 h 6862288"/>
              <a:gd name="connsiteX210" fmla="*/ 1415653 w 4794266"/>
              <a:gd name="connsiteY210" fmla="*/ 6306448 h 6862288"/>
              <a:gd name="connsiteX211" fmla="*/ 1179847 w 4794266"/>
              <a:gd name="connsiteY211" fmla="*/ 6769162 h 6862288"/>
              <a:gd name="connsiteX212" fmla="*/ 1217546 w 4794266"/>
              <a:gd name="connsiteY212" fmla="*/ 6839426 h 6862288"/>
              <a:gd name="connsiteX213" fmla="*/ 3387196 w 4794266"/>
              <a:gd name="connsiteY213" fmla="*/ 2569217 h 6862288"/>
              <a:gd name="connsiteX214" fmla="*/ 1393478 w 4794266"/>
              <a:gd name="connsiteY214" fmla="*/ 2553652 h 6862288"/>
              <a:gd name="connsiteX215" fmla="*/ 2903768 w 4794266"/>
              <a:gd name="connsiteY215" fmla="*/ 2553652 h 6862288"/>
              <a:gd name="connsiteX216" fmla="*/ 2857787 w 4794266"/>
              <a:gd name="connsiteY216" fmla="*/ 2643437 h 6862288"/>
              <a:gd name="connsiteX217" fmla="*/ 1351035 w 4794266"/>
              <a:gd name="connsiteY217" fmla="*/ 2643437 h 6862288"/>
              <a:gd name="connsiteX218" fmla="*/ 1393478 w 4794266"/>
              <a:gd name="connsiteY218" fmla="*/ 2553652 h 6862288"/>
              <a:gd name="connsiteX219" fmla="*/ 1471298 w 4794266"/>
              <a:gd name="connsiteY219" fmla="*/ 2382466 h 6862288"/>
              <a:gd name="connsiteX220" fmla="*/ 2981587 w 4794266"/>
              <a:gd name="connsiteY220" fmla="*/ 2382466 h 6862288"/>
              <a:gd name="connsiteX221" fmla="*/ 2939143 w 4794266"/>
              <a:gd name="connsiteY221" fmla="*/ 2472251 h 6862288"/>
              <a:gd name="connsiteX222" fmla="*/ 1428853 w 4794266"/>
              <a:gd name="connsiteY222" fmla="*/ 2472251 h 6862288"/>
              <a:gd name="connsiteX223" fmla="*/ 1471298 w 4794266"/>
              <a:gd name="connsiteY223" fmla="*/ 2382466 h 6862288"/>
              <a:gd name="connsiteX224" fmla="*/ 1364286 w 4794266"/>
              <a:gd name="connsiteY224" fmla="*/ 2211271 h 6862288"/>
              <a:gd name="connsiteX225" fmla="*/ 3074965 w 4794266"/>
              <a:gd name="connsiteY225" fmla="*/ 2211271 h 6862288"/>
              <a:gd name="connsiteX226" fmla="*/ 3029017 w 4794266"/>
              <a:gd name="connsiteY226" fmla="*/ 2299248 h 6862288"/>
              <a:gd name="connsiteX227" fmla="*/ 1420838 w 4794266"/>
              <a:gd name="connsiteY227" fmla="*/ 2299248 h 6862288"/>
              <a:gd name="connsiteX228" fmla="*/ 204981 w 4794266"/>
              <a:gd name="connsiteY228" fmla="*/ 4713353 h 6862288"/>
              <a:gd name="connsiteX229" fmla="*/ 106016 w 4794266"/>
              <a:gd name="connsiteY229" fmla="*/ 4713353 h 6862288"/>
              <a:gd name="connsiteX230" fmla="*/ 1364286 w 4794266"/>
              <a:gd name="connsiteY230" fmla="*/ 2211271 h 6862288"/>
              <a:gd name="connsiteX231" fmla="*/ 0 w 4794266"/>
              <a:gd name="connsiteY231" fmla="*/ 2071210 h 6862288"/>
              <a:gd name="connsiteX232" fmla="*/ 740567 w 4794266"/>
              <a:gd name="connsiteY232" fmla="*/ 2071210 h 6862288"/>
              <a:gd name="connsiteX233" fmla="*/ 698268 w 4794266"/>
              <a:gd name="connsiteY233" fmla="*/ 2160994 h 6862288"/>
              <a:gd name="connsiteX234" fmla="*/ 0 w 4794266"/>
              <a:gd name="connsiteY234" fmla="*/ 2160994 h 6862288"/>
              <a:gd name="connsiteX235" fmla="*/ 0 w 4794266"/>
              <a:gd name="connsiteY235" fmla="*/ 2071210 h 6862288"/>
              <a:gd name="connsiteX236" fmla="*/ 1263349 w 4794266"/>
              <a:gd name="connsiteY236" fmla="*/ 2040088 h 6862288"/>
              <a:gd name="connsiteX237" fmla="*/ 3168348 w 4794266"/>
              <a:gd name="connsiteY237" fmla="*/ 2040088 h 6862288"/>
              <a:gd name="connsiteX238" fmla="*/ 3118959 w 4794266"/>
              <a:gd name="connsiteY238" fmla="*/ 2124996 h 6862288"/>
              <a:gd name="connsiteX239" fmla="*/ 1319793 w 4794266"/>
              <a:gd name="connsiteY239" fmla="*/ 2124996 h 6862288"/>
              <a:gd name="connsiteX240" fmla="*/ 14514 w 4794266"/>
              <a:gd name="connsiteY240" fmla="*/ 4728892 h 6862288"/>
              <a:gd name="connsiteX241" fmla="*/ 0 w 4794266"/>
              <a:gd name="connsiteY241" fmla="*/ 4728892 h 6862288"/>
              <a:gd name="connsiteX242" fmla="*/ 0 w 4794266"/>
              <a:gd name="connsiteY242" fmla="*/ 4557406 h 6862288"/>
              <a:gd name="connsiteX243" fmla="*/ 1263349 w 4794266"/>
              <a:gd name="connsiteY243" fmla="*/ 2040088 h 6862288"/>
              <a:gd name="connsiteX244" fmla="*/ 3495719 w 4794266"/>
              <a:gd name="connsiteY244" fmla="*/ 1977841 h 6862288"/>
              <a:gd name="connsiteX245" fmla="*/ 3541835 w 4794266"/>
              <a:gd name="connsiteY245" fmla="*/ 2080385 h 6862288"/>
              <a:gd name="connsiteX246" fmla="*/ 2197370 w 4794266"/>
              <a:gd name="connsiteY246" fmla="*/ 4728895 h 6862288"/>
              <a:gd name="connsiteX247" fmla="*/ 2098043 w 4794266"/>
              <a:gd name="connsiteY247" fmla="*/ 4728895 h 6862288"/>
              <a:gd name="connsiteX248" fmla="*/ 3495719 w 4794266"/>
              <a:gd name="connsiteY248" fmla="*/ 1977841 h 6862288"/>
              <a:gd name="connsiteX249" fmla="*/ 0 w 4794266"/>
              <a:gd name="connsiteY249" fmla="*/ 1900015 h 6862288"/>
              <a:gd name="connsiteX250" fmla="*/ 833922 w 4794266"/>
              <a:gd name="connsiteY250" fmla="*/ 1900015 h 6862288"/>
              <a:gd name="connsiteX251" fmla="*/ 791380 w 4794266"/>
              <a:gd name="connsiteY251" fmla="*/ 1989799 h 6862288"/>
              <a:gd name="connsiteX252" fmla="*/ 0 w 4794266"/>
              <a:gd name="connsiteY252" fmla="*/ 1989799 h 6862288"/>
              <a:gd name="connsiteX253" fmla="*/ 0 w 4794266"/>
              <a:gd name="connsiteY253" fmla="*/ 1900015 h 6862288"/>
              <a:gd name="connsiteX254" fmla="*/ 0 w 4794266"/>
              <a:gd name="connsiteY254" fmla="*/ 1728829 h 6862288"/>
              <a:gd name="connsiteX255" fmla="*/ 911757 w 4794266"/>
              <a:gd name="connsiteY255" fmla="*/ 1728829 h 6862288"/>
              <a:gd name="connsiteX256" fmla="*/ 869523 w 4794266"/>
              <a:gd name="connsiteY256" fmla="*/ 1818614 h 6862288"/>
              <a:gd name="connsiteX257" fmla="*/ 0 w 4794266"/>
              <a:gd name="connsiteY257" fmla="*/ 1818614 h 6862288"/>
              <a:gd name="connsiteX258" fmla="*/ 0 w 4794266"/>
              <a:gd name="connsiteY258" fmla="*/ 1728829 h 6862288"/>
              <a:gd name="connsiteX259" fmla="*/ 3236271 w 4794266"/>
              <a:gd name="connsiteY259" fmla="*/ 1682140 h 6862288"/>
              <a:gd name="connsiteX260" fmla="*/ 3292621 w 4794266"/>
              <a:gd name="connsiteY260" fmla="*/ 1787327 h 6862288"/>
              <a:gd name="connsiteX261" fmla="*/ 3187434 w 4794266"/>
              <a:gd name="connsiteY261" fmla="*/ 1787327 h 6862288"/>
              <a:gd name="connsiteX262" fmla="*/ 3236271 w 4794266"/>
              <a:gd name="connsiteY262" fmla="*/ 1682140 h 6862288"/>
              <a:gd name="connsiteX263" fmla="*/ 0 w 4794266"/>
              <a:gd name="connsiteY263" fmla="*/ 1542076 h 6862288"/>
              <a:gd name="connsiteX264" fmla="*/ 1005127 w 4794266"/>
              <a:gd name="connsiteY264" fmla="*/ 1542076 h 6862288"/>
              <a:gd name="connsiteX265" fmla="*/ 959295 w 4794266"/>
              <a:gd name="connsiteY265" fmla="*/ 1631861 h 6862288"/>
              <a:gd name="connsiteX266" fmla="*/ 0 w 4794266"/>
              <a:gd name="connsiteY266" fmla="*/ 1631861 h 6862288"/>
              <a:gd name="connsiteX267" fmla="*/ 0 w 4794266"/>
              <a:gd name="connsiteY267" fmla="*/ 1542076 h 6862288"/>
              <a:gd name="connsiteX268" fmla="*/ 3132571 w 4794266"/>
              <a:gd name="connsiteY268" fmla="*/ 1479829 h 6862288"/>
              <a:gd name="connsiteX269" fmla="*/ 3184006 w 4794266"/>
              <a:gd name="connsiteY269" fmla="*/ 1573753 h 6862288"/>
              <a:gd name="connsiteX270" fmla="*/ 3084565 w 4794266"/>
              <a:gd name="connsiteY270" fmla="*/ 1772037 h 6862288"/>
              <a:gd name="connsiteX271" fmla="*/ 2985124 w 4794266"/>
              <a:gd name="connsiteY271" fmla="*/ 1772037 h 6862288"/>
              <a:gd name="connsiteX272" fmla="*/ 3132571 w 4794266"/>
              <a:gd name="connsiteY272" fmla="*/ 1479829 h 6862288"/>
              <a:gd name="connsiteX273" fmla="*/ 3389755 w 4794266"/>
              <a:gd name="connsiteY273" fmla="*/ 1386453 h 6862288"/>
              <a:gd name="connsiteX274" fmla="*/ 3479540 w 4794266"/>
              <a:gd name="connsiteY274" fmla="*/ 1386453 h 6862288"/>
              <a:gd name="connsiteX275" fmla="*/ 3436443 w 4794266"/>
              <a:gd name="connsiteY275" fmla="*/ 1476239 h 6862288"/>
              <a:gd name="connsiteX276" fmla="*/ 3389755 w 4794266"/>
              <a:gd name="connsiteY276" fmla="*/ 1386453 h 6862288"/>
              <a:gd name="connsiteX277" fmla="*/ 0 w 4794266"/>
              <a:gd name="connsiteY277" fmla="*/ 1378844 h 6862288"/>
              <a:gd name="connsiteX278" fmla="*/ 40400 w 4794266"/>
              <a:gd name="connsiteY278" fmla="*/ 1460702 h 6862288"/>
              <a:gd name="connsiteX279" fmla="*/ 0 w 4794266"/>
              <a:gd name="connsiteY279" fmla="*/ 1460702 h 6862288"/>
              <a:gd name="connsiteX280" fmla="*/ 0 w 4794266"/>
              <a:gd name="connsiteY280" fmla="*/ 1378844 h 6862288"/>
              <a:gd name="connsiteX281" fmla="*/ 3041878 w 4794266"/>
              <a:gd name="connsiteY281" fmla="*/ 1277509 h 6862288"/>
              <a:gd name="connsiteX282" fmla="*/ 3087101 w 4794266"/>
              <a:gd name="connsiteY282" fmla="*/ 1365185 h 6862288"/>
              <a:gd name="connsiteX283" fmla="*/ 3090579 w 4794266"/>
              <a:gd name="connsiteY283" fmla="*/ 1375707 h 6862288"/>
              <a:gd name="connsiteX284" fmla="*/ 2892295 w 4794266"/>
              <a:gd name="connsiteY284" fmla="*/ 1772009 h 6862288"/>
              <a:gd name="connsiteX285" fmla="*/ 2798371 w 4794266"/>
              <a:gd name="connsiteY285" fmla="*/ 1772009 h 6862288"/>
              <a:gd name="connsiteX286" fmla="*/ 3041878 w 4794266"/>
              <a:gd name="connsiteY286" fmla="*/ 1277509 h 6862288"/>
              <a:gd name="connsiteX287" fmla="*/ 3311937 w 4794266"/>
              <a:gd name="connsiteY287" fmla="*/ 1215257 h 6862288"/>
              <a:gd name="connsiteX288" fmla="*/ 3572933 w 4794266"/>
              <a:gd name="connsiteY288" fmla="*/ 1215257 h 6862288"/>
              <a:gd name="connsiteX289" fmla="*/ 3530029 w 4794266"/>
              <a:gd name="connsiteY289" fmla="*/ 1305042 h 6862288"/>
              <a:gd name="connsiteX290" fmla="*/ 3354840 w 4794266"/>
              <a:gd name="connsiteY290" fmla="*/ 1305042 h 6862288"/>
              <a:gd name="connsiteX291" fmla="*/ 3311937 w 4794266"/>
              <a:gd name="connsiteY291" fmla="*/ 1215257 h 6862288"/>
              <a:gd name="connsiteX292" fmla="*/ 2950989 w 4794266"/>
              <a:gd name="connsiteY292" fmla="*/ 1075199 h 6862288"/>
              <a:gd name="connsiteX293" fmla="*/ 2993582 w 4794266"/>
              <a:gd name="connsiteY293" fmla="*/ 1160086 h 6862288"/>
              <a:gd name="connsiteX294" fmla="*/ 2997131 w 4794266"/>
              <a:gd name="connsiteY294" fmla="*/ 1174233 h 6862288"/>
              <a:gd name="connsiteX295" fmla="*/ 2698982 w 4794266"/>
              <a:gd name="connsiteY295" fmla="*/ 1771979 h 6862288"/>
              <a:gd name="connsiteX296" fmla="*/ 2596050 w 4794266"/>
              <a:gd name="connsiteY296" fmla="*/ 1771979 h 6862288"/>
              <a:gd name="connsiteX297" fmla="*/ 2950989 w 4794266"/>
              <a:gd name="connsiteY297" fmla="*/ 1075199 h 6862288"/>
              <a:gd name="connsiteX298" fmla="*/ 3218559 w 4794266"/>
              <a:gd name="connsiteY298" fmla="*/ 1044073 h 6862288"/>
              <a:gd name="connsiteX299" fmla="*/ 3650802 w 4794266"/>
              <a:gd name="connsiteY299" fmla="*/ 1044073 h 6862288"/>
              <a:gd name="connsiteX300" fmla="*/ 3608632 w 4794266"/>
              <a:gd name="connsiteY300" fmla="*/ 1133858 h 6862288"/>
              <a:gd name="connsiteX301" fmla="*/ 3264243 w 4794266"/>
              <a:gd name="connsiteY301" fmla="*/ 1133858 h 6862288"/>
              <a:gd name="connsiteX302" fmla="*/ 3218559 w 4794266"/>
              <a:gd name="connsiteY302" fmla="*/ 1044073 h 6862288"/>
              <a:gd name="connsiteX303" fmla="*/ 0 w 4794266"/>
              <a:gd name="connsiteY303" fmla="*/ 969072 h 6862288"/>
              <a:gd name="connsiteX304" fmla="*/ 242609 w 4794266"/>
              <a:gd name="connsiteY304" fmla="*/ 1445195 h 6862288"/>
              <a:gd name="connsiteX305" fmla="*/ 141781 w 4794266"/>
              <a:gd name="connsiteY305" fmla="*/ 1445195 h 6862288"/>
              <a:gd name="connsiteX306" fmla="*/ 0 w 4794266"/>
              <a:gd name="connsiteY306" fmla="*/ 1165963 h 6862288"/>
              <a:gd name="connsiteX307" fmla="*/ 0 w 4794266"/>
              <a:gd name="connsiteY307" fmla="*/ 969072 h 6862288"/>
              <a:gd name="connsiteX308" fmla="*/ 2839507 w 4794266"/>
              <a:gd name="connsiteY308" fmla="*/ 888446 h 6862288"/>
              <a:gd name="connsiteX309" fmla="*/ 2888263 w 4794266"/>
              <a:gd name="connsiteY309" fmla="*/ 984396 h 6862288"/>
              <a:gd name="connsiteX310" fmla="*/ 2494733 w 4794266"/>
              <a:gd name="connsiteY310" fmla="*/ 1787533 h 6862288"/>
              <a:gd name="connsiteX311" fmla="*/ 2393739 w 4794266"/>
              <a:gd name="connsiteY311" fmla="*/ 1787533 h 6862288"/>
              <a:gd name="connsiteX312" fmla="*/ 2839507 w 4794266"/>
              <a:gd name="connsiteY312" fmla="*/ 888446 h 6862288"/>
              <a:gd name="connsiteX313" fmla="*/ 3125183 w 4794266"/>
              <a:gd name="connsiteY313" fmla="*/ 872877 h 6862288"/>
              <a:gd name="connsiteX314" fmla="*/ 3744155 w 4794266"/>
              <a:gd name="connsiteY314" fmla="*/ 872877 h 6862288"/>
              <a:gd name="connsiteX315" fmla="*/ 3701711 w 4794266"/>
              <a:gd name="connsiteY315" fmla="*/ 962518 h 6862288"/>
              <a:gd name="connsiteX316" fmla="*/ 3171164 w 4794266"/>
              <a:gd name="connsiteY316" fmla="*/ 962518 h 6862288"/>
              <a:gd name="connsiteX317" fmla="*/ 3125183 w 4794266"/>
              <a:gd name="connsiteY317" fmla="*/ 872877 h 6862288"/>
              <a:gd name="connsiteX318" fmla="*/ 3047375 w 4794266"/>
              <a:gd name="connsiteY318" fmla="*/ 701692 h 6862288"/>
              <a:gd name="connsiteX319" fmla="*/ 3837527 w 4794266"/>
              <a:gd name="connsiteY319" fmla="*/ 701692 h 6862288"/>
              <a:gd name="connsiteX320" fmla="*/ 3795008 w 4794266"/>
              <a:gd name="connsiteY320" fmla="*/ 791333 h 6862288"/>
              <a:gd name="connsiteX321" fmla="*/ 3089894 w 4794266"/>
              <a:gd name="connsiteY321" fmla="*/ 791333 h 6862288"/>
              <a:gd name="connsiteX322" fmla="*/ 3047375 w 4794266"/>
              <a:gd name="connsiteY322" fmla="*/ 701692 h 6862288"/>
              <a:gd name="connsiteX323" fmla="*/ 2741909 w 4794266"/>
              <a:gd name="connsiteY323" fmla="*/ 670568 h 6862288"/>
              <a:gd name="connsiteX324" fmla="*/ 2794841 w 4794266"/>
              <a:gd name="connsiteY324" fmla="*/ 773272 h 6862288"/>
              <a:gd name="connsiteX325" fmla="*/ 2286696 w 4794266"/>
              <a:gd name="connsiteY325" fmla="*/ 1771977 h 6862288"/>
              <a:gd name="connsiteX326" fmla="*/ 2191419 w 4794266"/>
              <a:gd name="connsiteY326" fmla="*/ 1771977 h 6862288"/>
              <a:gd name="connsiteX327" fmla="*/ 2741909 w 4794266"/>
              <a:gd name="connsiteY327" fmla="*/ 670568 h 6862288"/>
              <a:gd name="connsiteX328" fmla="*/ 0 w 4794266"/>
              <a:gd name="connsiteY328" fmla="*/ 587906 h 6862288"/>
              <a:gd name="connsiteX329" fmla="*/ 429355 w 4794266"/>
              <a:gd name="connsiteY329" fmla="*/ 1460707 h 6862288"/>
              <a:gd name="connsiteX330" fmla="*/ 335326 w 4794266"/>
              <a:gd name="connsiteY330" fmla="*/ 1460707 h 6862288"/>
              <a:gd name="connsiteX331" fmla="*/ 0 w 4794266"/>
              <a:gd name="connsiteY331" fmla="*/ 791234 h 6862288"/>
              <a:gd name="connsiteX332" fmla="*/ 0 w 4794266"/>
              <a:gd name="connsiteY332" fmla="*/ 587906 h 6862288"/>
              <a:gd name="connsiteX333" fmla="*/ 2953999 w 4794266"/>
              <a:gd name="connsiteY333" fmla="*/ 514940 h 6862288"/>
              <a:gd name="connsiteX334" fmla="*/ 3915367 w 4794266"/>
              <a:gd name="connsiteY334" fmla="*/ 514940 h 6862288"/>
              <a:gd name="connsiteX335" fmla="*/ 3873109 w 4794266"/>
              <a:gd name="connsiteY335" fmla="*/ 604580 h 6862288"/>
              <a:gd name="connsiteX336" fmla="*/ 2999778 w 4794266"/>
              <a:gd name="connsiteY336" fmla="*/ 604580 h 6862288"/>
              <a:gd name="connsiteX337" fmla="*/ 2953999 w 4794266"/>
              <a:gd name="connsiteY337" fmla="*/ 514940 h 6862288"/>
              <a:gd name="connsiteX338" fmla="*/ 2633401 w 4794266"/>
              <a:gd name="connsiteY338" fmla="*/ 483816 h 6862288"/>
              <a:gd name="connsiteX339" fmla="*/ 2685925 w 4794266"/>
              <a:gd name="connsiteY339" fmla="*/ 582365 h 6862288"/>
              <a:gd name="connsiteX340" fmla="*/ 2090661 w 4794266"/>
              <a:gd name="connsiteY340" fmla="*/ 1771998 h 6862288"/>
              <a:gd name="connsiteX341" fmla="*/ 1989115 w 4794266"/>
              <a:gd name="connsiteY341" fmla="*/ 1771998 h 6862288"/>
              <a:gd name="connsiteX342" fmla="*/ 2633401 w 4794266"/>
              <a:gd name="connsiteY342" fmla="*/ 483816 h 6862288"/>
              <a:gd name="connsiteX343" fmla="*/ 89908 w 4794266"/>
              <a:gd name="connsiteY343" fmla="*/ 359310 h 6862288"/>
              <a:gd name="connsiteX344" fmla="*/ 647166 w 4794266"/>
              <a:gd name="connsiteY344" fmla="*/ 1445187 h 6862288"/>
              <a:gd name="connsiteX345" fmla="*/ 544233 w 4794266"/>
              <a:gd name="connsiteY345" fmla="*/ 1445187 h 6862288"/>
              <a:gd name="connsiteX346" fmla="*/ 43765 w 4794266"/>
              <a:gd name="connsiteY346" fmla="*/ 454193 h 6862288"/>
              <a:gd name="connsiteX347" fmla="*/ 50864 w 4794266"/>
              <a:gd name="connsiteY347" fmla="*/ 436622 h 6862288"/>
              <a:gd name="connsiteX348" fmla="*/ 89908 w 4794266"/>
              <a:gd name="connsiteY348" fmla="*/ 359310 h 6862288"/>
              <a:gd name="connsiteX349" fmla="*/ 2876180 w 4794266"/>
              <a:gd name="connsiteY349" fmla="*/ 343745 h 6862288"/>
              <a:gd name="connsiteX350" fmla="*/ 4008747 w 4794266"/>
              <a:gd name="connsiteY350" fmla="*/ 343745 h 6862288"/>
              <a:gd name="connsiteX351" fmla="*/ 3963022 w 4794266"/>
              <a:gd name="connsiteY351" fmla="*/ 433529 h 6862288"/>
              <a:gd name="connsiteX352" fmla="*/ 2918387 w 4794266"/>
              <a:gd name="connsiteY352" fmla="*/ 433529 h 6862288"/>
              <a:gd name="connsiteX353" fmla="*/ 2876180 w 4794266"/>
              <a:gd name="connsiteY353" fmla="*/ 343745 h 6862288"/>
              <a:gd name="connsiteX354" fmla="*/ 2531542 w 4794266"/>
              <a:gd name="connsiteY354" fmla="*/ 281495 h 6862288"/>
              <a:gd name="connsiteX355" fmla="*/ 2576996 w 4794266"/>
              <a:gd name="connsiteY355" fmla="*/ 380390 h 6862288"/>
              <a:gd name="connsiteX356" fmla="*/ 1888193 w 4794266"/>
              <a:gd name="connsiteY356" fmla="*/ 1771985 h 6862288"/>
              <a:gd name="connsiteX357" fmla="*/ 1786794 w 4794266"/>
              <a:gd name="connsiteY357" fmla="*/ 1771985 h 6862288"/>
              <a:gd name="connsiteX358" fmla="*/ 2531542 w 4794266"/>
              <a:gd name="connsiteY358" fmla="*/ 281495 h 6862288"/>
              <a:gd name="connsiteX359" fmla="*/ 2782803 w 4794266"/>
              <a:gd name="connsiteY359" fmla="*/ 172561 h 6862288"/>
              <a:gd name="connsiteX360" fmla="*/ 4102104 w 4794266"/>
              <a:gd name="connsiteY360" fmla="*/ 172561 h 6862288"/>
              <a:gd name="connsiteX361" fmla="*/ 4059660 w 4794266"/>
              <a:gd name="connsiteY361" fmla="*/ 262345 h 6862288"/>
              <a:gd name="connsiteX362" fmla="*/ 2825247 w 4794266"/>
              <a:gd name="connsiteY362" fmla="*/ 262345 h 6862288"/>
              <a:gd name="connsiteX363" fmla="*/ 2782803 w 4794266"/>
              <a:gd name="connsiteY363" fmla="*/ 172561 h 6862288"/>
              <a:gd name="connsiteX364" fmla="*/ 186164 w 4794266"/>
              <a:gd name="connsiteY364" fmla="*/ 172558 h 6862288"/>
              <a:gd name="connsiteX365" fmla="*/ 833967 w 4794266"/>
              <a:gd name="connsiteY365" fmla="*/ 1460741 h 6862288"/>
              <a:gd name="connsiteX366" fmla="*/ 735921 w 4794266"/>
              <a:gd name="connsiteY366" fmla="*/ 1460741 h 6862288"/>
              <a:gd name="connsiteX367" fmla="*/ 137141 w 4794266"/>
              <a:gd name="connsiteY367" fmla="*/ 271108 h 6862288"/>
              <a:gd name="connsiteX368" fmla="*/ 151148 w 4794266"/>
              <a:gd name="connsiteY368" fmla="*/ 246470 h 6862288"/>
              <a:gd name="connsiteX369" fmla="*/ 186164 w 4794266"/>
              <a:gd name="connsiteY369" fmla="*/ 172558 h 6862288"/>
              <a:gd name="connsiteX370" fmla="*/ 2434228 w 4794266"/>
              <a:gd name="connsiteY370" fmla="*/ 94743 h 6862288"/>
              <a:gd name="connsiteX371" fmla="*/ 2483591 w 4794266"/>
              <a:gd name="connsiteY371" fmla="*/ 190361 h 6862288"/>
              <a:gd name="connsiteX372" fmla="*/ 1683210 w 4794266"/>
              <a:gd name="connsiteY372" fmla="*/ 1787545 h 6862288"/>
              <a:gd name="connsiteX373" fmla="*/ 1584484 w 4794266"/>
              <a:gd name="connsiteY373" fmla="*/ 1787545 h 6862288"/>
              <a:gd name="connsiteX374" fmla="*/ 2434228 w 4794266"/>
              <a:gd name="connsiteY374" fmla="*/ 94743 h 6862288"/>
              <a:gd name="connsiteX375" fmla="*/ 4682467 w 4794266"/>
              <a:gd name="connsiteY375" fmla="*/ 0 h 6862288"/>
              <a:gd name="connsiteX376" fmla="*/ 4685835 w 4794266"/>
              <a:gd name="connsiteY376" fmla="*/ 0 h 6862288"/>
              <a:gd name="connsiteX377" fmla="*/ 3971455 w 4794266"/>
              <a:gd name="connsiteY377" fmla="*/ 1413615 h 6862288"/>
              <a:gd name="connsiteX378" fmla="*/ 4691881 w 4794266"/>
              <a:gd name="connsiteY378" fmla="*/ 0 h 6862288"/>
              <a:gd name="connsiteX379" fmla="*/ 4794266 w 4794266"/>
              <a:gd name="connsiteY379" fmla="*/ 0 h 6862288"/>
              <a:gd name="connsiteX380" fmla="*/ 3485882 w 4794266"/>
              <a:gd name="connsiteY380" fmla="*/ 2565697 h 6862288"/>
              <a:gd name="connsiteX381" fmla="*/ 3438634 w 4794266"/>
              <a:gd name="connsiteY381" fmla="*/ 2467962 h 6862288"/>
              <a:gd name="connsiteX382" fmla="*/ 3436438 w 4794266"/>
              <a:gd name="connsiteY382" fmla="*/ 2472308 h 6862288"/>
              <a:gd name="connsiteX383" fmla="*/ 3438631 w 4794266"/>
              <a:gd name="connsiteY383" fmla="*/ 2467957 h 6862288"/>
              <a:gd name="connsiteX384" fmla="*/ 3436438 w 4794266"/>
              <a:gd name="connsiteY384" fmla="*/ 2463422 h 6862288"/>
              <a:gd name="connsiteX385" fmla="*/ 3841129 w 4794266"/>
              <a:gd name="connsiteY385" fmla="*/ 1669341 h 6862288"/>
              <a:gd name="connsiteX386" fmla="*/ 4682467 w 4794266"/>
              <a:gd name="connsiteY386" fmla="*/ 0 h 6862288"/>
              <a:gd name="connsiteX387" fmla="*/ 4484198 w 4794266"/>
              <a:gd name="connsiteY387" fmla="*/ 0 h 6862288"/>
              <a:gd name="connsiteX388" fmla="*/ 4588266 w 4794266"/>
              <a:gd name="connsiteY388" fmla="*/ 0 h 6862288"/>
              <a:gd name="connsiteX389" fmla="*/ 3580336 w 4794266"/>
              <a:gd name="connsiteY389" fmla="*/ 1982087 h 6862288"/>
              <a:gd name="connsiteX390" fmla="*/ 3530766 w 4794266"/>
              <a:gd name="connsiteY390" fmla="*/ 1886815 h 6862288"/>
              <a:gd name="connsiteX391" fmla="*/ 4484198 w 4794266"/>
              <a:gd name="connsiteY391" fmla="*/ 0 h 6862288"/>
              <a:gd name="connsiteX392" fmla="*/ 2499096 w 4794266"/>
              <a:gd name="connsiteY392" fmla="*/ 0 h 6862288"/>
              <a:gd name="connsiteX393" fmla="*/ 2598201 w 4794266"/>
              <a:gd name="connsiteY393" fmla="*/ 0 h 6862288"/>
              <a:gd name="connsiteX394" fmla="*/ 3203991 w 4794266"/>
              <a:gd name="connsiteY394" fmla="*/ 1191538 h 6862288"/>
              <a:gd name="connsiteX395" fmla="*/ 3451229 w 4794266"/>
              <a:gd name="connsiteY395" fmla="*/ 1678703 h 6862288"/>
              <a:gd name="connsiteX396" fmla="*/ 4252986 w 4794266"/>
              <a:gd name="connsiteY396" fmla="*/ 83062 h 6862288"/>
              <a:gd name="connsiteX397" fmla="*/ 2748367 w 4794266"/>
              <a:gd name="connsiteY397" fmla="*/ 83062 h 6862288"/>
              <a:gd name="connsiteX398" fmla="*/ 2703352 w 4794266"/>
              <a:gd name="connsiteY398" fmla="*/ 0 h 6862288"/>
              <a:gd name="connsiteX399" fmla="*/ 4396965 w 4794266"/>
              <a:gd name="connsiteY399" fmla="*/ 0 h 6862288"/>
              <a:gd name="connsiteX400" fmla="*/ 4355413 w 4794266"/>
              <a:gd name="connsiteY400" fmla="*/ 83062 h 6862288"/>
              <a:gd name="connsiteX401" fmla="*/ 3497144 w 4794266"/>
              <a:gd name="connsiteY401" fmla="*/ 1777549 h 6862288"/>
              <a:gd name="connsiteX402" fmla="*/ 3451229 w 4794266"/>
              <a:gd name="connsiteY402" fmla="*/ 1876393 h 6862288"/>
              <a:gd name="connsiteX403" fmla="*/ 1981937 w 4794266"/>
              <a:gd name="connsiteY403" fmla="*/ 4795845 h 6862288"/>
              <a:gd name="connsiteX404" fmla="*/ 1939552 w 4794266"/>
              <a:gd name="connsiteY404" fmla="*/ 4884099 h 6862288"/>
              <a:gd name="connsiteX405" fmla="*/ 1932489 w 4794266"/>
              <a:gd name="connsiteY405" fmla="*/ 4884099 h 6862288"/>
              <a:gd name="connsiteX406" fmla="*/ 1837126 w 4794266"/>
              <a:gd name="connsiteY406" fmla="*/ 4884099 h 6862288"/>
              <a:gd name="connsiteX407" fmla="*/ 39353 w 4794266"/>
              <a:gd name="connsiteY407" fmla="*/ 4884099 h 6862288"/>
              <a:gd name="connsiteX408" fmla="*/ 1031836 w 4794266"/>
              <a:gd name="connsiteY408" fmla="*/ 6861000 h 6862288"/>
              <a:gd name="connsiteX409" fmla="*/ 936473 w 4794266"/>
              <a:gd name="connsiteY409" fmla="*/ 6861000 h 6862288"/>
              <a:gd name="connsiteX410" fmla="*/ 0 w 4794266"/>
              <a:gd name="connsiteY410" fmla="*/ 5005253 h 6862288"/>
              <a:gd name="connsiteX411" fmla="*/ 0 w 4794266"/>
              <a:gd name="connsiteY411" fmla="*/ 4795845 h 6862288"/>
              <a:gd name="connsiteX412" fmla="*/ 1879509 w 4794266"/>
              <a:gd name="connsiteY412" fmla="*/ 4795845 h 6862288"/>
              <a:gd name="connsiteX413" fmla="*/ 3401781 w 4794266"/>
              <a:gd name="connsiteY413" fmla="*/ 1777549 h 6862288"/>
              <a:gd name="connsiteX414" fmla="*/ 3165139 w 4794266"/>
              <a:gd name="connsiteY414" fmla="*/ 1315095 h 6862288"/>
              <a:gd name="connsiteX415" fmla="*/ 2499096 w 4794266"/>
              <a:gd name="connsiteY415" fmla="*/ 0 h 6862288"/>
              <a:gd name="connsiteX416" fmla="*/ 2282766 w 4794266"/>
              <a:gd name="connsiteY416" fmla="*/ 0 h 6862288"/>
              <a:gd name="connsiteX417" fmla="*/ 2383457 w 4794266"/>
              <a:gd name="connsiteY417" fmla="*/ 0 h 6862288"/>
              <a:gd name="connsiteX418" fmla="*/ 1448845 w 4794266"/>
              <a:gd name="connsiteY418" fmla="*/ 1858774 h 6862288"/>
              <a:gd name="connsiteX419" fmla="*/ 3246161 w 4794266"/>
              <a:gd name="connsiteY419" fmla="*/ 1858774 h 6862288"/>
              <a:gd name="connsiteX420" fmla="*/ 3203871 w 4794266"/>
              <a:gd name="connsiteY420" fmla="*/ 1943196 h 6862288"/>
              <a:gd name="connsiteX421" fmla="*/ 1403031 w 4794266"/>
              <a:gd name="connsiteY421" fmla="*/ 1943196 h 6862288"/>
              <a:gd name="connsiteX422" fmla="*/ 1392458 w 4794266"/>
              <a:gd name="connsiteY422" fmla="*/ 1943196 h 6862288"/>
              <a:gd name="connsiteX423" fmla="*/ 1304354 w 4794266"/>
              <a:gd name="connsiteY423" fmla="*/ 1943196 h 6862288"/>
              <a:gd name="connsiteX424" fmla="*/ 2282766 w 4794266"/>
              <a:gd name="connsiteY424" fmla="*/ 0 h 6862288"/>
              <a:gd name="connsiteX425" fmla="*/ 2085184 w 4794266"/>
              <a:gd name="connsiteY425" fmla="*/ 0 h 6862288"/>
              <a:gd name="connsiteX426" fmla="*/ 2180489 w 4794266"/>
              <a:gd name="connsiteY426" fmla="*/ 0 h 6862288"/>
              <a:gd name="connsiteX427" fmla="*/ 921627 w 4794266"/>
              <a:gd name="connsiteY427" fmla="*/ 2503438 h 6862288"/>
              <a:gd name="connsiteX428" fmla="*/ 0 w 4794266"/>
              <a:gd name="connsiteY428" fmla="*/ 2503438 h 6862288"/>
              <a:gd name="connsiteX429" fmla="*/ 0 w 4794266"/>
              <a:gd name="connsiteY429" fmla="*/ 2418757 h 6862288"/>
              <a:gd name="connsiteX430" fmla="*/ 868685 w 4794266"/>
              <a:gd name="connsiteY430" fmla="*/ 2418757 h 6862288"/>
              <a:gd name="connsiteX431" fmla="*/ 2085184 w 4794266"/>
              <a:gd name="connsiteY431" fmla="*/ 0 h 6862288"/>
              <a:gd name="connsiteX432" fmla="*/ 1883218 w 4794266"/>
              <a:gd name="connsiteY432" fmla="*/ 0 h 6862288"/>
              <a:gd name="connsiteX433" fmla="*/ 1978547 w 4794266"/>
              <a:gd name="connsiteY433" fmla="*/ 0 h 6862288"/>
              <a:gd name="connsiteX434" fmla="*/ 813769 w 4794266"/>
              <a:gd name="connsiteY434" fmla="*/ 2332241 h 6862288"/>
              <a:gd name="connsiteX435" fmla="*/ 0 w 4794266"/>
              <a:gd name="connsiteY435" fmla="*/ 2332241 h 6862288"/>
              <a:gd name="connsiteX436" fmla="*/ 0 w 4794266"/>
              <a:gd name="connsiteY436" fmla="*/ 2247501 h 6862288"/>
              <a:gd name="connsiteX437" fmla="*/ 753901 w 4794266"/>
              <a:gd name="connsiteY437" fmla="*/ 2247501 h 6862288"/>
              <a:gd name="connsiteX438" fmla="*/ 753901 w 4794266"/>
              <a:gd name="connsiteY438" fmla="*/ 2251031 h 6862288"/>
              <a:gd name="connsiteX439" fmla="*/ 1883218 w 4794266"/>
              <a:gd name="connsiteY439" fmla="*/ 0 h 6862288"/>
              <a:gd name="connsiteX440" fmla="*/ 1676567 w 4794266"/>
              <a:gd name="connsiteY440" fmla="*/ 0 h 6862288"/>
              <a:gd name="connsiteX441" fmla="*/ 1775670 w 4794266"/>
              <a:gd name="connsiteY441" fmla="*/ 0 h 6862288"/>
              <a:gd name="connsiteX442" fmla="*/ 1085842 w 4794266"/>
              <a:gd name="connsiteY442" fmla="*/ 1367346 h 6862288"/>
              <a:gd name="connsiteX443" fmla="*/ 1039779 w 4794266"/>
              <a:gd name="connsiteY443" fmla="*/ 1264773 h 6862288"/>
              <a:gd name="connsiteX444" fmla="*/ 1676567 w 4794266"/>
              <a:gd name="connsiteY444" fmla="*/ 0 h 6862288"/>
              <a:gd name="connsiteX445" fmla="*/ 1479705 w 4794266"/>
              <a:gd name="connsiteY445" fmla="*/ 0 h 6862288"/>
              <a:gd name="connsiteX446" fmla="*/ 1574216 w 4794266"/>
              <a:gd name="connsiteY446" fmla="*/ 0 h 6862288"/>
              <a:gd name="connsiteX447" fmla="*/ 995314 w 4794266"/>
              <a:gd name="connsiteY447" fmla="*/ 1165036 h 6862288"/>
              <a:gd name="connsiteX448" fmla="*/ 946402 w 4794266"/>
              <a:gd name="connsiteY448" fmla="*/ 1069591 h 6862288"/>
              <a:gd name="connsiteX449" fmla="*/ 1479705 w 4794266"/>
              <a:gd name="connsiteY449" fmla="*/ 0 h 6862288"/>
              <a:gd name="connsiteX450" fmla="*/ 1270221 w 4794266"/>
              <a:gd name="connsiteY450" fmla="*/ 0 h 6862288"/>
              <a:gd name="connsiteX451" fmla="*/ 1371191 w 4794266"/>
              <a:gd name="connsiteY451" fmla="*/ 0 h 6862288"/>
              <a:gd name="connsiteX452" fmla="*/ 886459 w 4794266"/>
              <a:gd name="connsiteY452" fmla="*/ 962730 h 6862288"/>
              <a:gd name="connsiteX453" fmla="*/ 837468 w 4794266"/>
              <a:gd name="connsiteY453" fmla="*/ 867670 h 6862288"/>
              <a:gd name="connsiteX454" fmla="*/ 1270221 w 4794266"/>
              <a:gd name="connsiteY454" fmla="*/ 0 h 6862288"/>
              <a:gd name="connsiteX455" fmla="*/ 1086586 w 4794266"/>
              <a:gd name="connsiteY455" fmla="*/ 0 h 6862288"/>
              <a:gd name="connsiteX456" fmla="*/ 1183878 w 4794266"/>
              <a:gd name="connsiteY456" fmla="*/ 0 h 6862288"/>
              <a:gd name="connsiteX457" fmla="*/ 797450 w 4794266"/>
              <a:gd name="connsiteY457" fmla="*/ 760440 h 6862288"/>
              <a:gd name="connsiteX458" fmla="*/ 744092 w 4794266"/>
              <a:gd name="connsiteY458" fmla="*/ 658939 h 6862288"/>
              <a:gd name="connsiteX459" fmla="*/ 1086586 w 4794266"/>
              <a:gd name="connsiteY459" fmla="*/ 0 h 6862288"/>
              <a:gd name="connsiteX460" fmla="*/ 882903 w 4794266"/>
              <a:gd name="connsiteY460" fmla="*/ 0 h 6862288"/>
              <a:gd name="connsiteX461" fmla="*/ 983094 w 4794266"/>
              <a:gd name="connsiteY461" fmla="*/ 0 h 6862288"/>
              <a:gd name="connsiteX462" fmla="*/ 699348 w 4794266"/>
              <a:gd name="connsiteY462" fmla="*/ 573640 h 6862288"/>
              <a:gd name="connsiteX463" fmla="*/ 657662 w 4794266"/>
              <a:gd name="connsiteY463" fmla="*/ 488488 h 6862288"/>
              <a:gd name="connsiteX464" fmla="*/ 650715 w 4794266"/>
              <a:gd name="connsiteY464" fmla="*/ 474296 h 6862288"/>
              <a:gd name="connsiteX465" fmla="*/ 882903 w 4794266"/>
              <a:gd name="connsiteY465" fmla="*/ 0 h 6862288"/>
              <a:gd name="connsiteX466" fmla="*/ 677572 w 4794266"/>
              <a:gd name="connsiteY466" fmla="*/ 0 h 6862288"/>
              <a:gd name="connsiteX467" fmla="*/ 778686 w 4794266"/>
              <a:gd name="connsiteY467" fmla="*/ 0 h 6862288"/>
              <a:gd name="connsiteX468" fmla="*/ 588085 w 4794266"/>
              <a:gd name="connsiteY468" fmla="*/ 371319 h 6862288"/>
              <a:gd name="connsiteX469" fmla="*/ 545333 w 4794266"/>
              <a:gd name="connsiteY469" fmla="*/ 279088 h 6862288"/>
              <a:gd name="connsiteX470" fmla="*/ 541771 w 4794266"/>
              <a:gd name="connsiteY470" fmla="*/ 275541 h 6862288"/>
              <a:gd name="connsiteX471" fmla="*/ 677572 w 4794266"/>
              <a:gd name="connsiteY471" fmla="*/ 0 h 6862288"/>
              <a:gd name="connsiteX472" fmla="*/ 483066 w 4794266"/>
              <a:gd name="connsiteY472" fmla="*/ 0 h 6862288"/>
              <a:gd name="connsiteX473" fmla="*/ 579239 w 4794266"/>
              <a:gd name="connsiteY473" fmla="*/ 0 h 6862288"/>
              <a:gd name="connsiteX474" fmla="*/ 496812 w 4794266"/>
              <a:gd name="connsiteY474" fmla="*/ 169055 h 6862288"/>
              <a:gd name="connsiteX475" fmla="*/ 448395 w 4794266"/>
              <a:gd name="connsiteY475" fmla="*/ 67508 h 6862288"/>
              <a:gd name="connsiteX476" fmla="*/ 483066 w 4794266"/>
              <a:gd name="connsiteY476" fmla="*/ 0 h 6862288"/>
              <a:gd name="connsiteX477" fmla="*/ 281623 w 4794266"/>
              <a:gd name="connsiteY477" fmla="*/ 0 h 6862288"/>
              <a:gd name="connsiteX478" fmla="*/ 380286 w 4794266"/>
              <a:gd name="connsiteY478" fmla="*/ 0 h 6862288"/>
              <a:gd name="connsiteX479" fmla="*/ 347483 w 4794266"/>
              <a:gd name="connsiteY479" fmla="*/ 69038 h 6862288"/>
              <a:gd name="connsiteX480" fmla="*/ 1036285 w 4794266"/>
              <a:gd name="connsiteY480" fmla="*/ 1460728 h 6862288"/>
              <a:gd name="connsiteX481" fmla="*/ 941880 w 4794266"/>
              <a:gd name="connsiteY481" fmla="*/ 1460728 h 6862288"/>
              <a:gd name="connsiteX482" fmla="*/ 246086 w 4794266"/>
              <a:gd name="connsiteY482" fmla="*/ 69038 h 6862288"/>
              <a:gd name="connsiteX483" fmla="*/ 281623 w 4794266"/>
              <a:gd name="connsiteY483" fmla="*/ 0 h 6862288"/>
              <a:gd name="connsiteX484" fmla="*/ 79031 w 4794266"/>
              <a:gd name="connsiteY484" fmla="*/ 0 h 6862288"/>
              <a:gd name="connsiteX485" fmla="*/ 173569 w 4794266"/>
              <a:gd name="connsiteY485" fmla="*/ 0 h 6862288"/>
              <a:gd name="connsiteX486" fmla="*/ 0 w 4794266"/>
              <a:gd name="connsiteY486" fmla="*/ 349055 h 6862288"/>
              <a:gd name="connsiteX487" fmla="*/ 0 w 4794266"/>
              <a:gd name="connsiteY487" fmla="*/ 155555 h 6862288"/>
              <a:gd name="connsiteX488" fmla="*/ 79031 w 4794266"/>
              <a:gd name="connsiteY488" fmla="*/ 0 h 6862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Lst>
            <a:rect l="l" t="t" r="r" b="b"/>
            <a:pathLst>
              <a:path w="4794266" h="6862288">
                <a:moveTo>
                  <a:pt x="0" y="6708903"/>
                </a:moveTo>
                <a:lnTo>
                  <a:pt x="371024" y="6708903"/>
                </a:lnTo>
                <a:lnTo>
                  <a:pt x="413711" y="6798821"/>
                </a:lnTo>
                <a:lnTo>
                  <a:pt x="0" y="6798821"/>
                </a:lnTo>
                <a:lnTo>
                  <a:pt x="0" y="6708903"/>
                </a:lnTo>
                <a:close/>
                <a:moveTo>
                  <a:pt x="0" y="6537707"/>
                </a:moveTo>
                <a:lnTo>
                  <a:pt x="275057" y="6537707"/>
                </a:lnTo>
                <a:lnTo>
                  <a:pt x="320404" y="6627492"/>
                </a:lnTo>
                <a:lnTo>
                  <a:pt x="0" y="6627492"/>
                </a:lnTo>
                <a:lnTo>
                  <a:pt x="0" y="6537707"/>
                </a:lnTo>
                <a:close/>
                <a:moveTo>
                  <a:pt x="1086471" y="6382080"/>
                </a:moveTo>
                <a:lnTo>
                  <a:pt x="1176256" y="6382080"/>
                </a:lnTo>
                <a:lnTo>
                  <a:pt x="1133159" y="6471865"/>
                </a:lnTo>
                <a:lnTo>
                  <a:pt x="1086471" y="6382080"/>
                </a:lnTo>
                <a:close/>
                <a:moveTo>
                  <a:pt x="176048" y="6350955"/>
                </a:moveTo>
                <a:lnTo>
                  <a:pt x="226884" y="6440996"/>
                </a:lnTo>
                <a:lnTo>
                  <a:pt x="121581" y="6440996"/>
                </a:lnTo>
                <a:lnTo>
                  <a:pt x="176048" y="6350955"/>
                </a:lnTo>
                <a:close/>
                <a:moveTo>
                  <a:pt x="993094" y="6210896"/>
                </a:moveTo>
                <a:lnTo>
                  <a:pt x="1254175" y="6210896"/>
                </a:lnTo>
                <a:lnTo>
                  <a:pt x="1212402" y="6300814"/>
                </a:lnTo>
                <a:lnTo>
                  <a:pt x="1041829" y="6300814"/>
                </a:lnTo>
                <a:lnTo>
                  <a:pt x="993094" y="6210896"/>
                </a:lnTo>
                <a:close/>
                <a:moveTo>
                  <a:pt x="87450" y="6148644"/>
                </a:moveTo>
                <a:lnTo>
                  <a:pt x="133591" y="6246047"/>
                </a:lnTo>
                <a:lnTo>
                  <a:pt x="34210" y="6440853"/>
                </a:lnTo>
                <a:lnTo>
                  <a:pt x="0" y="6440853"/>
                </a:lnTo>
                <a:lnTo>
                  <a:pt x="0" y="6316076"/>
                </a:lnTo>
                <a:lnTo>
                  <a:pt x="87450" y="6148644"/>
                </a:lnTo>
                <a:close/>
                <a:moveTo>
                  <a:pt x="915275" y="6024142"/>
                </a:moveTo>
                <a:lnTo>
                  <a:pt x="1347547" y="6024142"/>
                </a:lnTo>
                <a:lnTo>
                  <a:pt x="1305714" y="6113783"/>
                </a:lnTo>
                <a:lnTo>
                  <a:pt x="957108" y="6113783"/>
                </a:lnTo>
                <a:lnTo>
                  <a:pt x="915275" y="6024142"/>
                </a:lnTo>
                <a:close/>
                <a:moveTo>
                  <a:pt x="0" y="5987282"/>
                </a:moveTo>
                <a:lnTo>
                  <a:pt x="24904" y="6035135"/>
                </a:lnTo>
                <a:lnTo>
                  <a:pt x="24904" y="6045792"/>
                </a:lnTo>
                <a:lnTo>
                  <a:pt x="0" y="6098551"/>
                </a:lnTo>
                <a:lnTo>
                  <a:pt x="0" y="5987282"/>
                </a:lnTo>
                <a:close/>
                <a:moveTo>
                  <a:pt x="821899" y="5852947"/>
                </a:moveTo>
                <a:lnTo>
                  <a:pt x="1440872" y="5852947"/>
                </a:lnTo>
                <a:lnTo>
                  <a:pt x="1398428" y="5942732"/>
                </a:lnTo>
                <a:lnTo>
                  <a:pt x="867880" y="5942732"/>
                </a:lnTo>
                <a:lnTo>
                  <a:pt x="821899" y="5852947"/>
                </a:lnTo>
                <a:close/>
                <a:moveTo>
                  <a:pt x="728522" y="5681762"/>
                </a:moveTo>
                <a:lnTo>
                  <a:pt x="1518715" y="5681762"/>
                </a:lnTo>
                <a:lnTo>
                  <a:pt x="1476572" y="5771680"/>
                </a:lnTo>
                <a:lnTo>
                  <a:pt x="774178" y="5771680"/>
                </a:lnTo>
                <a:lnTo>
                  <a:pt x="728522" y="5681762"/>
                </a:lnTo>
                <a:close/>
                <a:moveTo>
                  <a:pt x="0" y="5577337"/>
                </a:moveTo>
                <a:lnTo>
                  <a:pt x="647163" y="6860983"/>
                </a:lnTo>
                <a:lnTo>
                  <a:pt x="544192" y="6860983"/>
                </a:lnTo>
                <a:lnTo>
                  <a:pt x="0" y="5779803"/>
                </a:lnTo>
                <a:lnTo>
                  <a:pt x="0" y="5577337"/>
                </a:lnTo>
                <a:close/>
                <a:moveTo>
                  <a:pt x="650713" y="5495009"/>
                </a:moveTo>
                <a:lnTo>
                  <a:pt x="1627608" y="5495009"/>
                </a:lnTo>
                <a:lnTo>
                  <a:pt x="1581428" y="5584650"/>
                </a:lnTo>
                <a:lnTo>
                  <a:pt x="693341" y="5584650"/>
                </a:lnTo>
                <a:lnTo>
                  <a:pt x="650713" y="5495009"/>
                </a:lnTo>
                <a:close/>
                <a:moveTo>
                  <a:pt x="557337" y="5323815"/>
                </a:moveTo>
                <a:lnTo>
                  <a:pt x="1705448" y="5323815"/>
                </a:lnTo>
                <a:lnTo>
                  <a:pt x="1663056" y="5413600"/>
                </a:lnTo>
                <a:lnTo>
                  <a:pt x="603262" y="5413600"/>
                </a:lnTo>
                <a:lnTo>
                  <a:pt x="557337" y="5323815"/>
                </a:lnTo>
                <a:close/>
                <a:moveTo>
                  <a:pt x="0" y="5189911"/>
                </a:moveTo>
                <a:lnTo>
                  <a:pt x="833962" y="6860992"/>
                </a:lnTo>
                <a:lnTo>
                  <a:pt x="735833" y="6860992"/>
                </a:lnTo>
                <a:lnTo>
                  <a:pt x="0" y="5387909"/>
                </a:lnTo>
                <a:lnTo>
                  <a:pt x="0" y="5189911"/>
                </a:lnTo>
                <a:close/>
                <a:moveTo>
                  <a:pt x="845930" y="6845445"/>
                </a:moveTo>
                <a:lnTo>
                  <a:pt x="849480" y="6845445"/>
                </a:lnTo>
                <a:lnTo>
                  <a:pt x="845930" y="6845445"/>
                </a:lnTo>
                <a:close/>
                <a:moveTo>
                  <a:pt x="463961" y="5137061"/>
                </a:moveTo>
                <a:lnTo>
                  <a:pt x="1783270" y="5137061"/>
                </a:lnTo>
                <a:lnTo>
                  <a:pt x="1741052" y="5226979"/>
                </a:lnTo>
                <a:lnTo>
                  <a:pt x="509697" y="5226979"/>
                </a:lnTo>
                <a:lnTo>
                  <a:pt x="463961" y="5137061"/>
                </a:lnTo>
                <a:close/>
                <a:moveTo>
                  <a:pt x="1676125" y="4374492"/>
                </a:moveTo>
                <a:lnTo>
                  <a:pt x="1721083" y="4474715"/>
                </a:lnTo>
                <a:lnTo>
                  <a:pt x="1603498" y="4728851"/>
                </a:lnTo>
                <a:lnTo>
                  <a:pt x="1506664" y="4728851"/>
                </a:lnTo>
                <a:lnTo>
                  <a:pt x="1676125" y="4374492"/>
                </a:lnTo>
                <a:close/>
                <a:moveTo>
                  <a:pt x="1575538" y="4172172"/>
                </a:moveTo>
                <a:lnTo>
                  <a:pt x="1624211" y="4264954"/>
                </a:lnTo>
                <a:lnTo>
                  <a:pt x="1627689" y="4275659"/>
                </a:lnTo>
                <a:lnTo>
                  <a:pt x="1405177" y="4728862"/>
                </a:lnTo>
                <a:lnTo>
                  <a:pt x="1304352" y="4728862"/>
                </a:lnTo>
                <a:lnTo>
                  <a:pt x="1575538" y="4172172"/>
                </a:lnTo>
                <a:close/>
                <a:moveTo>
                  <a:pt x="1466667" y="3969861"/>
                </a:moveTo>
                <a:lnTo>
                  <a:pt x="1511813" y="4057539"/>
                </a:lnTo>
                <a:lnTo>
                  <a:pt x="1518759" y="4068060"/>
                </a:lnTo>
                <a:lnTo>
                  <a:pt x="1199267" y="4713366"/>
                </a:lnTo>
                <a:lnTo>
                  <a:pt x="1102031" y="4713366"/>
                </a:lnTo>
                <a:lnTo>
                  <a:pt x="1466667" y="3969861"/>
                </a:lnTo>
                <a:close/>
                <a:moveTo>
                  <a:pt x="1375942" y="3767540"/>
                </a:moveTo>
                <a:lnTo>
                  <a:pt x="1425327" y="3869505"/>
                </a:lnTo>
                <a:lnTo>
                  <a:pt x="1002020" y="4713356"/>
                </a:lnTo>
                <a:lnTo>
                  <a:pt x="899721" y="4713356"/>
                </a:lnTo>
                <a:lnTo>
                  <a:pt x="1375942" y="3767540"/>
                </a:lnTo>
                <a:close/>
                <a:moveTo>
                  <a:pt x="1282723" y="3580788"/>
                </a:moveTo>
                <a:lnTo>
                  <a:pt x="1331961" y="3680007"/>
                </a:lnTo>
                <a:lnTo>
                  <a:pt x="807928" y="4728888"/>
                </a:lnTo>
                <a:lnTo>
                  <a:pt x="712969" y="4728888"/>
                </a:lnTo>
                <a:lnTo>
                  <a:pt x="1282723" y="3580788"/>
                </a:lnTo>
                <a:close/>
                <a:moveTo>
                  <a:pt x="1177644" y="3378477"/>
                </a:moveTo>
                <a:lnTo>
                  <a:pt x="1223042" y="3480350"/>
                </a:lnTo>
                <a:lnTo>
                  <a:pt x="611920" y="4713359"/>
                </a:lnTo>
                <a:lnTo>
                  <a:pt x="510648" y="4713359"/>
                </a:lnTo>
                <a:lnTo>
                  <a:pt x="1177644" y="3378477"/>
                </a:lnTo>
                <a:close/>
                <a:moveTo>
                  <a:pt x="1076759" y="3176161"/>
                </a:moveTo>
                <a:lnTo>
                  <a:pt x="1129633" y="3274879"/>
                </a:lnTo>
                <a:lnTo>
                  <a:pt x="403509" y="4713347"/>
                </a:lnTo>
                <a:lnTo>
                  <a:pt x="308338" y="4713347"/>
                </a:lnTo>
                <a:lnTo>
                  <a:pt x="1076759" y="3176161"/>
                </a:lnTo>
                <a:close/>
                <a:moveTo>
                  <a:pt x="2533800" y="3082786"/>
                </a:moveTo>
                <a:lnTo>
                  <a:pt x="2638987" y="3082786"/>
                </a:lnTo>
                <a:lnTo>
                  <a:pt x="2586394" y="3187974"/>
                </a:lnTo>
                <a:lnTo>
                  <a:pt x="2533800" y="3082786"/>
                </a:lnTo>
                <a:close/>
                <a:moveTo>
                  <a:pt x="2331489" y="3082786"/>
                </a:moveTo>
                <a:lnTo>
                  <a:pt x="2434419" y="3082786"/>
                </a:lnTo>
                <a:lnTo>
                  <a:pt x="2530251" y="3277599"/>
                </a:lnTo>
                <a:lnTo>
                  <a:pt x="2480560" y="3375002"/>
                </a:lnTo>
                <a:lnTo>
                  <a:pt x="2331489" y="3082786"/>
                </a:lnTo>
                <a:close/>
                <a:moveTo>
                  <a:pt x="2129168" y="3082786"/>
                </a:moveTo>
                <a:lnTo>
                  <a:pt x="2229342" y="3082786"/>
                </a:lnTo>
                <a:lnTo>
                  <a:pt x="2436845" y="3481892"/>
                </a:lnTo>
                <a:lnTo>
                  <a:pt x="2429690" y="3492488"/>
                </a:lnTo>
                <a:lnTo>
                  <a:pt x="2383181" y="3577255"/>
                </a:lnTo>
                <a:lnTo>
                  <a:pt x="2129168" y="3082786"/>
                </a:lnTo>
                <a:close/>
                <a:moveTo>
                  <a:pt x="1942423" y="3082786"/>
                </a:moveTo>
                <a:lnTo>
                  <a:pt x="2038257" y="3082786"/>
                </a:lnTo>
                <a:lnTo>
                  <a:pt x="2343497" y="3680015"/>
                </a:lnTo>
                <a:lnTo>
                  <a:pt x="2332849" y="3694235"/>
                </a:lnTo>
                <a:lnTo>
                  <a:pt x="2290257" y="3779554"/>
                </a:lnTo>
                <a:lnTo>
                  <a:pt x="1942423" y="3082786"/>
                </a:lnTo>
                <a:close/>
                <a:moveTo>
                  <a:pt x="1740113" y="3082786"/>
                </a:moveTo>
                <a:lnTo>
                  <a:pt x="1838311" y="3082786"/>
                </a:lnTo>
                <a:lnTo>
                  <a:pt x="2234605" y="3871686"/>
                </a:lnTo>
                <a:lnTo>
                  <a:pt x="2227591" y="3885711"/>
                </a:lnTo>
                <a:lnTo>
                  <a:pt x="2189013" y="3966355"/>
                </a:lnTo>
                <a:lnTo>
                  <a:pt x="1740113" y="3082786"/>
                </a:lnTo>
                <a:close/>
                <a:moveTo>
                  <a:pt x="1537792" y="3082785"/>
                </a:moveTo>
                <a:lnTo>
                  <a:pt x="1640127" y="3082785"/>
                </a:lnTo>
                <a:lnTo>
                  <a:pt x="2141207" y="4081151"/>
                </a:lnTo>
                <a:lnTo>
                  <a:pt x="2130621" y="4098916"/>
                </a:lnTo>
                <a:lnTo>
                  <a:pt x="2091811" y="4184186"/>
                </a:lnTo>
                <a:lnTo>
                  <a:pt x="1537792" y="3082785"/>
                </a:lnTo>
                <a:close/>
                <a:moveTo>
                  <a:pt x="1335481" y="3082785"/>
                </a:moveTo>
                <a:lnTo>
                  <a:pt x="1434019" y="3082785"/>
                </a:lnTo>
                <a:lnTo>
                  <a:pt x="2032279" y="4272143"/>
                </a:lnTo>
                <a:lnTo>
                  <a:pt x="2021722" y="4300378"/>
                </a:lnTo>
                <a:lnTo>
                  <a:pt x="1983011" y="4370963"/>
                </a:lnTo>
                <a:lnTo>
                  <a:pt x="1335481" y="3082785"/>
                </a:lnTo>
                <a:close/>
                <a:moveTo>
                  <a:pt x="1133159" y="3082783"/>
                </a:moveTo>
                <a:lnTo>
                  <a:pt x="1236091" y="3082783"/>
                </a:lnTo>
                <a:lnTo>
                  <a:pt x="1938871" y="4463852"/>
                </a:lnTo>
                <a:lnTo>
                  <a:pt x="1814643" y="4713359"/>
                </a:lnTo>
                <a:lnTo>
                  <a:pt x="1715260" y="4713359"/>
                </a:lnTo>
                <a:lnTo>
                  <a:pt x="1839488" y="4467367"/>
                </a:lnTo>
                <a:lnTo>
                  <a:pt x="1133159" y="3082783"/>
                </a:lnTo>
                <a:close/>
                <a:moveTo>
                  <a:pt x="1225831" y="2911599"/>
                </a:moveTo>
                <a:lnTo>
                  <a:pt x="2732584" y="2911599"/>
                </a:lnTo>
                <a:lnTo>
                  <a:pt x="2690140" y="3001240"/>
                </a:lnTo>
                <a:lnTo>
                  <a:pt x="1179850" y="3001240"/>
                </a:lnTo>
                <a:lnTo>
                  <a:pt x="1225831" y="2911599"/>
                </a:lnTo>
                <a:close/>
                <a:moveTo>
                  <a:pt x="91650" y="2771529"/>
                </a:moveTo>
                <a:lnTo>
                  <a:pt x="195801" y="2771529"/>
                </a:lnTo>
                <a:lnTo>
                  <a:pt x="0" y="3143696"/>
                </a:lnTo>
                <a:lnTo>
                  <a:pt x="0" y="2946652"/>
                </a:lnTo>
                <a:lnTo>
                  <a:pt x="91650" y="2771529"/>
                </a:lnTo>
                <a:close/>
                <a:moveTo>
                  <a:pt x="483354" y="2771528"/>
                </a:moveTo>
                <a:lnTo>
                  <a:pt x="584961" y="2771528"/>
                </a:lnTo>
                <a:lnTo>
                  <a:pt x="0" y="3930829"/>
                </a:lnTo>
                <a:lnTo>
                  <a:pt x="0" y="3732738"/>
                </a:lnTo>
                <a:lnTo>
                  <a:pt x="483354" y="2771528"/>
                </a:lnTo>
                <a:close/>
                <a:moveTo>
                  <a:pt x="287854" y="2771528"/>
                </a:moveTo>
                <a:lnTo>
                  <a:pt x="382634" y="2771528"/>
                </a:lnTo>
                <a:lnTo>
                  <a:pt x="0" y="3539662"/>
                </a:lnTo>
                <a:lnTo>
                  <a:pt x="0" y="3345484"/>
                </a:lnTo>
                <a:lnTo>
                  <a:pt x="287854" y="2771528"/>
                </a:lnTo>
                <a:close/>
                <a:moveTo>
                  <a:pt x="1300102" y="2740403"/>
                </a:moveTo>
                <a:lnTo>
                  <a:pt x="2810392" y="2740403"/>
                </a:lnTo>
                <a:lnTo>
                  <a:pt x="2767948" y="2830045"/>
                </a:lnTo>
                <a:lnTo>
                  <a:pt x="1257658" y="2830045"/>
                </a:lnTo>
                <a:lnTo>
                  <a:pt x="1300102" y="2740403"/>
                </a:lnTo>
                <a:close/>
                <a:moveTo>
                  <a:pt x="0" y="2600343"/>
                </a:moveTo>
                <a:lnTo>
                  <a:pt x="778120" y="2600343"/>
                </a:lnTo>
                <a:lnTo>
                  <a:pt x="792257" y="2600343"/>
                </a:lnTo>
                <a:lnTo>
                  <a:pt x="880617" y="2600343"/>
                </a:lnTo>
                <a:lnTo>
                  <a:pt x="0" y="4336301"/>
                </a:lnTo>
                <a:lnTo>
                  <a:pt x="0" y="4135188"/>
                </a:lnTo>
                <a:lnTo>
                  <a:pt x="735707" y="2688735"/>
                </a:lnTo>
                <a:lnTo>
                  <a:pt x="0" y="2688735"/>
                </a:lnTo>
                <a:lnTo>
                  <a:pt x="0" y="2600343"/>
                </a:lnTo>
                <a:close/>
                <a:moveTo>
                  <a:pt x="3387196" y="2569217"/>
                </a:moveTo>
                <a:lnTo>
                  <a:pt x="3432921" y="2668350"/>
                </a:lnTo>
                <a:lnTo>
                  <a:pt x="1308307" y="6862288"/>
                </a:lnTo>
                <a:lnTo>
                  <a:pt x="1205888" y="6862288"/>
                </a:lnTo>
                <a:lnTo>
                  <a:pt x="1206546" y="6860998"/>
                </a:lnTo>
                <a:lnTo>
                  <a:pt x="1127055" y="6860998"/>
                </a:lnTo>
                <a:lnTo>
                  <a:pt x="1081302" y="6769162"/>
                </a:lnTo>
                <a:lnTo>
                  <a:pt x="226066" y="5059594"/>
                </a:lnTo>
                <a:lnTo>
                  <a:pt x="183832" y="4974822"/>
                </a:lnTo>
                <a:lnTo>
                  <a:pt x="1880226" y="4974822"/>
                </a:lnTo>
                <a:lnTo>
                  <a:pt x="1834473" y="5059594"/>
                </a:lnTo>
                <a:lnTo>
                  <a:pt x="324611" y="5059594"/>
                </a:lnTo>
                <a:lnTo>
                  <a:pt x="1134094" y="6673793"/>
                </a:lnTo>
                <a:lnTo>
                  <a:pt x="1376939" y="6182822"/>
                </a:lnTo>
                <a:lnTo>
                  <a:pt x="2073798" y="4794681"/>
                </a:lnTo>
                <a:lnTo>
                  <a:pt x="2172342" y="4794681"/>
                </a:lnTo>
                <a:lnTo>
                  <a:pt x="1415653" y="6306448"/>
                </a:lnTo>
                <a:lnTo>
                  <a:pt x="1179847" y="6769162"/>
                </a:lnTo>
                <a:lnTo>
                  <a:pt x="1217546" y="6839426"/>
                </a:lnTo>
                <a:lnTo>
                  <a:pt x="3387196" y="2569217"/>
                </a:lnTo>
                <a:close/>
                <a:moveTo>
                  <a:pt x="1393478" y="2553652"/>
                </a:moveTo>
                <a:lnTo>
                  <a:pt x="2903768" y="2553652"/>
                </a:lnTo>
                <a:lnTo>
                  <a:pt x="2857787" y="2643437"/>
                </a:lnTo>
                <a:lnTo>
                  <a:pt x="1351035" y="2643437"/>
                </a:lnTo>
                <a:lnTo>
                  <a:pt x="1393478" y="2553652"/>
                </a:lnTo>
                <a:close/>
                <a:moveTo>
                  <a:pt x="1471298" y="2382466"/>
                </a:moveTo>
                <a:lnTo>
                  <a:pt x="2981587" y="2382466"/>
                </a:lnTo>
                <a:lnTo>
                  <a:pt x="2939143" y="2472251"/>
                </a:lnTo>
                <a:lnTo>
                  <a:pt x="1428853" y="2472251"/>
                </a:lnTo>
                <a:lnTo>
                  <a:pt x="1471298" y="2382466"/>
                </a:lnTo>
                <a:close/>
                <a:moveTo>
                  <a:pt x="1364286" y="2211271"/>
                </a:moveTo>
                <a:lnTo>
                  <a:pt x="3074965" y="2211271"/>
                </a:lnTo>
                <a:lnTo>
                  <a:pt x="3029017" y="2299248"/>
                </a:lnTo>
                <a:lnTo>
                  <a:pt x="1420838" y="2299248"/>
                </a:lnTo>
                <a:lnTo>
                  <a:pt x="204981" y="4713353"/>
                </a:lnTo>
                <a:lnTo>
                  <a:pt x="106016" y="4713353"/>
                </a:lnTo>
                <a:lnTo>
                  <a:pt x="1364286" y="2211271"/>
                </a:lnTo>
                <a:close/>
                <a:moveTo>
                  <a:pt x="0" y="2071210"/>
                </a:moveTo>
                <a:lnTo>
                  <a:pt x="740567" y="2071210"/>
                </a:lnTo>
                <a:lnTo>
                  <a:pt x="698268" y="2160994"/>
                </a:lnTo>
                <a:lnTo>
                  <a:pt x="0" y="2160994"/>
                </a:lnTo>
                <a:lnTo>
                  <a:pt x="0" y="2071210"/>
                </a:lnTo>
                <a:close/>
                <a:moveTo>
                  <a:pt x="1263349" y="2040088"/>
                </a:moveTo>
                <a:lnTo>
                  <a:pt x="3168348" y="2040088"/>
                </a:lnTo>
                <a:lnTo>
                  <a:pt x="3118959" y="2124996"/>
                </a:lnTo>
                <a:lnTo>
                  <a:pt x="1319793" y="2124996"/>
                </a:lnTo>
                <a:lnTo>
                  <a:pt x="14514" y="4728892"/>
                </a:lnTo>
                <a:lnTo>
                  <a:pt x="0" y="4728892"/>
                </a:lnTo>
                <a:lnTo>
                  <a:pt x="0" y="4557406"/>
                </a:lnTo>
                <a:lnTo>
                  <a:pt x="1263349" y="2040088"/>
                </a:lnTo>
                <a:close/>
                <a:moveTo>
                  <a:pt x="3495719" y="1977841"/>
                </a:moveTo>
                <a:lnTo>
                  <a:pt x="3541835" y="2080385"/>
                </a:lnTo>
                <a:lnTo>
                  <a:pt x="2197370" y="4728895"/>
                </a:lnTo>
                <a:lnTo>
                  <a:pt x="2098043" y="4728895"/>
                </a:lnTo>
                <a:lnTo>
                  <a:pt x="3495719" y="1977841"/>
                </a:lnTo>
                <a:close/>
                <a:moveTo>
                  <a:pt x="0" y="1900015"/>
                </a:moveTo>
                <a:lnTo>
                  <a:pt x="833922" y="1900015"/>
                </a:lnTo>
                <a:lnTo>
                  <a:pt x="791380" y="1989799"/>
                </a:lnTo>
                <a:lnTo>
                  <a:pt x="0" y="1989799"/>
                </a:lnTo>
                <a:lnTo>
                  <a:pt x="0" y="1900015"/>
                </a:lnTo>
                <a:close/>
                <a:moveTo>
                  <a:pt x="0" y="1728829"/>
                </a:moveTo>
                <a:lnTo>
                  <a:pt x="911757" y="1728829"/>
                </a:lnTo>
                <a:lnTo>
                  <a:pt x="869523" y="1818614"/>
                </a:lnTo>
                <a:lnTo>
                  <a:pt x="0" y="1818614"/>
                </a:lnTo>
                <a:lnTo>
                  <a:pt x="0" y="1728829"/>
                </a:lnTo>
                <a:close/>
                <a:moveTo>
                  <a:pt x="3236271" y="1682140"/>
                </a:moveTo>
                <a:lnTo>
                  <a:pt x="3292621" y="1787327"/>
                </a:lnTo>
                <a:lnTo>
                  <a:pt x="3187434" y="1787327"/>
                </a:lnTo>
                <a:lnTo>
                  <a:pt x="3236271" y="1682140"/>
                </a:lnTo>
                <a:close/>
                <a:moveTo>
                  <a:pt x="0" y="1542076"/>
                </a:moveTo>
                <a:lnTo>
                  <a:pt x="1005127" y="1542076"/>
                </a:lnTo>
                <a:lnTo>
                  <a:pt x="959295" y="1631861"/>
                </a:lnTo>
                <a:lnTo>
                  <a:pt x="0" y="1631861"/>
                </a:lnTo>
                <a:lnTo>
                  <a:pt x="0" y="1542076"/>
                </a:lnTo>
                <a:close/>
                <a:moveTo>
                  <a:pt x="3132571" y="1479829"/>
                </a:moveTo>
                <a:lnTo>
                  <a:pt x="3184006" y="1573753"/>
                </a:lnTo>
                <a:lnTo>
                  <a:pt x="3084565" y="1772037"/>
                </a:lnTo>
                <a:lnTo>
                  <a:pt x="2985124" y="1772037"/>
                </a:lnTo>
                <a:lnTo>
                  <a:pt x="3132571" y="1479829"/>
                </a:lnTo>
                <a:close/>
                <a:moveTo>
                  <a:pt x="3389755" y="1386453"/>
                </a:moveTo>
                <a:lnTo>
                  <a:pt x="3479540" y="1386453"/>
                </a:lnTo>
                <a:lnTo>
                  <a:pt x="3436443" y="1476239"/>
                </a:lnTo>
                <a:lnTo>
                  <a:pt x="3389755" y="1386453"/>
                </a:lnTo>
                <a:close/>
                <a:moveTo>
                  <a:pt x="0" y="1378844"/>
                </a:moveTo>
                <a:lnTo>
                  <a:pt x="40400" y="1460702"/>
                </a:lnTo>
                <a:lnTo>
                  <a:pt x="0" y="1460702"/>
                </a:lnTo>
                <a:lnTo>
                  <a:pt x="0" y="1378844"/>
                </a:lnTo>
                <a:close/>
                <a:moveTo>
                  <a:pt x="3041878" y="1277509"/>
                </a:moveTo>
                <a:lnTo>
                  <a:pt x="3087101" y="1365185"/>
                </a:lnTo>
                <a:lnTo>
                  <a:pt x="3090579" y="1375707"/>
                </a:lnTo>
                <a:lnTo>
                  <a:pt x="2892295" y="1772009"/>
                </a:lnTo>
                <a:lnTo>
                  <a:pt x="2798371" y="1772009"/>
                </a:lnTo>
                <a:lnTo>
                  <a:pt x="3041878" y="1277509"/>
                </a:lnTo>
                <a:close/>
                <a:moveTo>
                  <a:pt x="3311937" y="1215257"/>
                </a:moveTo>
                <a:lnTo>
                  <a:pt x="3572933" y="1215257"/>
                </a:lnTo>
                <a:lnTo>
                  <a:pt x="3530029" y="1305042"/>
                </a:lnTo>
                <a:lnTo>
                  <a:pt x="3354840" y="1305042"/>
                </a:lnTo>
                <a:lnTo>
                  <a:pt x="3311937" y="1215257"/>
                </a:lnTo>
                <a:close/>
                <a:moveTo>
                  <a:pt x="2950989" y="1075199"/>
                </a:moveTo>
                <a:lnTo>
                  <a:pt x="2993582" y="1160086"/>
                </a:lnTo>
                <a:lnTo>
                  <a:pt x="2997131" y="1174233"/>
                </a:lnTo>
                <a:lnTo>
                  <a:pt x="2698982" y="1771979"/>
                </a:lnTo>
                <a:lnTo>
                  <a:pt x="2596050" y="1771979"/>
                </a:lnTo>
                <a:lnTo>
                  <a:pt x="2950989" y="1075199"/>
                </a:lnTo>
                <a:close/>
                <a:moveTo>
                  <a:pt x="3218559" y="1044073"/>
                </a:moveTo>
                <a:lnTo>
                  <a:pt x="3650802" y="1044073"/>
                </a:lnTo>
                <a:lnTo>
                  <a:pt x="3608632" y="1133858"/>
                </a:lnTo>
                <a:lnTo>
                  <a:pt x="3264243" y="1133858"/>
                </a:lnTo>
                <a:lnTo>
                  <a:pt x="3218559" y="1044073"/>
                </a:lnTo>
                <a:close/>
                <a:moveTo>
                  <a:pt x="0" y="969072"/>
                </a:moveTo>
                <a:lnTo>
                  <a:pt x="242609" y="1445195"/>
                </a:lnTo>
                <a:lnTo>
                  <a:pt x="141781" y="1445195"/>
                </a:lnTo>
                <a:lnTo>
                  <a:pt x="0" y="1165963"/>
                </a:lnTo>
                <a:lnTo>
                  <a:pt x="0" y="969072"/>
                </a:lnTo>
                <a:close/>
                <a:moveTo>
                  <a:pt x="2839507" y="888446"/>
                </a:moveTo>
                <a:lnTo>
                  <a:pt x="2888263" y="984396"/>
                </a:lnTo>
                <a:lnTo>
                  <a:pt x="2494733" y="1787533"/>
                </a:lnTo>
                <a:lnTo>
                  <a:pt x="2393739" y="1787533"/>
                </a:lnTo>
                <a:lnTo>
                  <a:pt x="2839507" y="888446"/>
                </a:lnTo>
                <a:close/>
                <a:moveTo>
                  <a:pt x="3125183" y="872877"/>
                </a:moveTo>
                <a:lnTo>
                  <a:pt x="3744155" y="872877"/>
                </a:lnTo>
                <a:lnTo>
                  <a:pt x="3701711" y="962518"/>
                </a:lnTo>
                <a:lnTo>
                  <a:pt x="3171164" y="962518"/>
                </a:lnTo>
                <a:lnTo>
                  <a:pt x="3125183" y="872877"/>
                </a:lnTo>
                <a:close/>
                <a:moveTo>
                  <a:pt x="3047375" y="701692"/>
                </a:moveTo>
                <a:lnTo>
                  <a:pt x="3837527" y="701692"/>
                </a:lnTo>
                <a:lnTo>
                  <a:pt x="3795008" y="791333"/>
                </a:lnTo>
                <a:lnTo>
                  <a:pt x="3089894" y="791333"/>
                </a:lnTo>
                <a:lnTo>
                  <a:pt x="3047375" y="701692"/>
                </a:lnTo>
                <a:close/>
                <a:moveTo>
                  <a:pt x="2741909" y="670568"/>
                </a:moveTo>
                <a:lnTo>
                  <a:pt x="2794841" y="773272"/>
                </a:lnTo>
                <a:lnTo>
                  <a:pt x="2286696" y="1771977"/>
                </a:lnTo>
                <a:lnTo>
                  <a:pt x="2191419" y="1771977"/>
                </a:lnTo>
                <a:lnTo>
                  <a:pt x="2741909" y="670568"/>
                </a:lnTo>
                <a:close/>
                <a:moveTo>
                  <a:pt x="0" y="587906"/>
                </a:moveTo>
                <a:lnTo>
                  <a:pt x="429355" y="1460707"/>
                </a:lnTo>
                <a:lnTo>
                  <a:pt x="335326" y="1460707"/>
                </a:lnTo>
                <a:lnTo>
                  <a:pt x="0" y="791234"/>
                </a:lnTo>
                <a:lnTo>
                  <a:pt x="0" y="587906"/>
                </a:lnTo>
                <a:close/>
                <a:moveTo>
                  <a:pt x="2953999" y="514940"/>
                </a:moveTo>
                <a:lnTo>
                  <a:pt x="3915367" y="514940"/>
                </a:lnTo>
                <a:lnTo>
                  <a:pt x="3873109" y="604580"/>
                </a:lnTo>
                <a:lnTo>
                  <a:pt x="2999778" y="604580"/>
                </a:lnTo>
                <a:lnTo>
                  <a:pt x="2953999" y="514940"/>
                </a:lnTo>
                <a:close/>
                <a:moveTo>
                  <a:pt x="2633401" y="483816"/>
                </a:moveTo>
                <a:lnTo>
                  <a:pt x="2685925" y="582365"/>
                </a:lnTo>
                <a:lnTo>
                  <a:pt x="2090661" y="1771998"/>
                </a:lnTo>
                <a:lnTo>
                  <a:pt x="1989115" y="1771998"/>
                </a:lnTo>
                <a:lnTo>
                  <a:pt x="2633401" y="483816"/>
                </a:lnTo>
                <a:close/>
                <a:moveTo>
                  <a:pt x="89908" y="359310"/>
                </a:moveTo>
                <a:lnTo>
                  <a:pt x="647166" y="1445187"/>
                </a:lnTo>
                <a:lnTo>
                  <a:pt x="544233" y="1445187"/>
                </a:lnTo>
                <a:lnTo>
                  <a:pt x="43765" y="454193"/>
                </a:lnTo>
                <a:lnTo>
                  <a:pt x="50864" y="436622"/>
                </a:lnTo>
                <a:lnTo>
                  <a:pt x="89908" y="359310"/>
                </a:lnTo>
                <a:close/>
                <a:moveTo>
                  <a:pt x="2876180" y="343745"/>
                </a:moveTo>
                <a:lnTo>
                  <a:pt x="4008747" y="343745"/>
                </a:lnTo>
                <a:lnTo>
                  <a:pt x="3963022" y="433529"/>
                </a:lnTo>
                <a:lnTo>
                  <a:pt x="2918387" y="433529"/>
                </a:lnTo>
                <a:lnTo>
                  <a:pt x="2876180" y="343745"/>
                </a:lnTo>
                <a:close/>
                <a:moveTo>
                  <a:pt x="2531542" y="281495"/>
                </a:moveTo>
                <a:lnTo>
                  <a:pt x="2576996" y="380390"/>
                </a:lnTo>
                <a:lnTo>
                  <a:pt x="1888193" y="1771985"/>
                </a:lnTo>
                <a:lnTo>
                  <a:pt x="1786794" y="1771985"/>
                </a:lnTo>
                <a:lnTo>
                  <a:pt x="2531542" y="281495"/>
                </a:lnTo>
                <a:close/>
                <a:moveTo>
                  <a:pt x="2782803" y="172561"/>
                </a:moveTo>
                <a:lnTo>
                  <a:pt x="4102104" y="172561"/>
                </a:lnTo>
                <a:lnTo>
                  <a:pt x="4059660" y="262345"/>
                </a:lnTo>
                <a:lnTo>
                  <a:pt x="2825247" y="262345"/>
                </a:lnTo>
                <a:lnTo>
                  <a:pt x="2782803" y="172561"/>
                </a:lnTo>
                <a:close/>
                <a:moveTo>
                  <a:pt x="186164" y="172558"/>
                </a:moveTo>
                <a:lnTo>
                  <a:pt x="833967" y="1460741"/>
                </a:lnTo>
                <a:lnTo>
                  <a:pt x="735921" y="1460741"/>
                </a:lnTo>
                <a:lnTo>
                  <a:pt x="137141" y="271108"/>
                </a:lnTo>
                <a:lnTo>
                  <a:pt x="151148" y="246470"/>
                </a:lnTo>
                <a:lnTo>
                  <a:pt x="186164" y="172558"/>
                </a:lnTo>
                <a:close/>
                <a:moveTo>
                  <a:pt x="2434228" y="94743"/>
                </a:moveTo>
                <a:lnTo>
                  <a:pt x="2483591" y="190361"/>
                </a:lnTo>
                <a:lnTo>
                  <a:pt x="1683210" y="1787545"/>
                </a:lnTo>
                <a:lnTo>
                  <a:pt x="1584484" y="1787545"/>
                </a:lnTo>
                <a:lnTo>
                  <a:pt x="2434228" y="94743"/>
                </a:lnTo>
                <a:close/>
                <a:moveTo>
                  <a:pt x="4682467" y="0"/>
                </a:moveTo>
                <a:lnTo>
                  <a:pt x="4685835" y="0"/>
                </a:lnTo>
                <a:lnTo>
                  <a:pt x="3971455" y="1413615"/>
                </a:lnTo>
                <a:lnTo>
                  <a:pt x="4691881" y="0"/>
                </a:lnTo>
                <a:lnTo>
                  <a:pt x="4794266" y="0"/>
                </a:lnTo>
                <a:lnTo>
                  <a:pt x="3485882" y="2565697"/>
                </a:lnTo>
                <a:lnTo>
                  <a:pt x="3438634" y="2467962"/>
                </a:lnTo>
                <a:lnTo>
                  <a:pt x="3436438" y="2472308"/>
                </a:lnTo>
                <a:lnTo>
                  <a:pt x="3438631" y="2467957"/>
                </a:lnTo>
                <a:lnTo>
                  <a:pt x="3436438" y="2463422"/>
                </a:lnTo>
                <a:lnTo>
                  <a:pt x="3841129" y="1669341"/>
                </a:lnTo>
                <a:lnTo>
                  <a:pt x="4682467" y="0"/>
                </a:lnTo>
                <a:close/>
                <a:moveTo>
                  <a:pt x="4484198" y="0"/>
                </a:moveTo>
                <a:lnTo>
                  <a:pt x="4588266" y="0"/>
                </a:lnTo>
                <a:lnTo>
                  <a:pt x="3580336" y="1982087"/>
                </a:lnTo>
                <a:lnTo>
                  <a:pt x="3530766" y="1886815"/>
                </a:lnTo>
                <a:lnTo>
                  <a:pt x="4484198" y="0"/>
                </a:lnTo>
                <a:close/>
                <a:moveTo>
                  <a:pt x="2499096" y="0"/>
                </a:moveTo>
                <a:lnTo>
                  <a:pt x="2598201" y="0"/>
                </a:lnTo>
                <a:lnTo>
                  <a:pt x="3203991" y="1191538"/>
                </a:lnTo>
                <a:lnTo>
                  <a:pt x="3451229" y="1678703"/>
                </a:lnTo>
                <a:lnTo>
                  <a:pt x="4252986" y="83062"/>
                </a:lnTo>
                <a:lnTo>
                  <a:pt x="2748367" y="83062"/>
                </a:lnTo>
                <a:lnTo>
                  <a:pt x="2703352" y="0"/>
                </a:lnTo>
                <a:lnTo>
                  <a:pt x="4396965" y="0"/>
                </a:lnTo>
                <a:lnTo>
                  <a:pt x="4355413" y="83062"/>
                </a:lnTo>
                <a:lnTo>
                  <a:pt x="3497144" y="1777549"/>
                </a:lnTo>
                <a:lnTo>
                  <a:pt x="3451229" y="1876393"/>
                </a:lnTo>
                <a:lnTo>
                  <a:pt x="1981937" y="4795845"/>
                </a:lnTo>
                <a:lnTo>
                  <a:pt x="1939552" y="4884099"/>
                </a:lnTo>
                <a:lnTo>
                  <a:pt x="1932489" y="4884099"/>
                </a:lnTo>
                <a:lnTo>
                  <a:pt x="1837126" y="4884099"/>
                </a:lnTo>
                <a:lnTo>
                  <a:pt x="39353" y="4884099"/>
                </a:lnTo>
                <a:lnTo>
                  <a:pt x="1031836" y="6861000"/>
                </a:lnTo>
                <a:lnTo>
                  <a:pt x="936473" y="6861000"/>
                </a:lnTo>
                <a:lnTo>
                  <a:pt x="0" y="5005253"/>
                </a:lnTo>
                <a:lnTo>
                  <a:pt x="0" y="4795845"/>
                </a:lnTo>
                <a:lnTo>
                  <a:pt x="1879509" y="4795845"/>
                </a:lnTo>
                <a:lnTo>
                  <a:pt x="3401781" y="1777549"/>
                </a:lnTo>
                <a:lnTo>
                  <a:pt x="3165139" y="1315095"/>
                </a:lnTo>
                <a:lnTo>
                  <a:pt x="2499096" y="0"/>
                </a:lnTo>
                <a:close/>
                <a:moveTo>
                  <a:pt x="2282766" y="0"/>
                </a:moveTo>
                <a:lnTo>
                  <a:pt x="2383457" y="0"/>
                </a:lnTo>
                <a:lnTo>
                  <a:pt x="1448845" y="1858774"/>
                </a:lnTo>
                <a:lnTo>
                  <a:pt x="3246161" y="1858774"/>
                </a:lnTo>
                <a:lnTo>
                  <a:pt x="3203871" y="1943196"/>
                </a:lnTo>
                <a:lnTo>
                  <a:pt x="1403031" y="1943196"/>
                </a:lnTo>
                <a:lnTo>
                  <a:pt x="1392458" y="1943196"/>
                </a:lnTo>
                <a:lnTo>
                  <a:pt x="1304354" y="1943196"/>
                </a:lnTo>
                <a:lnTo>
                  <a:pt x="2282766" y="0"/>
                </a:lnTo>
                <a:close/>
                <a:moveTo>
                  <a:pt x="2085184" y="0"/>
                </a:moveTo>
                <a:lnTo>
                  <a:pt x="2180489" y="0"/>
                </a:lnTo>
                <a:lnTo>
                  <a:pt x="921627" y="2503438"/>
                </a:lnTo>
                <a:lnTo>
                  <a:pt x="0" y="2503438"/>
                </a:lnTo>
                <a:lnTo>
                  <a:pt x="0" y="2418757"/>
                </a:lnTo>
                <a:lnTo>
                  <a:pt x="868685" y="2418757"/>
                </a:lnTo>
                <a:lnTo>
                  <a:pt x="2085184" y="0"/>
                </a:lnTo>
                <a:close/>
                <a:moveTo>
                  <a:pt x="1883218" y="0"/>
                </a:moveTo>
                <a:lnTo>
                  <a:pt x="1978547" y="0"/>
                </a:lnTo>
                <a:lnTo>
                  <a:pt x="813769" y="2332241"/>
                </a:lnTo>
                <a:lnTo>
                  <a:pt x="0" y="2332241"/>
                </a:lnTo>
                <a:lnTo>
                  <a:pt x="0" y="2247501"/>
                </a:lnTo>
                <a:lnTo>
                  <a:pt x="753901" y="2247501"/>
                </a:lnTo>
                <a:lnTo>
                  <a:pt x="753901" y="2251031"/>
                </a:lnTo>
                <a:lnTo>
                  <a:pt x="1883218" y="0"/>
                </a:lnTo>
                <a:close/>
                <a:moveTo>
                  <a:pt x="1676567" y="0"/>
                </a:moveTo>
                <a:lnTo>
                  <a:pt x="1775670" y="0"/>
                </a:lnTo>
                <a:lnTo>
                  <a:pt x="1085842" y="1367346"/>
                </a:lnTo>
                <a:lnTo>
                  <a:pt x="1039779" y="1264773"/>
                </a:lnTo>
                <a:lnTo>
                  <a:pt x="1676567" y="0"/>
                </a:lnTo>
                <a:close/>
                <a:moveTo>
                  <a:pt x="1479705" y="0"/>
                </a:moveTo>
                <a:lnTo>
                  <a:pt x="1574216" y="0"/>
                </a:lnTo>
                <a:lnTo>
                  <a:pt x="995314" y="1165036"/>
                </a:lnTo>
                <a:lnTo>
                  <a:pt x="946402" y="1069591"/>
                </a:lnTo>
                <a:lnTo>
                  <a:pt x="1479705" y="0"/>
                </a:lnTo>
                <a:close/>
                <a:moveTo>
                  <a:pt x="1270221" y="0"/>
                </a:moveTo>
                <a:lnTo>
                  <a:pt x="1371191" y="0"/>
                </a:lnTo>
                <a:lnTo>
                  <a:pt x="886459" y="962730"/>
                </a:lnTo>
                <a:lnTo>
                  <a:pt x="837468" y="867670"/>
                </a:lnTo>
                <a:lnTo>
                  <a:pt x="1270221" y="0"/>
                </a:lnTo>
                <a:close/>
                <a:moveTo>
                  <a:pt x="1086586" y="0"/>
                </a:moveTo>
                <a:lnTo>
                  <a:pt x="1183878" y="0"/>
                </a:lnTo>
                <a:lnTo>
                  <a:pt x="797450" y="760440"/>
                </a:lnTo>
                <a:lnTo>
                  <a:pt x="744092" y="658939"/>
                </a:lnTo>
                <a:lnTo>
                  <a:pt x="1086586" y="0"/>
                </a:lnTo>
                <a:close/>
                <a:moveTo>
                  <a:pt x="882903" y="0"/>
                </a:moveTo>
                <a:lnTo>
                  <a:pt x="983094" y="0"/>
                </a:lnTo>
                <a:lnTo>
                  <a:pt x="699348" y="573640"/>
                </a:lnTo>
                <a:lnTo>
                  <a:pt x="657662" y="488488"/>
                </a:lnTo>
                <a:lnTo>
                  <a:pt x="650715" y="474296"/>
                </a:lnTo>
                <a:lnTo>
                  <a:pt x="882903" y="0"/>
                </a:lnTo>
                <a:close/>
                <a:moveTo>
                  <a:pt x="677572" y="0"/>
                </a:moveTo>
                <a:lnTo>
                  <a:pt x="778686" y="0"/>
                </a:lnTo>
                <a:lnTo>
                  <a:pt x="588085" y="371319"/>
                </a:lnTo>
                <a:lnTo>
                  <a:pt x="545333" y="279088"/>
                </a:lnTo>
                <a:lnTo>
                  <a:pt x="541771" y="275541"/>
                </a:lnTo>
                <a:lnTo>
                  <a:pt x="677572" y="0"/>
                </a:lnTo>
                <a:close/>
                <a:moveTo>
                  <a:pt x="483066" y="0"/>
                </a:moveTo>
                <a:lnTo>
                  <a:pt x="579239" y="0"/>
                </a:lnTo>
                <a:lnTo>
                  <a:pt x="496812" y="169055"/>
                </a:lnTo>
                <a:lnTo>
                  <a:pt x="448395" y="67508"/>
                </a:lnTo>
                <a:lnTo>
                  <a:pt x="483066" y="0"/>
                </a:lnTo>
                <a:close/>
                <a:moveTo>
                  <a:pt x="281623" y="0"/>
                </a:moveTo>
                <a:lnTo>
                  <a:pt x="380286" y="0"/>
                </a:lnTo>
                <a:lnTo>
                  <a:pt x="347483" y="69038"/>
                </a:lnTo>
                <a:lnTo>
                  <a:pt x="1036285" y="1460728"/>
                </a:lnTo>
                <a:lnTo>
                  <a:pt x="941880" y="1460728"/>
                </a:lnTo>
                <a:lnTo>
                  <a:pt x="246086" y="69038"/>
                </a:lnTo>
                <a:lnTo>
                  <a:pt x="281623" y="0"/>
                </a:lnTo>
                <a:close/>
                <a:moveTo>
                  <a:pt x="79031" y="0"/>
                </a:moveTo>
                <a:lnTo>
                  <a:pt x="173569" y="0"/>
                </a:lnTo>
                <a:lnTo>
                  <a:pt x="0" y="349055"/>
                </a:lnTo>
                <a:lnTo>
                  <a:pt x="0" y="155555"/>
                </a:lnTo>
                <a:lnTo>
                  <a:pt x="79031" y="0"/>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endParaRPr lang="es-CO"/>
          </a:p>
        </p:txBody>
      </p:sp>
      <p:sp>
        <p:nvSpPr>
          <p:cNvPr id="107" name="Marcador de texto 96">
            <a:extLst>
              <a:ext uri="{FF2B5EF4-FFF2-40B4-BE49-F238E27FC236}">
                <a16:creationId xmlns:a16="http://schemas.microsoft.com/office/drawing/2014/main" id="{EA277D2D-8CB5-4A42-9C77-E5E3977284C8}"/>
              </a:ext>
            </a:extLst>
          </p:cNvPr>
          <p:cNvSpPr>
            <a:spLocks noGrp="1"/>
          </p:cNvSpPr>
          <p:nvPr>
            <p:ph type="body" sz="quarter" idx="15" hasCustomPrompt="1"/>
          </p:nvPr>
        </p:nvSpPr>
        <p:spPr>
          <a:xfrm>
            <a:off x="3065690" y="1984375"/>
            <a:ext cx="3908652" cy="793750"/>
          </a:xfrm>
          <a:prstGeom prst="rect">
            <a:avLst/>
          </a:prstGeom>
        </p:spPr>
        <p:txBody>
          <a:bodyPr anchor="b">
            <a:noAutofit/>
          </a:bodyPr>
          <a:lstStyle>
            <a:lvl1pPr marL="0" indent="0">
              <a:buNone/>
              <a:defRPr sz="4500" b="1">
                <a:solidFill>
                  <a:schemeClr val="tx1"/>
                </a:solidFill>
                <a:latin typeface="Times" pitchFamily="2" charset="0"/>
              </a:defRPr>
            </a:lvl1pPr>
            <a:lvl2pPr>
              <a:defRPr sz="1100">
                <a:solidFill>
                  <a:schemeClr val="bg1"/>
                </a:solidFill>
              </a:defRPr>
            </a:lvl2pPr>
            <a:lvl3pPr>
              <a:defRPr sz="1100">
                <a:solidFill>
                  <a:schemeClr val="bg1"/>
                </a:solidFill>
              </a:defRPr>
            </a:lvl3pPr>
            <a:lvl4pPr>
              <a:defRPr sz="1100">
                <a:solidFill>
                  <a:schemeClr val="bg1"/>
                </a:solidFill>
              </a:defRPr>
            </a:lvl4pPr>
            <a:lvl5pPr>
              <a:defRPr sz="1100">
                <a:solidFill>
                  <a:schemeClr val="bg1"/>
                </a:solidFill>
              </a:defRPr>
            </a:lvl5pPr>
          </a:lstStyle>
          <a:p>
            <a:pPr lvl="0"/>
            <a:r>
              <a:rPr lang="es-ES" dirty="0" err="1"/>
              <a:t>Thank</a:t>
            </a:r>
            <a:r>
              <a:rPr lang="es-ES" dirty="0"/>
              <a:t> </a:t>
            </a:r>
            <a:r>
              <a:rPr lang="es-ES" dirty="0" err="1"/>
              <a:t>You</a:t>
            </a:r>
            <a:endParaRPr lang="es-ES" dirty="0"/>
          </a:p>
        </p:txBody>
      </p:sp>
      <p:grpSp>
        <p:nvGrpSpPr>
          <p:cNvPr id="239" name="Grupo 238">
            <a:extLst>
              <a:ext uri="{FF2B5EF4-FFF2-40B4-BE49-F238E27FC236}">
                <a16:creationId xmlns:a16="http://schemas.microsoft.com/office/drawing/2014/main" id="{78CC4395-0F39-8940-BBFC-B57901A04881}"/>
              </a:ext>
            </a:extLst>
          </p:cNvPr>
          <p:cNvGrpSpPr/>
          <p:nvPr userDrawn="1"/>
        </p:nvGrpSpPr>
        <p:grpSpPr>
          <a:xfrm>
            <a:off x="631459" y="1800754"/>
            <a:ext cx="1902143" cy="2113492"/>
            <a:chOff x="3875088" y="4119563"/>
            <a:chExt cx="238125" cy="238125"/>
          </a:xfrm>
        </p:grpSpPr>
        <p:sp>
          <p:nvSpPr>
            <p:cNvPr id="240" name="Freeform 294">
              <a:extLst>
                <a:ext uri="{FF2B5EF4-FFF2-40B4-BE49-F238E27FC236}">
                  <a16:creationId xmlns:a16="http://schemas.microsoft.com/office/drawing/2014/main" id="{95F60DCD-8C84-4845-ADBF-51D445F68D3A}"/>
                </a:ext>
              </a:extLst>
            </p:cNvPr>
            <p:cNvSpPr>
              <a:spLocks noChangeArrowheads="1"/>
            </p:cNvSpPr>
            <p:nvPr/>
          </p:nvSpPr>
          <p:spPr bwMode="auto">
            <a:xfrm>
              <a:off x="3878263" y="4122738"/>
              <a:ext cx="234950" cy="233362"/>
            </a:xfrm>
            <a:custGeom>
              <a:avLst/>
              <a:gdLst>
                <a:gd name="T0" fmla="*/ 650 w 651"/>
                <a:gd name="T1" fmla="*/ 325 h 650"/>
                <a:gd name="T2" fmla="*/ 650 w 651"/>
                <a:gd name="T3" fmla="*/ 325 h 650"/>
                <a:gd name="T4" fmla="*/ 325 w 651"/>
                <a:gd name="T5" fmla="*/ 649 h 650"/>
                <a:gd name="T6" fmla="*/ 0 w 651"/>
                <a:gd name="T7" fmla="*/ 325 h 650"/>
                <a:gd name="T8" fmla="*/ 325 w 651"/>
                <a:gd name="T9" fmla="*/ 0 h 650"/>
                <a:gd name="T10" fmla="*/ 650 w 651"/>
                <a:gd name="T11" fmla="*/ 325 h 650"/>
              </a:gdLst>
              <a:ahLst/>
              <a:cxnLst>
                <a:cxn ang="0">
                  <a:pos x="T0" y="T1"/>
                </a:cxn>
                <a:cxn ang="0">
                  <a:pos x="T2" y="T3"/>
                </a:cxn>
                <a:cxn ang="0">
                  <a:pos x="T4" y="T5"/>
                </a:cxn>
                <a:cxn ang="0">
                  <a:pos x="T6" y="T7"/>
                </a:cxn>
                <a:cxn ang="0">
                  <a:pos x="T8" y="T9"/>
                </a:cxn>
                <a:cxn ang="0">
                  <a:pos x="T10" y="T11"/>
                </a:cxn>
              </a:cxnLst>
              <a:rect l="0" t="0" r="r" b="b"/>
              <a:pathLst>
                <a:path w="651" h="650">
                  <a:moveTo>
                    <a:pt x="650" y="325"/>
                  </a:moveTo>
                  <a:lnTo>
                    <a:pt x="650" y="325"/>
                  </a:lnTo>
                  <a:cubicBezTo>
                    <a:pt x="650" y="504"/>
                    <a:pt x="504" y="649"/>
                    <a:pt x="325" y="649"/>
                  </a:cubicBezTo>
                  <a:cubicBezTo>
                    <a:pt x="145" y="649"/>
                    <a:pt x="0" y="504"/>
                    <a:pt x="0" y="325"/>
                  </a:cubicBezTo>
                  <a:cubicBezTo>
                    <a:pt x="0" y="145"/>
                    <a:pt x="145" y="0"/>
                    <a:pt x="325" y="0"/>
                  </a:cubicBezTo>
                  <a:cubicBezTo>
                    <a:pt x="504" y="0"/>
                    <a:pt x="650" y="145"/>
                    <a:pt x="650" y="325"/>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1" name="Freeform 295">
              <a:extLst>
                <a:ext uri="{FF2B5EF4-FFF2-40B4-BE49-F238E27FC236}">
                  <a16:creationId xmlns:a16="http://schemas.microsoft.com/office/drawing/2014/main" id="{1ABDED85-FECE-4A46-B173-764984D15102}"/>
                </a:ext>
              </a:extLst>
            </p:cNvPr>
            <p:cNvSpPr>
              <a:spLocks noChangeArrowheads="1"/>
            </p:cNvSpPr>
            <p:nvPr/>
          </p:nvSpPr>
          <p:spPr bwMode="auto">
            <a:xfrm>
              <a:off x="3927475" y="4221163"/>
              <a:ext cx="42863" cy="41275"/>
            </a:xfrm>
            <a:custGeom>
              <a:avLst/>
              <a:gdLst>
                <a:gd name="T0" fmla="*/ 49 w 121"/>
                <a:gd name="T1" fmla="*/ 0 h 115"/>
                <a:gd name="T2" fmla="*/ 71 w 121"/>
                <a:gd name="T3" fmla="*/ 0 h 115"/>
                <a:gd name="T4" fmla="*/ 120 w 121"/>
                <a:gd name="T5" fmla="*/ 114 h 115"/>
                <a:gd name="T6" fmla="*/ 94 w 121"/>
                <a:gd name="T7" fmla="*/ 114 h 115"/>
                <a:gd name="T8" fmla="*/ 83 w 121"/>
                <a:gd name="T9" fmla="*/ 89 h 115"/>
                <a:gd name="T10" fmla="*/ 36 w 121"/>
                <a:gd name="T11" fmla="*/ 89 h 115"/>
                <a:gd name="T12" fmla="*/ 26 w 121"/>
                <a:gd name="T13" fmla="*/ 114 h 115"/>
                <a:gd name="T14" fmla="*/ 0 w 121"/>
                <a:gd name="T15" fmla="*/ 114 h 115"/>
                <a:gd name="T16" fmla="*/ 49 w 121"/>
                <a:gd name="T17" fmla="*/ 0 h 115"/>
                <a:gd name="T18" fmla="*/ 75 w 121"/>
                <a:gd name="T19" fmla="*/ 67 h 115"/>
                <a:gd name="T20" fmla="*/ 60 w 121"/>
                <a:gd name="T21" fmla="*/ 30 h 115"/>
                <a:gd name="T22" fmla="*/ 45 w 121"/>
                <a:gd name="T23" fmla="*/ 67 h 115"/>
                <a:gd name="T24" fmla="*/ 75 w 121"/>
                <a:gd name="T25" fmla="*/ 6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15">
                  <a:moveTo>
                    <a:pt x="49" y="0"/>
                  </a:moveTo>
                  <a:lnTo>
                    <a:pt x="71" y="0"/>
                  </a:lnTo>
                  <a:lnTo>
                    <a:pt x="120" y="114"/>
                  </a:lnTo>
                  <a:lnTo>
                    <a:pt x="94" y="114"/>
                  </a:lnTo>
                  <a:lnTo>
                    <a:pt x="83" y="89"/>
                  </a:lnTo>
                  <a:lnTo>
                    <a:pt x="36" y="89"/>
                  </a:lnTo>
                  <a:lnTo>
                    <a:pt x="26" y="114"/>
                  </a:lnTo>
                  <a:lnTo>
                    <a:pt x="0" y="114"/>
                  </a:lnTo>
                  <a:lnTo>
                    <a:pt x="49" y="0"/>
                  </a:lnTo>
                  <a:close/>
                  <a:moveTo>
                    <a:pt x="75" y="67"/>
                  </a:moveTo>
                  <a:lnTo>
                    <a:pt x="60" y="30"/>
                  </a:lnTo>
                  <a:lnTo>
                    <a:pt x="45" y="67"/>
                  </a:lnTo>
                  <a:lnTo>
                    <a:pt x="75" y="67"/>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2" name="Freeform 296">
              <a:extLst>
                <a:ext uri="{FF2B5EF4-FFF2-40B4-BE49-F238E27FC236}">
                  <a16:creationId xmlns:a16="http://schemas.microsoft.com/office/drawing/2014/main" id="{056F4265-9743-5E4E-BB2A-DCB103347A21}"/>
                </a:ext>
              </a:extLst>
            </p:cNvPr>
            <p:cNvSpPr>
              <a:spLocks noChangeArrowheads="1"/>
            </p:cNvSpPr>
            <p:nvPr/>
          </p:nvSpPr>
          <p:spPr bwMode="auto">
            <a:xfrm>
              <a:off x="3973513" y="4221163"/>
              <a:ext cx="28575" cy="41275"/>
            </a:xfrm>
            <a:custGeom>
              <a:avLst/>
              <a:gdLst>
                <a:gd name="T0" fmla="*/ 0 w 81"/>
                <a:gd name="T1" fmla="*/ 0 h 113"/>
                <a:gd name="T2" fmla="*/ 25 w 81"/>
                <a:gd name="T3" fmla="*/ 0 h 113"/>
                <a:gd name="T4" fmla="*/ 25 w 81"/>
                <a:gd name="T5" fmla="*/ 90 h 113"/>
                <a:gd name="T6" fmla="*/ 80 w 81"/>
                <a:gd name="T7" fmla="*/ 90 h 113"/>
                <a:gd name="T8" fmla="*/ 80 w 81"/>
                <a:gd name="T9" fmla="*/ 112 h 113"/>
                <a:gd name="T10" fmla="*/ 0 w 81"/>
                <a:gd name="T11" fmla="*/ 112 h 113"/>
                <a:gd name="T12" fmla="*/ 0 w 81"/>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1" h="113">
                  <a:moveTo>
                    <a:pt x="0" y="0"/>
                  </a:moveTo>
                  <a:lnTo>
                    <a:pt x="25" y="0"/>
                  </a:lnTo>
                  <a:lnTo>
                    <a:pt x="25" y="90"/>
                  </a:lnTo>
                  <a:lnTo>
                    <a:pt x="80" y="90"/>
                  </a:lnTo>
                  <a:lnTo>
                    <a:pt x="80"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3" name="Freeform 297">
              <a:extLst>
                <a:ext uri="{FF2B5EF4-FFF2-40B4-BE49-F238E27FC236}">
                  <a16:creationId xmlns:a16="http://schemas.microsoft.com/office/drawing/2014/main" id="{CEABC987-73B1-1E45-AEE7-E0DFCE4C77D5}"/>
                </a:ext>
              </a:extLst>
            </p:cNvPr>
            <p:cNvSpPr>
              <a:spLocks noChangeArrowheads="1"/>
            </p:cNvSpPr>
            <p:nvPr/>
          </p:nvSpPr>
          <p:spPr bwMode="auto">
            <a:xfrm>
              <a:off x="4006850" y="4221163"/>
              <a:ext cx="30163" cy="41275"/>
            </a:xfrm>
            <a:custGeom>
              <a:avLst/>
              <a:gdLst>
                <a:gd name="T0" fmla="*/ 0 w 83"/>
                <a:gd name="T1" fmla="*/ 0 h 113"/>
                <a:gd name="T2" fmla="*/ 24 w 83"/>
                <a:gd name="T3" fmla="*/ 0 h 113"/>
                <a:gd name="T4" fmla="*/ 24 w 83"/>
                <a:gd name="T5" fmla="*/ 90 h 113"/>
                <a:gd name="T6" fmla="*/ 82 w 83"/>
                <a:gd name="T7" fmla="*/ 90 h 113"/>
                <a:gd name="T8" fmla="*/ 82 w 83"/>
                <a:gd name="T9" fmla="*/ 112 h 113"/>
                <a:gd name="T10" fmla="*/ 0 w 83"/>
                <a:gd name="T11" fmla="*/ 112 h 113"/>
                <a:gd name="T12" fmla="*/ 0 w 83"/>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83" h="113">
                  <a:moveTo>
                    <a:pt x="0" y="0"/>
                  </a:moveTo>
                  <a:lnTo>
                    <a:pt x="24" y="0"/>
                  </a:lnTo>
                  <a:lnTo>
                    <a:pt x="24" y="90"/>
                  </a:lnTo>
                  <a:lnTo>
                    <a:pt x="82" y="90"/>
                  </a:lnTo>
                  <a:lnTo>
                    <a:pt x="82"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4" name="Freeform 298">
              <a:extLst>
                <a:ext uri="{FF2B5EF4-FFF2-40B4-BE49-F238E27FC236}">
                  <a16:creationId xmlns:a16="http://schemas.microsoft.com/office/drawing/2014/main" id="{A0A08AAC-50DE-4D46-AEF4-047D28AAA4D3}"/>
                </a:ext>
              </a:extLst>
            </p:cNvPr>
            <p:cNvSpPr>
              <a:spLocks noChangeArrowheads="1"/>
            </p:cNvSpPr>
            <p:nvPr/>
          </p:nvSpPr>
          <p:spPr bwMode="auto">
            <a:xfrm>
              <a:off x="4056063" y="4221163"/>
              <a:ext cx="9525" cy="41275"/>
            </a:xfrm>
            <a:custGeom>
              <a:avLst/>
              <a:gdLst>
                <a:gd name="T0" fmla="*/ 0 w 26"/>
                <a:gd name="T1" fmla="*/ 112 h 113"/>
                <a:gd name="T2" fmla="*/ 25 w 26"/>
                <a:gd name="T3" fmla="*/ 112 h 113"/>
                <a:gd name="T4" fmla="*/ 25 w 26"/>
                <a:gd name="T5" fmla="*/ 0 h 113"/>
                <a:gd name="T6" fmla="*/ 0 w 26"/>
                <a:gd name="T7" fmla="*/ 0 h 113"/>
                <a:gd name="T8" fmla="*/ 0 w 26"/>
                <a:gd name="T9" fmla="*/ 112 h 113"/>
              </a:gdLst>
              <a:ahLst/>
              <a:cxnLst>
                <a:cxn ang="0">
                  <a:pos x="T0" y="T1"/>
                </a:cxn>
                <a:cxn ang="0">
                  <a:pos x="T2" y="T3"/>
                </a:cxn>
                <a:cxn ang="0">
                  <a:pos x="T4" y="T5"/>
                </a:cxn>
                <a:cxn ang="0">
                  <a:pos x="T6" y="T7"/>
                </a:cxn>
                <a:cxn ang="0">
                  <a:pos x="T8" y="T9"/>
                </a:cxn>
              </a:cxnLst>
              <a:rect l="0" t="0" r="r" b="b"/>
              <a:pathLst>
                <a:path w="26" h="113">
                  <a:moveTo>
                    <a:pt x="0" y="112"/>
                  </a:moveTo>
                  <a:lnTo>
                    <a:pt x="25" y="112"/>
                  </a:lnTo>
                  <a:lnTo>
                    <a:pt x="25" y="0"/>
                  </a:lnTo>
                  <a:lnTo>
                    <a:pt x="0" y="0"/>
                  </a:lnTo>
                  <a:lnTo>
                    <a:pt x="0" y="112"/>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5" name="Freeform 299">
              <a:extLst>
                <a:ext uri="{FF2B5EF4-FFF2-40B4-BE49-F238E27FC236}">
                  <a16:creationId xmlns:a16="http://schemas.microsoft.com/office/drawing/2014/main" id="{E94CAFD6-CF83-6648-913D-762526F31E6D}"/>
                </a:ext>
              </a:extLst>
            </p:cNvPr>
            <p:cNvSpPr>
              <a:spLocks noChangeArrowheads="1"/>
            </p:cNvSpPr>
            <p:nvPr/>
          </p:nvSpPr>
          <p:spPr bwMode="auto">
            <a:xfrm>
              <a:off x="4073525" y="4221163"/>
              <a:ext cx="36513" cy="41275"/>
            </a:xfrm>
            <a:custGeom>
              <a:avLst/>
              <a:gdLst>
                <a:gd name="T0" fmla="*/ 0 w 102"/>
                <a:gd name="T1" fmla="*/ 0 h 113"/>
                <a:gd name="T2" fmla="*/ 24 w 102"/>
                <a:gd name="T3" fmla="*/ 0 h 113"/>
                <a:gd name="T4" fmla="*/ 77 w 102"/>
                <a:gd name="T5" fmla="*/ 69 h 113"/>
                <a:gd name="T6" fmla="*/ 77 w 102"/>
                <a:gd name="T7" fmla="*/ 0 h 113"/>
                <a:gd name="T8" fmla="*/ 101 w 102"/>
                <a:gd name="T9" fmla="*/ 0 h 113"/>
                <a:gd name="T10" fmla="*/ 101 w 102"/>
                <a:gd name="T11" fmla="*/ 112 h 113"/>
                <a:gd name="T12" fmla="*/ 80 w 102"/>
                <a:gd name="T13" fmla="*/ 112 h 113"/>
                <a:gd name="T14" fmla="*/ 25 w 102"/>
                <a:gd name="T15" fmla="*/ 41 h 113"/>
                <a:gd name="T16" fmla="*/ 25 w 102"/>
                <a:gd name="T17" fmla="*/ 112 h 113"/>
                <a:gd name="T18" fmla="*/ 0 w 102"/>
                <a:gd name="T19" fmla="*/ 112 h 113"/>
                <a:gd name="T20" fmla="*/ 0 w 102"/>
                <a:gd name="T21"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13">
                  <a:moveTo>
                    <a:pt x="0" y="0"/>
                  </a:moveTo>
                  <a:lnTo>
                    <a:pt x="24" y="0"/>
                  </a:lnTo>
                  <a:lnTo>
                    <a:pt x="77" y="69"/>
                  </a:lnTo>
                  <a:lnTo>
                    <a:pt x="77" y="0"/>
                  </a:lnTo>
                  <a:lnTo>
                    <a:pt x="101" y="0"/>
                  </a:lnTo>
                  <a:lnTo>
                    <a:pt x="101" y="112"/>
                  </a:lnTo>
                  <a:lnTo>
                    <a:pt x="80" y="112"/>
                  </a:lnTo>
                  <a:lnTo>
                    <a:pt x="25" y="41"/>
                  </a:lnTo>
                  <a:lnTo>
                    <a:pt x="25" y="112"/>
                  </a:lnTo>
                  <a:lnTo>
                    <a:pt x="0" y="112"/>
                  </a:lnTo>
                  <a:lnTo>
                    <a:pt x="0" y="0"/>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sp>
          <p:nvSpPr>
            <p:cNvPr id="246" name="Freeform 300">
              <a:extLst>
                <a:ext uri="{FF2B5EF4-FFF2-40B4-BE49-F238E27FC236}">
                  <a16:creationId xmlns:a16="http://schemas.microsoft.com/office/drawing/2014/main" id="{FB56F8DC-FE63-F743-8BEB-47E6D10BDC7C}"/>
                </a:ext>
              </a:extLst>
            </p:cNvPr>
            <p:cNvSpPr>
              <a:spLocks noChangeArrowheads="1"/>
            </p:cNvSpPr>
            <p:nvPr/>
          </p:nvSpPr>
          <p:spPr bwMode="auto">
            <a:xfrm>
              <a:off x="3875088" y="4119563"/>
              <a:ext cx="231775" cy="238125"/>
            </a:xfrm>
            <a:custGeom>
              <a:avLst/>
              <a:gdLst>
                <a:gd name="T0" fmla="*/ 607 w 644"/>
                <a:gd name="T1" fmla="*/ 434 h 660"/>
                <a:gd name="T2" fmla="*/ 607 w 644"/>
                <a:gd name="T3" fmla="*/ 434 h 660"/>
                <a:gd name="T4" fmla="*/ 505 w 644"/>
                <a:gd name="T5" fmla="*/ 569 h 660"/>
                <a:gd name="T6" fmla="*/ 329 w 644"/>
                <a:gd name="T7" fmla="*/ 626 h 660"/>
                <a:gd name="T8" fmla="*/ 119 w 644"/>
                <a:gd name="T9" fmla="*/ 539 h 660"/>
                <a:gd name="T10" fmla="*/ 32 w 644"/>
                <a:gd name="T11" fmla="*/ 330 h 660"/>
                <a:gd name="T12" fmla="*/ 119 w 644"/>
                <a:gd name="T13" fmla="*/ 120 h 660"/>
                <a:gd name="T14" fmla="*/ 329 w 644"/>
                <a:gd name="T15" fmla="*/ 34 h 660"/>
                <a:gd name="T16" fmla="*/ 505 w 644"/>
                <a:gd name="T17" fmla="*/ 91 h 660"/>
                <a:gd name="T18" fmla="*/ 570 w 644"/>
                <a:gd name="T19" fmla="*/ 157 h 660"/>
                <a:gd name="T20" fmla="*/ 607 w 644"/>
                <a:gd name="T21" fmla="*/ 227 h 660"/>
                <a:gd name="T22" fmla="*/ 643 w 644"/>
                <a:gd name="T23" fmla="*/ 227 h 660"/>
                <a:gd name="T24" fmla="*/ 598 w 644"/>
                <a:gd name="T25" fmla="*/ 137 h 660"/>
                <a:gd name="T26" fmla="*/ 525 w 644"/>
                <a:gd name="T27" fmla="*/ 64 h 660"/>
                <a:gd name="T28" fmla="*/ 329 w 644"/>
                <a:gd name="T29" fmla="*/ 0 h 660"/>
                <a:gd name="T30" fmla="*/ 96 w 644"/>
                <a:gd name="T31" fmla="*/ 97 h 660"/>
                <a:gd name="T32" fmla="*/ 0 w 644"/>
                <a:gd name="T33" fmla="*/ 330 h 660"/>
                <a:gd name="T34" fmla="*/ 96 w 644"/>
                <a:gd name="T35" fmla="*/ 562 h 660"/>
                <a:gd name="T36" fmla="*/ 329 w 644"/>
                <a:gd name="T37" fmla="*/ 659 h 660"/>
                <a:gd name="T38" fmla="*/ 524 w 644"/>
                <a:gd name="T39" fmla="*/ 595 h 660"/>
                <a:gd name="T40" fmla="*/ 596 w 644"/>
                <a:gd name="T41" fmla="*/ 524 h 660"/>
                <a:gd name="T42" fmla="*/ 643 w 644"/>
                <a:gd name="T43" fmla="*/ 434 h 660"/>
                <a:gd name="T44" fmla="*/ 607 w 644"/>
                <a:gd name="T45" fmla="*/ 434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4" h="660">
                  <a:moveTo>
                    <a:pt x="607" y="434"/>
                  </a:moveTo>
                  <a:lnTo>
                    <a:pt x="607" y="434"/>
                  </a:lnTo>
                  <a:cubicBezTo>
                    <a:pt x="587" y="487"/>
                    <a:pt x="551" y="533"/>
                    <a:pt x="505" y="569"/>
                  </a:cubicBezTo>
                  <a:cubicBezTo>
                    <a:pt x="453" y="605"/>
                    <a:pt x="393" y="626"/>
                    <a:pt x="329" y="626"/>
                  </a:cubicBezTo>
                  <a:cubicBezTo>
                    <a:pt x="250" y="626"/>
                    <a:pt x="175" y="595"/>
                    <a:pt x="119" y="539"/>
                  </a:cubicBezTo>
                  <a:cubicBezTo>
                    <a:pt x="63" y="483"/>
                    <a:pt x="32" y="408"/>
                    <a:pt x="32" y="330"/>
                  </a:cubicBezTo>
                  <a:cubicBezTo>
                    <a:pt x="32" y="251"/>
                    <a:pt x="63" y="176"/>
                    <a:pt x="119" y="120"/>
                  </a:cubicBezTo>
                  <a:cubicBezTo>
                    <a:pt x="175" y="64"/>
                    <a:pt x="250" y="34"/>
                    <a:pt x="329" y="34"/>
                  </a:cubicBezTo>
                  <a:cubicBezTo>
                    <a:pt x="393" y="34"/>
                    <a:pt x="454" y="53"/>
                    <a:pt x="505" y="91"/>
                  </a:cubicBezTo>
                  <a:cubicBezTo>
                    <a:pt x="531" y="110"/>
                    <a:pt x="553" y="132"/>
                    <a:pt x="570" y="157"/>
                  </a:cubicBezTo>
                  <a:cubicBezTo>
                    <a:pt x="585" y="178"/>
                    <a:pt x="598" y="202"/>
                    <a:pt x="607" y="227"/>
                  </a:cubicBezTo>
                  <a:cubicBezTo>
                    <a:pt x="643" y="227"/>
                    <a:pt x="643" y="227"/>
                    <a:pt x="643" y="227"/>
                  </a:cubicBezTo>
                  <a:cubicBezTo>
                    <a:pt x="633" y="195"/>
                    <a:pt x="617" y="165"/>
                    <a:pt x="598" y="137"/>
                  </a:cubicBezTo>
                  <a:cubicBezTo>
                    <a:pt x="577" y="109"/>
                    <a:pt x="553" y="84"/>
                    <a:pt x="525" y="64"/>
                  </a:cubicBezTo>
                  <a:cubicBezTo>
                    <a:pt x="468" y="22"/>
                    <a:pt x="400" y="0"/>
                    <a:pt x="329" y="0"/>
                  </a:cubicBezTo>
                  <a:cubicBezTo>
                    <a:pt x="240" y="0"/>
                    <a:pt x="157" y="34"/>
                    <a:pt x="96" y="97"/>
                  </a:cubicBezTo>
                  <a:cubicBezTo>
                    <a:pt x="33" y="159"/>
                    <a:pt x="0" y="241"/>
                    <a:pt x="0" y="330"/>
                  </a:cubicBezTo>
                  <a:cubicBezTo>
                    <a:pt x="0" y="417"/>
                    <a:pt x="33" y="500"/>
                    <a:pt x="96" y="562"/>
                  </a:cubicBezTo>
                  <a:cubicBezTo>
                    <a:pt x="157" y="625"/>
                    <a:pt x="240" y="659"/>
                    <a:pt x="329" y="659"/>
                  </a:cubicBezTo>
                  <a:cubicBezTo>
                    <a:pt x="400" y="659"/>
                    <a:pt x="468" y="637"/>
                    <a:pt x="524" y="595"/>
                  </a:cubicBezTo>
                  <a:cubicBezTo>
                    <a:pt x="551" y="575"/>
                    <a:pt x="576" y="551"/>
                    <a:pt x="596" y="524"/>
                  </a:cubicBezTo>
                  <a:cubicBezTo>
                    <a:pt x="617" y="496"/>
                    <a:pt x="632" y="465"/>
                    <a:pt x="643" y="434"/>
                  </a:cubicBezTo>
                  <a:lnTo>
                    <a:pt x="607" y="434"/>
                  </a:ln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CO"/>
            </a:p>
          </p:txBody>
        </p:sp>
      </p:grpSp>
      <p:pic>
        <p:nvPicPr>
          <p:cNvPr id="181" name="Picture 1">
            <a:extLst>
              <a:ext uri="{FF2B5EF4-FFF2-40B4-BE49-F238E27FC236}">
                <a16:creationId xmlns:a16="http://schemas.microsoft.com/office/drawing/2014/main" id="{71614382-5F07-F944-8C2E-59466BD60673}"/>
              </a:ext>
            </a:extLst>
          </p:cNvPr>
          <p:cNvPicPr>
            <a:picLocks noChangeAspect="1" noChangeArrowheads="1"/>
          </p:cNvPicPr>
          <p:nvPr userDrawn="1"/>
        </p:nvPicPr>
        <p:blipFill>
          <a:blip r:embed="rId2"/>
          <a:srcRect/>
          <a:stretch/>
        </p:blipFill>
        <p:spPr bwMode="auto">
          <a:xfrm>
            <a:off x="2705814" y="2691659"/>
            <a:ext cx="5496882" cy="138508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8" name="Picture 107" descr="A picture containing drawing, shirt&#10;&#10;Description automatically generated">
            <a:extLst>
              <a:ext uri="{FF2B5EF4-FFF2-40B4-BE49-F238E27FC236}">
                <a16:creationId xmlns:a16="http://schemas.microsoft.com/office/drawing/2014/main" id="{B40553DE-A256-7C4C-BBA5-6D9086F9DE10}"/>
              </a:ext>
            </a:extLst>
          </p:cNvPr>
          <p:cNvPicPr>
            <a:picLocks noChangeAspect="1"/>
          </p:cNvPicPr>
          <p:nvPr userDrawn="1"/>
        </p:nvPicPr>
        <p:blipFill>
          <a:blip r:embed="rId3"/>
          <a:stretch>
            <a:fillRect/>
          </a:stretch>
        </p:blipFill>
        <p:spPr>
          <a:xfrm>
            <a:off x="7361016" y="5171319"/>
            <a:ext cx="1633727" cy="372978"/>
          </a:xfrm>
          <a:prstGeom prst="rect">
            <a:avLst/>
          </a:prstGeom>
        </p:spPr>
      </p:pic>
    </p:spTree>
    <p:extLst>
      <p:ext uri="{BB962C8B-B14F-4D97-AF65-F5344CB8AC3E}">
        <p14:creationId xmlns:p14="http://schemas.microsoft.com/office/powerpoint/2010/main" val="2472698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vaya - Title, subtitle,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2E085A6-ED51-9F4C-A017-E19CE7CF66B0}"/>
              </a:ext>
            </a:extLst>
          </p:cNvPr>
          <p:cNvGrpSpPr/>
          <p:nvPr userDrawn="1"/>
        </p:nvGrpSpPr>
        <p:grpSpPr>
          <a:xfrm>
            <a:off x="1579959" y="4027714"/>
            <a:ext cx="7564041" cy="1373188"/>
            <a:chOff x="0" y="2743200"/>
            <a:chExt cx="10085388" cy="1647825"/>
          </a:xfrm>
          <a:solidFill>
            <a:schemeClr val="bg1"/>
          </a:solidFill>
        </p:grpSpPr>
        <p:sp>
          <p:nvSpPr>
            <p:cNvPr id="9" name="Freeform 1">
              <a:extLst>
                <a:ext uri="{FF2B5EF4-FFF2-40B4-BE49-F238E27FC236}">
                  <a16:creationId xmlns:a16="http://schemas.microsoft.com/office/drawing/2014/main" id="{5CC4AC1B-CAE6-DC4C-9A33-8FC06AD9AF39}"/>
                </a:ext>
              </a:extLst>
            </p:cNvPr>
            <p:cNvSpPr>
              <a:spLocks noChangeArrowheads="1"/>
            </p:cNvSpPr>
            <p:nvPr/>
          </p:nvSpPr>
          <p:spPr bwMode="auto">
            <a:xfrm>
              <a:off x="0" y="2743200"/>
              <a:ext cx="1900238" cy="1643063"/>
            </a:xfrm>
            <a:custGeom>
              <a:avLst/>
              <a:gdLst>
                <a:gd name="T0" fmla="*/ 1221 w 5280"/>
                <a:gd name="T1" fmla="*/ 4561 h 4562"/>
                <a:gd name="T2" fmla="*/ 1221 w 5280"/>
                <a:gd name="T3" fmla="*/ 4561 h 4562"/>
                <a:gd name="T4" fmla="*/ 0 w 5280"/>
                <a:gd name="T5" fmla="*/ 4561 h 4562"/>
                <a:gd name="T6" fmla="*/ 122 w 5280"/>
                <a:gd name="T7" fmla="*/ 4255 h 4562"/>
                <a:gd name="T8" fmla="*/ 1175 w 5280"/>
                <a:gd name="T9" fmla="*/ 2090 h 4562"/>
                <a:gd name="T10" fmla="*/ 2136 w 5280"/>
                <a:gd name="T11" fmla="*/ 138 h 4562"/>
                <a:gd name="T12" fmla="*/ 2166 w 5280"/>
                <a:gd name="T13" fmla="*/ 0 h 4562"/>
                <a:gd name="T14" fmla="*/ 3082 w 5280"/>
                <a:gd name="T15" fmla="*/ 0 h 4562"/>
                <a:gd name="T16" fmla="*/ 3342 w 5280"/>
                <a:gd name="T17" fmla="*/ 565 h 4562"/>
                <a:gd name="T18" fmla="*/ 4272 w 5280"/>
                <a:gd name="T19" fmla="*/ 2455 h 4562"/>
                <a:gd name="T20" fmla="*/ 4852 w 5280"/>
                <a:gd name="T21" fmla="*/ 3660 h 4562"/>
                <a:gd name="T22" fmla="*/ 5279 w 5280"/>
                <a:gd name="T23" fmla="*/ 4561 h 4562"/>
                <a:gd name="T24" fmla="*/ 4059 w 5280"/>
                <a:gd name="T25" fmla="*/ 4561 h 4562"/>
                <a:gd name="T26" fmla="*/ 3952 w 5280"/>
                <a:gd name="T27" fmla="*/ 4316 h 4562"/>
                <a:gd name="T28" fmla="*/ 3021 w 5280"/>
                <a:gd name="T29" fmla="*/ 2318 h 4562"/>
                <a:gd name="T30" fmla="*/ 2640 w 5280"/>
                <a:gd name="T31" fmla="*/ 1495 h 4562"/>
                <a:gd name="T32" fmla="*/ 2395 w 5280"/>
                <a:gd name="T33" fmla="*/ 2014 h 4562"/>
                <a:gd name="T34" fmla="*/ 1511 w 5280"/>
                <a:gd name="T35" fmla="*/ 3935 h 4562"/>
                <a:gd name="T36" fmla="*/ 1221 w 5280"/>
                <a:gd name="T37" fmla="*/ 4561 h 4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80" h="4562">
                  <a:moveTo>
                    <a:pt x="1221" y="4561"/>
                  </a:moveTo>
                  <a:lnTo>
                    <a:pt x="1221" y="4561"/>
                  </a:lnTo>
                  <a:cubicBezTo>
                    <a:pt x="809" y="4561"/>
                    <a:pt x="396" y="4561"/>
                    <a:pt x="0" y="4561"/>
                  </a:cubicBezTo>
                  <a:cubicBezTo>
                    <a:pt x="46" y="4454"/>
                    <a:pt x="76" y="4362"/>
                    <a:pt x="122" y="4255"/>
                  </a:cubicBezTo>
                  <a:cubicBezTo>
                    <a:pt x="473" y="3538"/>
                    <a:pt x="824" y="2806"/>
                    <a:pt x="1175" y="2090"/>
                  </a:cubicBezTo>
                  <a:cubicBezTo>
                    <a:pt x="1495" y="1434"/>
                    <a:pt x="1816" y="793"/>
                    <a:pt x="2136" y="138"/>
                  </a:cubicBezTo>
                  <a:cubicBezTo>
                    <a:pt x="2151" y="92"/>
                    <a:pt x="2166" y="46"/>
                    <a:pt x="2166" y="0"/>
                  </a:cubicBezTo>
                  <a:cubicBezTo>
                    <a:pt x="2472" y="0"/>
                    <a:pt x="2777" y="0"/>
                    <a:pt x="3082" y="0"/>
                  </a:cubicBezTo>
                  <a:cubicBezTo>
                    <a:pt x="3174" y="199"/>
                    <a:pt x="3250" y="382"/>
                    <a:pt x="3342" y="565"/>
                  </a:cubicBezTo>
                  <a:cubicBezTo>
                    <a:pt x="3647" y="1205"/>
                    <a:pt x="3967" y="1831"/>
                    <a:pt x="4272" y="2455"/>
                  </a:cubicBezTo>
                  <a:cubicBezTo>
                    <a:pt x="4455" y="2852"/>
                    <a:pt x="4654" y="3264"/>
                    <a:pt x="4852" y="3660"/>
                  </a:cubicBezTo>
                  <a:cubicBezTo>
                    <a:pt x="4990" y="3965"/>
                    <a:pt x="5142" y="4255"/>
                    <a:pt x="5279" y="4561"/>
                  </a:cubicBezTo>
                  <a:cubicBezTo>
                    <a:pt x="4883" y="4561"/>
                    <a:pt x="4471" y="4561"/>
                    <a:pt x="4059" y="4561"/>
                  </a:cubicBezTo>
                  <a:cubicBezTo>
                    <a:pt x="4028" y="4484"/>
                    <a:pt x="3982" y="4393"/>
                    <a:pt x="3952" y="4316"/>
                  </a:cubicBezTo>
                  <a:cubicBezTo>
                    <a:pt x="3647" y="3645"/>
                    <a:pt x="3326" y="2989"/>
                    <a:pt x="3021" y="2318"/>
                  </a:cubicBezTo>
                  <a:cubicBezTo>
                    <a:pt x="2899" y="2060"/>
                    <a:pt x="2777" y="1785"/>
                    <a:pt x="2640" y="1495"/>
                  </a:cubicBezTo>
                  <a:cubicBezTo>
                    <a:pt x="2548" y="1678"/>
                    <a:pt x="2472" y="1846"/>
                    <a:pt x="2395" y="2014"/>
                  </a:cubicBezTo>
                  <a:cubicBezTo>
                    <a:pt x="2105" y="2654"/>
                    <a:pt x="1816" y="3294"/>
                    <a:pt x="1511" y="3935"/>
                  </a:cubicBezTo>
                  <a:cubicBezTo>
                    <a:pt x="1419" y="4148"/>
                    <a:pt x="1312" y="4347"/>
                    <a:pt x="1221" y="45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 name="Freeform 2">
              <a:extLst>
                <a:ext uri="{FF2B5EF4-FFF2-40B4-BE49-F238E27FC236}">
                  <a16:creationId xmlns:a16="http://schemas.microsoft.com/office/drawing/2014/main" id="{5C9DA930-1E44-0C4F-B2B9-6756805E002D}"/>
                </a:ext>
              </a:extLst>
            </p:cNvPr>
            <p:cNvSpPr>
              <a:spLocks noChangeArrowheads="1"/>
            </p:cNvSpPr>
            <p:nvPr/>
          </p:nvSpPr>
          <p:spPr bwMode="auto">
            <a:xfrm>
              <a:off x="4229100" y="2743200"/>
              <a:ext cx="1911350" cy="1643063"/>
            </a:xfrm>
            <a:custGeom>
              <a:avLst/>
              <a:gdLst>
                <a:gd name="T0" fmla="*/ 5309 w 5310"/>
                <a:gd name="T1" fmla="*/ 4561 h 4562"/>
                <a:gd name="T2" fmla="*/ 5309 w 5310"/>
                <a:gd name="T3" fmla="*/ 4561 h 4562"/>
                <a:gd name="T4" fmla="*/ 4073 w 5310"/>
                <a:gd name="T5" fmla="*/ 4561 h 4562"/>
                <a:gd name="T6" fmla="*/ 3615 w 5310"/>
                <a:gd name="T7" fmla="*/ 3584 h 4562"/>
                <a:gd name="T8" fmla="*/ 3005 w 5310"/>
                <a:gd name="T9" fmla="*/ 2243 h 4562"/>
                <a:gd name="T10" fmla="*/ 2654 w 5310"/>
                <a:gd name="T11" fmla="*/ 1510 h 4562"/>
                <a:gd name="T12" fmla="*/ 2608 w 5310"/>
                <a:gd name="T13" fmla="*/ 1602 h 4562"/>
                <a:gd name="T14" fmla="*/ 1709 w 5310"/>
                <a:gd name="T15" fmla="*/ 3538 h 4562"/>
                <a:gd name="T16" fmla="*/ 1251 w 5310"/>
                <a:gd name="T17" fmla="*/ 4561 h 4562"/>
                <a:gd name="T18" fmla="*/ 0 w 5310"/>
                <a:gd name="T19" fmla="*/ 4561 h 4562"/>
                <a:gd name="T20" fmla="*/ 565 w 5310"/>
                <a:gd name="T21" fmla="*/ 3416 h 4562"/>
                <a:gd name="T22" fmla="*/ 1251 w 5310"/>
                <a:gd name="T23" fmla="*/ 1999 h 4562"/>
                <a:gd name="T24" fmla="*/ 1892 w 5310"/>
                <a:gd name="T25" fmla="*/ 671 h 4562"/>
                <a:gd name="T26" fmla="*/ 2197 w 5310"/>
                <a:gd name="T27" fmla="*/ 0 h 4562"/>
                <a:gd name="T28" fmla="*/ 3096 w 5310"/>
                <a:gd name="T29" fmla="*/ 0 h 4562"/>
                <a:gd name="T30" fmla="*/ 3402 w 5310"/>
                <a:gd name="T31" fmla="*/ 656 h 4562"/>
                <a:gd name="T32" fmla="*/ 4210 w 5310"/>
                <a:gd name="T33" fmla="*/ 2303 h 4562"/>
                <a:gd name="T34" fmla="*/ 4851 w 5310"/>
                <a:gd name="T35" fmla="*/ 3615 h 4562"/>
                <a:gd name="T36" fmla="*/ 5309 w 5310"/>
                <a:gd name="T37" fmla="*/ 4561 h 4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10" h="4562">
                  <a:moveTo>
                    <a:pt x="5309" y="4561"/>
                  </a:moveTo>
                  <a:lnTo>
                    <a:pt x="5309" y="4561"/>
                  </a:lnTo>
                  <a:cubicBezTo>
                    <a:pt x="4897" y="4561"/>
                    <a:pt x="4485" y="4561"/>
                    <a:pt x="4073" y="4561"/>
                  </a:cubicBezTo>
                  <a:cubicBezTo>
                    <a:pt x="3921" y="4240"/>
                    <a:pt x="3768" y="3904"/>
                    <a:pt x="3615" y="3584"/>
                  </a:cubicBezTo>
                  <a:cubicBezTo>
                    <a:pt x="3417" y="3142"/>
                    <a:pt x="3218" y="2699"/>
                    <a:pt x="3005" y="2243"/>
                  </a:cubicBezTo>
                  <a:cubicBezTo>
                    <a:pt x="2898" y="2014"/>
                    <a:pt x="2776" y="1770"/>
                    <a:pt x="2654" y="1510"/>
                  </a:cubicBezTo>
                  <a:cubicBezTo>
                    <a:pt x="2639" y="1541"/>
                    <a:pt x="2623" y="1571"/>
                    <a:pt x="2608" y="1602"/>
                  </a:cubicBezTo>
                  <a:cubicBezTo>
                    <a:pt x="2303" y="2243"/>
                    <a:pt x="2014" y="2898"/>
                    <a:pt x="1709" y="3538"/>
                  </a:cubicBezTo>
                  <a:cubicBezTo>
                    <a:pt x="1556" y="3889"/>
                    <a:pt x="1404" y="4225"/>
                    <a:pt x="1251" y="4561"/>
                  </a:cubicBezTo>
                  <a:cubicBezTo>
                    <a:pt x="839" y="4561"/>
                    <a:pt x="412" y="4561"/>
                    <a:pt x="0" y="4561"/>
                  </a:cubicBezTo>
                  <a:cubicBezTo>
                    <a:pt x="183" y="4179"/>
                    <a:pt x="382" y="3798"/>
                    <a:pt x="565" y="3416"/>
                  </a:cubicBezTo>
                  <a:cubicBezTo>
                    <a:pt x="793" y="2944"/>
                    <a:pt x="1022" y="2471"/>
                    <a:pt x="1251" y="1999"/>
                  </a:cubicBezTo>
                  <a:cubicBezTo>
                    <a:pt x="1465" y="1556"/>
                    <a:pt x="1679" y="1114"/>
                    <a:pt x="1892" y="671"/>
                  </a:cubicBezTo>
                  <a:cubicBezTo>
                    <a:pt x="1999" y="458"/>
                    <a:pt x="2106" y="229"/>
                    <a:pt x="2197" y="0"/>
                  </a:cubicBezTo>
                  <a:cubicBezTo>
                    <a:pt x="2501" y="0"/>
                    <a:pt x="2791" y="0"/>
                    <a:pt x="3096" y="0"/>
                  </a:cubicBezTo>
                  <a:cubicBezTo>
                    <a:pt x="3203" y="214"/>
                    <a:pt x="3295" y="443"/>
                    <a:pt x="3402" y="656"/>
                  </a:cubicBezTo>
                  <a:cubicBezTo>
                    <a:pt x="3676" y="1205"/>
                    <a:pt x="3936" y="1755"/>
                    <a:pt x="4210" y="2303"/>
                  </a:cubicBezTo>
                  <a:cubicBezTo>
                    <a:pt x="4424" y="2730"/>
                    <a:pt x="4637" y="3172"/>
                    <a:pt x="4851" y="3615"/>
                  </a:cubicBezTo>
                  <a:cubicBezTo>
                    <a:pt x="5004" y="3935"/>
                    <a:pt x="5156" y="4240"/>
                    <a:pt x="5309" y="45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1" name="Freeform 3">
              <a:extLst>
                <a:ext uri="{FF2B5EF4-FFF2-40B4-BE49-F238E27FC236}">
                  <a16:creationId xmlns:a16="http://schemas.microsoft.com/office/drawing/2014/main" id="{A3E8034C-A7CC-4A4C-BDF3-F0359D0E579A}"/>
                </a:ext>
              </a:extLst>
            </p:cNvPr>
            <p:cNvSpPr>
              <a:spLocks noChangeArrowheads="1"/>
            </p:cNvSpPr>
            <p:nvPr/>
          </p:nvSpPr>
          <p:spPr bwMode="auto">
            <a:xfrm>
              <a:off x="8596313" y="2743200"/>
              <a:ext cx="1489075" cy="1647825"/>
            </a:xfrm>
            <a:custGeom>
              <a:avLst/>
              <a:gdLst>
                <a:gd name="T0" fmla="*/ 0 w 4137"/>
                <a:gd name="T1" fmla="*/ 4561 h 4577"/>
                <a:gd name="T2" fmla="*/ 0 w 4137"/>
                <a:gd name="T3" fmla="*/ 4561 h 4577"/>
                <a:gd name="T4" fmla="*/ 611 w 4137"/>
                <a:gd name="T5" fmla="*/ 3310 h 4577"/>
                <a:gd name="T6" fmla="*/ 1541 w 4137"/>
                <a:gd name="T7" fmla="*/ 1404 h 4577"/>
                <a:gd name="T8" fmla="*/ 2198 w 4137"/>
                <a:gd name="T9" fmla="*/ 46 h 4577"/>
                <a:gd name="T10" fmla="*/ 2198 w 4137"/>
                <a:gd name="T11" fmla="*/ 0 h 4577"/>
                <a:gd name="T12" fmla="*/ 3098 w 4137"/>
                <a:gd name="T13" fmla="*/ 0 h 4577"/>
                <a:gd name="T14" fmla="*/ 3937 w 4137"/>
                <a:gd name="T15" fmla="*/ 1739 h 4577"/>
                <a:gd name="T16" fmla="*/ 4105 w 4137"/>
                <a:gd name="T17" fmla="*/ 2075 h 4577"/>
                <a:gd name="T18" fmla="*/ 4105 w 4137"/>
                <a:gd name="T19" fmla="*/ 4484 h 4577"/>
                <a:gd name="T20" fmla="*/ 4075 w 4137"/>
                <a:gd name="T21" fmla="*/ 4561 h 4577"/>
                <a:gd name="T22" fmla="*/ 2656 w 4137"/>
                <a:gd name="T23" fmla="*/ 1510 h 4577"/>
                <a:gd name="T24" fmla="*/ 2610 w 4137"/>
                <a:gd name="T25" fmla="*/ 1602 h 4577"/>
                <a:gd name="T26" fmla="*/ 1755 w 4137"/>
                <a:gd name="T27" fmla="*/ 3432 h 4577"/>
                <a:gd name="T28" fmla="*/ 1236 w 4137"/>
                <a:gd name="T29" fmla="*/ 4561 h 4577"/>
                <a:gd name="T30" fmla="*/ 0 w 4137"/>
                <a:gd name="T31" fmla="*/ 4561 h 4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37" h="4577">
                  <a:moveTo>
                    <a:pt x="0" y="4561"/>
                  </a:moveTo>
                  <a:lnTo>
                    <a:pt x="0" y="4561"/>
                  </a:lnTo>
                  <a:cubicBezTo>
                    <a:pt x="199" y="4148"/>
                    <a:pt x="397" y="3721"/>
                    <a:pt x="611" y="3310"/>
                  </a:cubicBezTo>
                  <a:cubicBezTo>
                    <a:pt x="916" y="2669"/>
                    <a:pt x="1221" y="2044"/>
                    <a:pt x="1541" y="1404"/>
                  </a:cubicBezTo>
                  <a:cubicBezTo>
                    <a:pt x="1755" y="946"/>
                    <a:pt x="1969" y="504"/>
                    <a:pt x="2198" y="46"/>
                  </a:cubicBezTo>
                  <a:cubicBezTo>
                    <a:pt x="2198" y="31"/>
                    <a:pt x="2198" y="16"/>
                    <a:pt x="2198" y="0"/>
                  </a:cubicBezTo>
                  <a:cubicBezTo>
                    <a:pt x="2503" y="0"/>
                    <a:pt x="2793" y="0"/>
                    <a:pt x="3098" y="0"/>
                  </a:cubicBezTo>
                  <a:cubicBezTo>
                    <a:pt x="3372" y="580"/>
                    <a:pt x="3647" y="1159"/>
                    <a:pt x="3937" y="1739"/>
                  </a:cubicBezTo>
                  <a:cubicBezTo>
                    <a:pt x="3983" y="1846"/>
                    <a:pt x="4044" y="1968"/>
                    <a:pt x="4105" y="2075"/>
                  </a:cubicBezTo>
                  <a:cubicBezTo>
                    <a:pt x="4105" y="2883"/>
                    <a:pt x="4105" y="3691"/>
                    <a:pt x="4105" y="4484"/>
                  </a:cubicBezTo>
                  <a:cubicBezTo>
                    <a:pt x="4105" y="4515"/>
                    <a:pt x="4136" y="4576"/>
                    <a:pt x="4075" y="4561"/>
                  </a:cubicBezTo>
                  <a:cubicBezTo>
                    <a:pt x="3601" y="3554"/>
                    <a:pt x="3128" y="2532"/>
                    <a:pt x="2656" y="1510"/>
                  </a:cubicBezTo>
                  <a:cubicBezTo>
                    <a:pt x="2625" y="1541"/>
                    <a:pt x="2610" y="1571"/>
                    <a:pt x="2610" y="1602"/>
                  </a:cubicBezTo>
                  <a:cubicBezTo>
                    <a:pt x="2320" y="2212"/>
                    <a:pt x="2030" y="2822"/>
                    <a:pt x="1755" y="3432"/>
                  </a:cubicBezTo>
                  <a:cubicBezTo>
                    <a:pt x="1587" y="3813"/>
                    <a:pt x="1419" y="4179"/>
                    <a:pt x="1236" y="4561"/>
                  </a:cubicBezTo>
                  <a:cubicBezTo>
                    <a:pt x="825" y="4561"/>
                    <a:pt x="413" y="4561"/>
                    <a:pt x="0" y="45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3" name="Freeform 4">
              <a:extLst>
                <a:ext uri="{FF2B5EF4-FFF2-40B4-BE49-F238E27FC236}">
                  <a16:creationId xmlns:a16="http://schemas.microsoft.com/office/drawing/2014/main" id="{152AB1E8-67F0-B346-83E6-F3EDDFF455A4}"/>
                </a:ext>
              </a:extLst>
            </p:cNvPr>
            <p:cNvSpPr>
              <a:spLocks noChangeArrowheads="1"/>
            </p:cNvSpPr>
            <p:nvPr/>
          </p:nvSpPr>
          <p:spPr bwMode="auto">
            <a:xfrm>
              <a:off x="6086475" y="2743200"/>
              <a:ext cx="1147763" cy="1643063"/>
            </a:xfrm>
            <a:custGeom>
              <a:avLst/>
              <a:gdLst>
                <a:gd name="T0" fmla="*/ 1969 w 3190"/>
                <a:gd name="T1" fmla="*/ 4561 h 4562"/>
                <a:gd name="T2" fmla="*/ 1969 w 3190"/>
                <a:gd name="T3" fmla="*/ 4561 h 4562"/>
                <a:gd name="T4" fmla="*/ 1557 w 3190"/>
                <a:gd name="T5" fmla="*/ 3584 h 4562"/>
                <a:gd name="T6" fmla="*/ 1068 w 3190"/>
                <a:gd name="T7" fmla="*/ 2471 h 4562"/>
                <a:gd name="T8" fmla="*/ 550 w 3190"/>
                <a:gd name="T9" fmla="*/ 1281 h 4562"/>
                <a:gd name="T10" fmla="*/ 0 w 3190"/>
                <a:gd name="T11" fmla="*/ 46 h 4562"/>
                <a:gd name="T12" fmla="*/ 0 w 3190"/>
                <a:gd name="T13" fmla="*/ 0 h 4562"/>
                <a:gd name="T14" fmla="*/ 1251 w 3190"/>
                <a:gd name="T15" fmla="*/ 0 h 4562"/>
                <a:gd name="T16" fmla="*/ 1664 w 3190"/>
                <a:gd name="T17" fmla="*/ 946 h 4562"/>
                <a:gd name="T18" fmla="*/ 2122 w 3190"/>
                <a:gd name="T19" fmla="*/ 2044 h 4562"/>
                <a:gd name="T20" fmla="*/ 2716 w 3190"/>
                <a:gd name="T21" fmla="*/ 3462 h 4562"/>
                <a:gd name="T22" fmla="*/ 3189 w 3190"/>
                <a:gd name="T23" fmla="*/ 4561 h 4562"/>
                <a:gd name="T24" fmla="*/ 1969 w 3190"/>
                <a:gd name="T25" fmla="*/ 4561 h 4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90" h="4562">
                  <a:moveTo>
                    <a:pt x="1969" y="4561"/>
                  </a:moveTo>
                  <a:lnTo>
                    <a:pt x="1969" y="4561"/>
                  </a:lnTo>
                  <a:cubicBezTo>
                    <a:pt x="1831" y="4240"/>
                    <a:pt x="1694" y="3904"/>
                    <a:pt x="1557" y="3584"/>
                  </a:cubicBezTo>
                  <a:cubicBezTo>
                    <a:pt x="1389" y="3218"/>
                    <a:pt x="1221" y="2837"/>
                    <a:pt x="1068" y="2471"/>
                  </a:cubicBezTo>
                  <a:cubicBezTo>
                    <a:pt x="885" y="2075"/>
                    <a:pt x="718" y="1678"/>
                    <a:pt x="550" y="1281"/>
                  </a:cubicBezTo>
                  <a:cubicBezTo>
                    <a:pt x="367" y="870"/>
                    <a:pt x="184" y="458"/>
                    <a:pt x="0" y="46"/>
                  </a:cubicBezTo>
                  <a:cubicBezTo>
                    <a:pt x="0" y="46"/>
                    <a:pt x="0" y="16"/>
                    <a:pt x="0" y="0"/>
                  </a:cubicBezTo>
                  <a:cubicBezTo>
                    <a:pt x="413" y="0"/>
                    <a:pt x="840" y="0"/>
                    <a:pt x="1251" y="0"/>
                  </a:cubicBezTo>
                  <a:cubicBezTo>
                    <a:pt x="1389" y="321"/>
                    <a:pt x="1526" y="626"/>
                    <a:pt x="1664" y="946"/>
                  </a:cubicBezTo>
                  <a:cubicBezTo>
                    <a:pt x="1816" y="1312"/>
                    <a:pt x="1969" y="1678"/>
                    <a:pt x="2122" y="2044"/>
                  </a:cubicBezTo>
                  <a:cubicBezTo>
                    <a:pt x="2320" y="2517"/>
                    <a:pt x="2518" y="2989"/>
                    <a:pt x="2716" y="3462"/>
                  </a:cubicBezTo>
                  <a:cubicBezTo>
                    <a:pt x="2884" y="3828"/>
                    <a:pt x="3037" y="4194"/>
                    <a:pt x="3189" y="4561"/>
                  </a:cubicBezTo>
                  <a:cubicBezTo>
                    <a:pt x="2777" y="4561"/>
                    <a:pt x="2381" y="4561"/>
                    <a:pt x="1969" y="45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4" name="Freeform 5">
              <a:extLst>
                <a:ext uri="{FF2B5EF4-FFF2-40B4-BE49-F238E27FC236}">
                  <a16:creationId xmlns:a16="http://schemas.microsoft.com/office/drawing/2014/main" id="{9FFE527C-EAE7-4E46-BBC2-123800083234}"/>
                </a:ext>
              </a:extLst>
            </p:cNvPr>
            <p:cNvSpPr>
              <a:spLocks noChangeArrowheads="1"/>
            </p:cNvSpPr>
            <p:nvPr/>
          </p:nvSpPr>
          <p:spPr bwMode="auto">
            <a:xfrm>
              <a:off x="7437438" y="2743200"/>
              <a:ext cx="1208087" cy="1643063"/>
            </a:xfrm>
            <a:custGeom>
              <a:avLst/>
              <a:gdLst>
                <a:gd name="T0" fmla="*/ 3357 w 3358"/>
                <a:gd name="T1" fmla="*/ 0 h 4562"/>
                <a:gd name="T2" fmla="*/ 3357 w 3358"/>
                <a:gd name="T3" fmla="*/ 0 h 4562"/>
                <a:gd name="T4" fmla="*/ 3250 w 3358"/>
                <a:gd name="T5" fmla="*/ 290 h 4562"/>
                <a:gd name="T6" fmla="*/ 2609 w 3358"/>
                <a:gd name="T7" fmla="*/ 1602 h 4562"/>
                <a:gd name="T8" fmla="*/ 2014 w 3358"/>
                <a:gd name="T9" fmla="*/ 2852 h 4562"/>
                <a:gd name="T10" fmla="*/ 1236 w 3358"/>
                <a:gd name="T11" fmla="*/ 4454 h 4562"/>
                <a:gd name="T12" fmla="*/ 1205 w 3358"/>
                <a:gd name="T13" fmla="*/ 4561 h 4562"/>
                <a:gd name="T14" fmla="*/ 0 w 3358"/>
                <a:gd name="T15" fmla="*/ 4561 h 4562"/>
                <a:gd name="T16" fmla="*/ 366 w 3358"/>
                <a:gd name="T17" fmla="*/ 3798 h 4562"/>
                <a:gd name="T18" fmla="*/ 1098 w 3358"/>
                <a:gd name="T19" fmla="*/ 2228 h 4562"/>
                <a:gd name="T20" fmla="*/ 1984 w 3358"/>
                <a:gd name="T21" fmla="*/ 275 h 4562"/>
                <a:gd name="T22" fmla="*/ 2106 w 3358"/>
                <a:gd name="T23" fmla="*/ 0 h 4562"/>
                <a:gd name="T24" fmla="*/ 3357 w 3358"/>
                <a:gd name="T25" fmla="*/ 0 h 4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8" h="4562">
                  <a:moveTo>
                    <a:pt x="3357" y="0"/>
                  </a:moveTo>
                  <a:lnTo>
                    <a:pt x="3357" y="0"/>
                  </a:lnTo>
                  <a:cubicBezTo>
                    <a:pt x="3326" y="107"/>
                    <a:pt x="3296" y="199"/>
                    <a:pt x="3250" y="290"/>
                  </a:cubicBezTo>
                  <a:cubicBezTo>
                    <a:pt x="3036" y="732"/>
                    <a:pt x="2823" y="1159"/>
                    <a:pt x="2609" y="1602"/>
                  </a:cubicBezTo>
                  <a:cubicBezTo>
                    <a:pt x="2411" y="2014"/>
                    <a:pt x="2213" y="2440"/>
                    <a:pt x="2014" y="2852"/>
                  </a:cubicBezTo>
                  <a:cubicBezTo>
                    <a:pt x="1755" y="3386"/>
                    <a:pt x="1495" y="3920"/>
                    <a:pt x="1236" y="4454"/>
                  </a:cubicBezTo>
                  <a:cubicBezTo>
                    <a:pt x="1220" y="4484"/>
                    <a:pt x="1220" y="4530"/>
                    <a:pt x="1205" y="4561"/>
                  </a:cubicBezTo>
                  <a:cubicBezTo>
                    <a:pt x="809" y="4561"/>
                    <a:pt x="412" y="4561"/>
                    <a:pt x="0" y="4561"/>
                  </a:cubicBezTo>
                  <a:cubicBezTo>
                    <a:pt x="122" y="4301"/>
                    <a:pt x="244" y="4057"/>
                    <a:pt x="366" y="3798"/>
                  </a:cubicBezTo>
                  <a:cubicBezTo>
                    <a:pt x="610" y="3264"/>
                    <a:pt x="854" y="2745"/>
                    <a:pt x="1098" y="2228"/>
                  </a:cubicBezTo>
                  <a:cubicBezTo>
                    <a:pt x="1388" y="1571"/>
                    <a:pt x="1678" y="931"/>
                    <a:pt x="1984" y="275"/>
                  </a:cubicBezTo>
                  <a:cubicBezTo>
                    <a:pt x="2014" y="183"/>
                    <a:pt x="2060" y="92"/>
                    <a:pt x="2106" y="0"/>
                  </a:cubicBezTo>
                  <a:cubicBezTo>
                    <a:pt x="2518" y="0"/>
                    <a:pt x="2945" y="0"/>
                    <a:pt x="335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Freeform 6">
              <a:extLst>
                <a:ext uri="{FF2B5EF4-FFF2-40B4-BE49-F238E27FC236}">
                  <a16:creationId xmlns:a16="http://schemas.microsoft.com/office/drawing/2014/main" id="{0060ED46-BFE4-C540-88F3-7469559DC44C}"/>
                </a:ext>
              </a:extLst>
            </p:cNvPr>
            <p:cNvSpPr>
              <a:spLocks noChangeArrowheads="1"/>
            </p:cNvSpPr>
            <p:nvPr/>
          </p:nvSpPr>
          <p:spPr bwMode="auto">
            <a:xfrm>
              <a:off x="3213100" y="2743200"/>
              <a:ext cx="1203325" cy="1643063"/>
            </a:xfrm>
            <a:custGeom>
              <a:avLst/>
              <a:gdLst>
                <a:gd name="T0" fmla="*/ 3342 w 3343"/>
                <a:gd name="T1" fmla="*/ 0 h 4562"/>
                <a:gd name="T2" fmla="*/ 3342 w 3343"/>
                <a:gd name="T3" fmla="*/ 0 h 4562"/>
                <a:gd name="T4" fmla="*/ 3083 w 3343"/>
                <a:gd name="T5" fmla="*/ 565 h 4562"/>
                <a:gd name="T6" fmla="*/ 2426 w 3343"/>
                <a:gd name="T7" fmla="*/ 1907 h 4562"/>
                <a:gd name="T8" fmla="*/ 1633 w 3343"/>
                <a:gd name="T9" fmla="*/ 3523 h 4562"/>
                <a:gd name="T10" fmla="*/ 1145 w 3343"/>
                <a:gd name="T11" fmla="*/ 4561 h 4562"/>
                <a:gd name="T12" fmla="*/ 0 w 3343"/>
                <a:gd name="T13" fmla="*/ 4561 h 4562"/>
                <a:gd name="T14" fmla="*/ 870 w 3343"/>
                <a:gd name="T15" fmla="*/ 2638 h 4562"/>
                <a:gd name="T16" fmla="*/ 1602 w 3343"/>
                <a:gd name="T17" fmla="*/ 1053 h 4562"/>
                <a:gd name="T18" fmla="*/ 2075 w 3343"/>
                <a:gd name="T19" fmla="*/ 0 h 4562"/>
                <a:gd name="T20" fmla="*/ 3342 w 3343"/>
                <a:gd name="T21" fmla="*/ 0 h 4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43" h="4562">
                  <a:moveTo>
                    <a:pt x="3342" y="0"/>
                  </a:moveTo>
                  <a:lnTo>
                    <a:pt x="3342" y="0"/>
                  </a:lnTo>
                  <a:cubicBezTo>
                    <a:pt x="3250" y="183"/>
                    <a:pt x="3159" y="382"/>
                    <a:pt x="3083" y="565"/>
                  </a:cubicBezTo>
                  <a:cubicBezTo>
                    <a:pt x="2854" y="1007"/>
                    <a:pt x="2640" y="1449"/>
                    <a:pt x="2426" y="1907"/>
                  </a:cubicBezTo>
                  <a:cubicBezTo>
                    <a:pt x="2167" y="2440"/>
                    <a:pt x="1892" y="2974"/>
                    <a:pt x="1633" y="3523"/>
                  </a:cubicBezTo>
                  <a:cubicBezTo>
                    <a:pt x="1465" y="3859"/>
                    <a:pt x="1313" y="4210"/>
                    <a:pt x="1145" y="4561"/>
                  </a:cubicBezTo>
                  <a:cubicBezTo>
                    <a:pt x="763" y="4561"/>
                    <a:pt x="381" y="4561"/>
                    <a:pt x="0" y="4561"/>
                  </a:cubicBezTo>
                  <a:cubicBezTo>
                    <a:pt x="290" y="3920"/>
                    <a:pt x="580" y="3279"/>
                    <a:pt x="870" y="2638"/>
                  </a:cubicBezTo>
                  <a:cubicBezTo>
                    <a:pt x="1114" y="2106"/>
                    <a:pt x="1358" y="1587"/>
                    <a:pt x="1602" y="1053"/>
                  </a:cubicBezTo>
                  <a:cubicBezTo>
                    <a:pt x="1755" y="702"/>
                    <a:pt x="1923" y="351"/>
                    <a:pt x="2075" y="0"/>
                  </a:cubicBezTo>
                  <a:cubicBezTo>
                    <a:pt x="2503" y="0"/>
                    <a:pt x="2915" y="0"/>
                    <a:pt x="334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6" name="Freeform 7">
              <a:extLst>
                <a:ext uri="{FF2B5EF4-FFF2-40B4-BE49-F238E27FC236}">
                  <a16:creationId xmlns:a16="http://schemas.microsoft.com/office/drawing/2014/main" id="{0D4D3E31-D933-C840-9827-E7D3C5287482}"/>
                </a:ext>
              </a:extLst>
            </p:cNvPr>
            <p:cNvSpPr>
              <a:spLocks noChangeArrowheads="1"/>
            </p:cNvSpPr>
            <p:nvPr/>
          </p:nvSpPr>
          <p:spPr bwMode="auto">
            <a:xfrm>
              <a:off x="1846263" y="2743200"/>
              <a:ext cx="1208087" cy="1643063"/>
            </a:xfrm>
            <a:custGeom>
              <a:avLst/>
              <a:gdLst>
                <a:gd name="T0" fmla="*/ 2212 w 3358"/>
                <a:gd name="T1" fmla="*/ 4561 h 4562"/>
                <a:gd name="T2" fmla="*/ 2212 w 3358"/>
                <a:gd name="T3" fmla="*/ 4561 h 4562"/>
                <a:gd name="T4" fmla="*/ 1770 w 3358"/>
                <a:gd name="T5" fmla="*/ 3660 h 4562"/>
                <a:gd name="T6" fmla="*/ 1282 w 3358"/>
                <a:gd name="T7" fmla="*/ 2654 h 4562"/>
                <a:gd name="T8" fmla="*/ 747 w 3358"/>
                <a:gd name="T9" fmla="*/ 1541 h 4562"/>
                <a:gd name="T10" fmla="*/ 290 w 3358"/>
                <a:gd name="T11" fmla="*/ 610 h 4562"/>
                <a:gd name="T12" fmla="*/ 0 w 3358"/>
                <a:gd name="T13" fmla="*/ 0 h 4562"/>
                <a:gd name="T14" fmla="*/ 1282 w 3358"/>
                <a:gd name="T15" fmla="*/ 0 h 4562"/>
                <a:gd name="T16" fmla="*/ 1709 w 3358"/>
                <a:gd name="T17" fmla="*/ 961 h 4562"/>
                <a:gd name="T18" fmla="*/ 2349 w 3358"/>
                <a:gd name="T19" fmla="*/ 2379 h 4562"/>
                <a:gd name="T20" fmla="*/ 3143 w 3358"/>
                <a:gd name="T21" fmla="*/ 4118 h 4562"/>
                <a:gd name="T22" fmla="*/ 3357 w 3358"/>
                <a:gd name="T23" fmla="*/ 4561 h 4562"/>
                <a:gd name="T24" fmla="*/ 2212 w 3358"/>
                <a:gd name="T25" fmla="*/ 4561 h 4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58" h="4562">
                  <a:moveTo>
                    <a:pt x="2212" y="4561"/>
                  </a:moveTo>
                  <a:lnTo>
                    <a:pt x="2212" y="4561"/>
                  </a:lnTo>
                  <a:cubicBezTo>
                    <a:pt x="2060" y="4255"/>
                    <a:pt x="1922" y="3965"/>
                    <a:pt x="1770" y="3660"/>
                  </a:cubicBezTo>
                  <a:cubicBezTo>
                    <a:pt x="1602" y="3325"/>
                    <a:pt x="1450" y="2989"/>
                    <a:pt x="1282" y="2654"/>
                  </a:cubicBezTo>
                  <a:cubicBezTo>
                    <a:pt x="1114" y="2288"/>
                    <a:pt x="931" y="1922"/>
                    <a:pt x="747" y="1541"/>
                  </a:cubicBezTo>
                  <a:cubicBezTo>
                    <a:pt x="595" y="1236"/>
                    <a:pt x="442" y="915"/>
                    <a:pt x="290" y="610"/>
                  </a:cubicBezTo>
                  <a:cubicBezTo>
                    <a:pt x="198" y="412"/>
                    <a:pt x="91" y="214"/>
                    <a:pt x="0" y="0"/>
                  </a:cubicBezTo>
                  <a:cubicBezTo>
                    <a:pt x="427" y="0"/>
                    <a:pt x="854" y="0"/>
                    <a:pt x="1282" y="0"/>
                  </a:cubicBezTo>
                  <a:cubicBezTo>
                    <a:pt x="1419" y="321"/>
                    <a:pt x="1556" y="641"/>
                    <a:pt x="1709" y="961"/>
                  </a:cubicBezTo>
                  <a:cubicBezTo>
                    <a:pt x="1922" y="1434"/>
                    <a:pt x="2136" y="1907"/>
                    <a:pt x="2349" y="2379"/>
                  </a:cubicBezTo>
                  <a:cubicBezTo>
                    <a:pt x="2609" y="2959"/>
                    <a:pt x="2884" y="3538"/>
                    <a:pt x="3143" y="4118"/>
                  </a:cubicBezTo>
                  <a:cubicBezTo>
                    <a:pt x="3204" y="4271"/>
                    <a:pt x="3281" y="4408"/>
                    <a:pt x="3357" y="4561"/>
                  </a:cubicBezTo>
                  <a:cubicBezTo>
                    <a:pt x="2975" y="4561"/>
                    <a:pt x="2594" y="4561"/>
                    <a:pt x="2212" y="456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5" name="Text Placeholder 4">
            <a:extLst>
              <a:ext uri="{FF2B5EF4-FFF2-40B4-BE49-F238E27FC236}">
                <a16:creationId xmlns:a16="http://schemas.microsoft.com/office/drawing/2014/main" id="{5831E47B-2927-E64A-B4CC-46A595060EA6}"/>
              </a:ext>
            </a:extLst>
          </p:cNvPr>
          <p:cNvSpPr>
            <a:spLocks noGrp="1"/>
          </p:cNvSpPr>
          <p:nvPr>
            <p:ph type="body" sz="quarter" idx="10"/>
          </p:nvPr>
        </p:nvSpPr>
        <p:spPr>
          <a:xfrm>
            <a:off x="832247" y="1170477"/>
            <a:ext cx="7547372" cy="431494"/>
          </a:xfrm>
        </p:spPr>
        <p:txBody>
          <a:bodyPr>
            <a:normAutofit/>
          </a:bodyPr>
          <a:lstStyle>
            <a:lvl1pPr marL="0" indent="0">
              <a:buNone/>
              <a:defRPr sz="1500" b="1"/>
            </a:lvl1pPr>
          </a:lstStyle>
          <a:p>
            <a:pPr lvl="0"/>
            <a:r>
              <a:rPr lang="en-US"/>
              <a:t>Edit Master text styles</a:t>
            </a:r>
          </a:p>
        </p:txBody>
      </p:sp>
      <p:sp>
        <p:nvSpPr>
          <p:cNvPr id="6" name="Title 5">
            <a:extLst>
              <a:ext uri="{FF2B5EF4-FFF2-40B4-BE49-F238E27FC236}">
                <a16:creationId xmlns:a16="http://schemas.microsoft.com/office/drawing/2014/main" id="{C78F7FED-96FA-BB4C-94E6-EEED959AFB88}"/>
              </a:ext>
            </a:extLst>
          </p:cNvPr>
          <p:cNvSpPr>
            <a:spLocks noGrp="1"/>
          </p:cNvSpPr>
          <p:nvPr>
            <p:ph type="title"/>
          </p:nvPr>
        </p:nvSpPr>
        <p:spPr>
          <a:xfrm>
            <a:off x="831674" y="146043"/>
            <a:ext cx="7547945" cy="980356"/>
          </a:xfrm>
        </p:spPr>
        <p:txBody>
          <a:bodyPr/>
          <a:lstStyle/>
          <a:p>
            <a:r>
              <a:rPr lang="en-US"/>
              <a:t>Click to edit Master title style</a:t>
            </a:r>
          </a:p>
        </p:txBody>
      </p:sp>
      <p:sp>
        <p:nvSpPr>
          <p:cNvPr id="12" name="Text Placeholder 2">
            <a:extLst>
              <a:ext uri="{FF2B5EF4-FFF2-40B4-BE49-F238E27FC236}">
                <a16:creationId xmlns:a16="http://schemas.microsoft.com/office/drawing/2014/main" id="{3524367B-7FB6-C847-A3BB-6B617A2CF497}"/>
              </a:ext>
            </a:extLst>
          </p:cNvPr>
          <p:cNvSpPr>
            <a:spLocks noGrp="1"/>
          </p:cNvSpPr>
          <p:nvPr>
            <p:ph idx="1"/>
          </p:nvPr>
        </p:nvSpPr>
        <p:spPr>
          <a:xfrm>
            <a:off x="831674" y="1623391"/>
            <a:ext cx="7548468" cy="354616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8920527"/>
      </p:ext>
    </p:extLst>
  </p:cSld>
  <p:clrMapOvr>
    <a:masterClrMapping/>
  </p:clrMapOvr>
  <p:extLst>
    <p:ext uri="{DCECCB84-F9BA-43D5-87BE-67443E8EF086}">
      <p15:sldGuideLst xmlns:p15="http://schemas.microsoft.com/office/powerpoint/2012/main">
        <p15:guide id="2" pos="52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ttern - Title, subtitle, conten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1E47B-2927-E64A-B4CC-46A595060EA6}"/>
              </a:ext>
            </a:extLst>
          </p:cNvPr>
          <p:cNvSpPr>
            <a:spLocks noGrp="1"/>
          </p:cNvSpPr>
          <p:nvPr>
            <p:ph type="body" sz="quarter" idx="10"/>
          </p:nvPr>
        </p:nvSpPr>
        <p:spPr>
          <a:xfrm>
            <a:off x="832247" y="1170477"/>
            <a:ext cx="7547372" cy="431494"/>
          </a:xfrm>
        </p:spPr>
        <p:txBody>
          <a:bodyPr>
            <a:normAutofit/>
          </a:bodyPr>
          <a:lstStyle>
            <a:lvl1pPr marL="0" indent="0">
              <a:buNone/>
              <a:defRPr sz="1500" b="1"/>
            </a:lvl1pPr>
          </a:lstStyle>
          <a:p>
            <a:pPr lvl="0"/>
            <a:r>
              <a:rPr lang="en-US"/>
              <a:t>Edit Master text styles</a:t>
            </a:r>
          </a:p>
        </p:txBody>
      </p:sp>
      <p:sp>
        <p:nvSpPr>
          <p:cNvPr id="6" name="Title 5">
            <a:extLst>
              <a:ext uri="{FF2B5EF4-FFF2-40B4-BE49-F238E27FC236}">
                <a16:creationId xmlns:a16="http://schemas.microsoft.com/office/drawing/2014/main" id="{C78F7FED-96FA-BB4C-94E6-EEED959AFB88}"/>
              </a:ext>
            </a:extLst>
          </p:cNvPr>
          <p:cNvSpPr>
            <a:spLocks noGrp="1"/>
          </p:cNvSpPr>
          <p:nvPr>
            <p:ph type="title"/>
          </p:nvPr>
        </p:nvSpPr>
        <p:spPr>
          <a:xfrm>
            <a:off x="831674" y="146043"/>
            <a:ext cx="7547945" cy="980356"/>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C3A658E7-8F93-9144-A37D-B5D9B9C5FBF6}"/>
              </a:ext>
            </a:extLst>
          </p:cNvPr>
          <p:cNvSpPr>
            <a:spLocks noGrp="1"/>
          </p:cNvSpPr>
          <p:nvPr>
            <p:ph sz="quarter" idx="11" hasCustomPrompt="1"/>
          </p:nvPr>
        </p:nvSpPr>
        <p:spPr>
          <a:xfrm>
            <a:off x="6398013" y="0"/>
            <a:ext cx="2745988" cy="5398823"/>
          </a:xfrm>
        </p:spPr>
        <p:txBody>
          <a:bodyPr/>
          <a:lstStyle>
            <a:lvl1pPr marL="0" indent="0">
              <a:buNone/>
              <a:defRPr/>
            </a:lvl1pPr>
          </a:lstStyle>
          <a:p>
            <a:pPr lvl="0"/>
            <a:r>
              <a:rPr lang="en-US"/>
              <a:t>Click to add pattern</a:t>
            </a:r>
          </a:p>
        </p:txBody>
      </p:sp>
      <p:sp>
        <p:nvSpPr>
          <p:cNvPr id="8" name="Text Placeholder 2">
            <a:extLst>
              <a:ext uri="{FF2B5EF4-FFF2-40B4-BE49-F238E27FC236}">
                <a16:creationId xmlns:a16="http://schemas.microsoft.com/office/drawing/2014/main" id="{BD8B0D3B-0FE6-B847-AFC2-65163EDB09D2}"/>
              </a:ext>
            </a:extLst>
          </p:cNvPr>
          <p:cNvSpPr>
            <a:spLocks noGrp="1"/>
          </p:cNvSpPr>
          <p:nvPr>
            <p:ph idx="1"/>
          </p:nvPr>
        </p:nvSpPr>
        <p:spPr>
          <a:xfrm>
            <a:off x="831674" y="1616927"/>
            <a:ext cx="7504510" cy="35398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559085"/>
      </p:ext>
    </p:extLst>
  </p:cSld>
  <p:clrMapOvr>
    <a:masterClrMapping/>
  </p:clrMapOvr>
  <p:extLst>
    <p:ext uri="{DCECCB84-F9BA-43D5-87BE-67443E8EF086}">
      <p15:sldGuideLst xmlns:p15="http://schemas.microsoft.com/office/powerpoint/2012/main">
        <p15:guide id="2" pos="52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230F96-612C-9246-BE82-0F94A48B1D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3682519"/>
      </p:ext>
    </p:extLst>
  </p:cSld>
  <p:clrMapOvr>
    <a:masterClrMapping/>
  </p:clrMapOvr>
  <p:extLst>
    <p:ext uri="{DCECCB84-F9BA-43D5-87BE-67443E8EF086}">
      <p15:sldGuideLst xmlns:p15="http://schemas.microsoft.com/office/powerpoint/2012/main">
        <p15:guide id="1" orient="horz" pos="628" userDrawn="1">
          <p15:clr>
            <a:srgbClr val="FBAE40"/>
          </p15:clr>
        </p15:guide>
        <p15:guide id="2" pos="52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31E47B-2927-E64A-B4CC-46A595060EA6}"/>
              </a:ext>
            </a:extLst>
          </p:cNvPr>
          <p:cNvSpPr>
            <a:spLocks noGrp="1"/>
          </p:cNvSpPr>
          <p:nvPr>
            <p:ph type="body" sz="quarter" idx="10"/>
          </p:nvPr>
        </p:nvSpPr>
        <p:spPr>
          <a:xfrm>
            <a:off x="832247" y="1170477"/>
            <a:ext cx="7547372" cy="431494"/>
          </a:xfrm>
        </p:spPr>
        <p:txBody>
          <a:bodyPr>
            <a:normAutofit/>
          </a:bodyPr>
          <a:lstStyle>
            <a:lvl1pPr marL="0" indent="0">
              <a:buNone/>
              <a:defRPr sz="1500" b="1"/>
            </a:lvl1pPr>
          </a:lstStyle>
          <a:p>
            <a:pPr lvl="0"/>
            <a:r>
              <a:rPr lang="en-US"/>
              <a:t>Edit Master text styles</a:t>
            </a:r>
          </a:p>
        </p:txBody>
      </p:sp>
      <p:sp>
        <p:nvSpPr>
          <p:cNvPr id="6" name="Title 5">
            <a:extLst>
              <a:ext uri="{FF2B5EF4-FFF2-40B4-BE49-F238E27FC236}">
                <a16:creationId xmlns:a16="http://schemas.microsoft.com/office/drawing/2014/main" id="{C78F7FED-96FA-BB4C-94E6-EEED959AFB88}"/>
              </a:ext>
            </a:extLst>
          </p:cNvPr>
          <p:cNvSpPr>
            <a:spLocks noGrp="1"/>
          </p:cNvSpPr>
          <p:nvPr>
            <p:ph type="title"/>
          </p:nvPr>
        </p:nvSpPr>
        <p:spPr>
          <a:xfrm>
            <a:off x="831674" y="146043"/>
            <a:ext cx="7547945" cy="980356"/>
          </a:xfrm>
        </p:spPr>
        <p:txBody>
          <a:bodyPr/>
          <a:lstStyle/>
          <a:p>
            <a:r>
              <a:rPr lang="en-US"/>
              <a:t>Click to edit Master title style</a:t>
            </a:r>
          </a:p>
        </p:txBody>
      </p:sp>
    </p:spTree>
    <p:extLst>
      <p:ext uri="{BB962C8B-B14F-4D97-AF65-F5344CB8AC3E}">
        <p14:creationId xmlns:p14="http://schemas.microsoft.com/office/powerpoint/2010/main" val="1874624155"/>
      </p:ext>
    </p:extLst>
  </p:cSld>
  <p:clrMapOvr>
    <a:masterClrMapping/>
  </p:clrMapOvr>
  <p:extLst>
    <p:ext uri="{DCECCB84-F9BA-43D5-87BE-67443E8EF086}">
      <p15:sldGuideLst xmlns:p15="http://schemas.microsoft.com/office/powerpoint/2012/main">
        <p15:guide id="2" pos="52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D4E0626D-7D32-A343-9194-5543E1DAE08E}"/>
              </a:ext>
            </a:extLst>
          </p:cNvPr>
          <p:cNvSpPr/>
          <p:nvPr userDrawn="1"/>
        </p:nvSpPr>
        <p:spPr>
          <a:xfrm>
            <a:off x="0" y="0"/>
            <a:ext cx="9144000" cy="5391355"/>
          </a:xfrm>
          <a:prstGeom prst="rect">
            <a:avLst/>
          </a:prstGeom>
          <a:solidFill>
            <a:srgbClr val="F1F1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26"/>
          <p:cNvSpPr txBox="1">
            <a:spLocks/>
          </p:cNvSpPr>
          <p:nvPr userDrawn="1"/>
        </p:nvSpPr>
        <p:spPr>
          <a:xfrm>
            <a:off x="8504830" y="5408509"/>
            <a:ext cx="403622" cy="304271"/>
          </a:xfrm>
          <a:prstGeom prst="rect">
            <a:avLst/>
          </a:prstGeom>
        </p:spPr>
        <p:txBody>
          <a:bodyPr vert="horz" lIns="68580" tIns="34290" rIns="68580" bIns="3429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2F56F9-7085-D54A-8B8A-69FB20F334A0}" type="slidenum">
              <a:rPr lang="en-US" smtClean="0"/>
              <a:pPr/>
              <a:t>‹#›</a:t>
            </a:fld>
            <a:endParaRPr lang="en-US"/>
          </a:p>
        </p:txBody>
      </p:sp>
      <p:sp>
        <p:nvSpPr>
          <p:cNvPr id="2" name="Title Placeholder 1"/>
          <p:cNvSpPr>
            <a:spLocks noGrp="1"/>
          </p:cNvSpPr>
          <p:nvPr>
            <p:ph type="title"/>
          </p:nvPr>
        </p:nvSpPr>
        <p:spPr>
          <a:xfrm>
            <a:off x="831674" y="146043"/>
            <a:ext cx="7504510" cy="980356"/>
          </a:xfrm>
          <a:prstGeom prst="rect">
            <a:avLst/>
          </a:prstGeom>
        </p:spPr>
        <p:txBody>
          <a:bodyPr vert="horz" lIns="91440" tIns="45720" rIns="91440" bIns="0" rtlCol="0" anchor="b">
            <a:normAutofit/>
          </a:bodyPr>
          <a:lstStyle/>
          <a:p>
            <a:r>
              <a:rPr lang="en-US"/>
              <a:t>Click to edit Master title style</a:t>
            </a:r>
          </a:p>
        </p:txBody>
      </p:sp>
      <p:sp>
        <p:nvSpPr>
          <p:cNvPr id="3" name="Text Placeholder 2"/>
          <p:cNvSpPr>
            <a:spLocks noGrp="1"/>
          </p:cNvSpPr>
          <p:nvPr>
            <p:ph type="body" idx="1"/>
          </p:nvPr>
        </p:nvSpPr>
        <p:spPr>
          <a:xfrm>
            <a:off x="831674" y="1521354"/>
            <a:ext cx="7504510" cy="362611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6" name="Group 15">
            <a:extLst>
              <a:ext uri="{FF2B5EF4-FFF2-40B4-BE49-F238E27FC236}">
                <a16:creationId xmlns:a16="http://schemas.microsoft.com/office/drawing/2014/main" id="{F1F53BC7-7215-5A41-84CE-1E6D0E3CE27E}"/>
              </a:ext>
            </a:extLst>
          </p:cNvPr>
          <p:cNvGrpSpPr>
            <a:grpSpLocks noChangeAspect="1"/>
          </p:cNvGrpSpPr>
          <p:nvPr userDrawn="1"/>
        </p:nvGrpSpPr>
        <p:grpSpPr>
          <a:xfrm>
            <a:off x="237879" y="5493026"/>
            <a:ext cx="518779" cy="163871"/>
            <a:chOff x="428625" y="2528888"/>
            <a:chExt cx="4143375" cy="1177925"/>
          </a:xfrm>
        </p:grpSpPr>
        <p:sp>
          <p:nvSpPr>
            <p:cNvPr id="17" name="Freeform 1">
              <a:extLst>
                <a:ext uri="{FF2B5EF4-FFF2-40B4-BE49-F238E27FC236}">
                  <a16:creationId xmlns:a16="http://schemas.microsoft.com/office/drawing/2014/main" id="{FBAC10B9-CC46-C346-ACF1-6FA61F1FA9AD}"/>
                </a:ext>
              </a:extLst>
            </p:cNvPr>
            <p:cNvSpPr>
              <a:spLocks noChangeArrowheads="1"/>
            </p:cNvSpPr>
            <p:nvPr/>
          </p:nvSpPr>
          <p:spPr bwMode="auto">
            <a:xfrm>
              <a:off x="3619500" y="2528888"/>
              <a:ext cx="952500" cy="855662"/>
            </a:xfrm>
            <a:custGeom>
              <a:avLst/>
              <a:gdLst>
                <a:gd name="T0" fmla="*/ 785 w 2647"/>
                <a:gd name="T1" fmla="*/ 1701 h 2379"/>
                <a:gd name="T2" fmla="*/ 1571 w 2647"/>
                <a:gd name="T3" fmla="*/ 1701 h 2379"/>
                <a:gd name="T4" fmla="*/ 1697 w 2647"/>
                <a:gd name="T5" fmla="*/ 2017 h 2379"/>
                <a:gd name="T6" fmla="*/ 637 w 2647"/>
                <a:gd name="T7" fmla="*/ 2017 h 2379"/>
                <a:gd name="T8" fmla="*/ 468 w 2647"/>
                <a:gd name="T9" fmla="*/ 2378 h 2379"/>
                <a:gd name="T10" fmla="*/ 0 w 2647"/>
                <a:gd name="T11" fmla="*/ 2378 h 2379"/>
                <a:gd name="T12" fmla="*/ 1162 w 2647"/>
                <a:gd name="T13" fmla="*/ 0 h 2379"/>
                <a:gd name="T14" fmla="*/ 1486 w 2647"/>
                <a:gd name="T15" fmla="*/ 0 h 2379"/>
                <a:gd name="T16" fmla="*/ 2646 w 2647"/>
                <a:gd name="T17" fmla="*/ 2378 h 2379"/>
                <a:gd name="T18" fmla="*/ 2178 w 2647"/>
                <a:gd name="T19" fmla="*/ 2378 h 2379"/>
                <a:gd name="T20" fmla="*/ 1323 w 2647"/>
                <a:gd name="T21" fmla="*/ 542 h 2379"/>
                <a:gd name="T22" fmla="*/ 785 w 2647"/>
                <a:gd name="T23" fmla="*/ 1701 h 2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7" h="2379">
                  <a:moveTo>
                    <a:pt x="785" y="1701"/>
                  </a:moveTo>
                  <a:lnTo>
                    <a:pt x="1571" y="1701"/>
                  </a:lnTo>
                  <a:lnTo>
                    <a:pt x="1697" y="2017"/>
                  </a:lnTo>
                  <a:lnTo>
                    <a:pt x="637" y="2017"/>
                  </a:lnTo>
                  <a:lnTo>
                    <a:pt x="468" y="2378"/>
                  </a:lnTo>
                  <a:lnTo>
                    <a:pt x="0" y="2378"/>
                  </a:lnTo>
                  <a:lnTo>
                    <a:pt x="1162" y="0"/>
                  </a:lnTo>
                  <a:lnTo>
                    <a:pt x="1486" y="0"/>
                  </a:lnTo>
                  <a:lnTo>
                    <a:pt x="2646" y="2378"/>
                  </a:lnTo>
                  <a:lnTo>
                    <a:pt x="2178" y="2378"/>
                  </a:lnTo>
                  <a:lnTo>
                    <a:pt x="1323" y="542"/>
                  </a:lnTo>
                  <a:lnTo>
                    <a:pt x="785" y="1701"/>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8" name="Freeform 2">
              <a:extLst>
                <a:ext uri="{FF2B5EF4-FFF2-40B4-BE49-F238E27FC236}">
                  <a16:creationId xmlns:a16="http://schemas.microsoft.com/office/drawing/2014/main" id="{CAC887F0-E731-A44B-82D4-D9694605CC8F}"/>
                </a:ext>
              </a:extLst>
            </p:cNvPr>
            <p:cNvSpPr>
              <a:spLocks noChangeArrowheads="1"/>
            </p:cNvSpPr>
            <p:nvPr/>
          </p:nvSpPr>
          <p:spPr bwMode="auto">
            <a:xfrm>
              <a:off x="428625" y="2528888"/>
              <a:ext cx="952500" cy="855662"/>
            </a:xfrm>
            <a:custGeom>
              <a:avLst/>
              <a:gdLst>
                <a:gd name="T0" fmla="*/ 786 w 2646"/>
                <a:gd name="T1" fmla="*/ 1701 h 2379"/>
                <a:gd name="T2" fmla="*/ 1569 w 2646"/>
                <a:gd name="T3" fmla="*/ 1701 h 2379"/>
                <a:gd name="T4" fmla="*/ 1698 w 2646"/>
                <a:gd name="T5" fmla="*/ 2017 h 2379"/>
                <a:gd name="T6" fmla="*/ 638 w 2646"/>
                <a:gd name="T7" fmla="*/ 2017 h 2379"/>
                <a:gd name="T8" fmla="*/ 468 w 2646"/>
                <a:gd name="T9" fmla="*/ 2378 h 2379"/>
                <a:gd name="T10" fmla="*/ 0 w 2646"/>
                <a:gd name="T11" fmla="*/ 2378 h 2379"/>
                <a:gd name="T12" fmla="*/ 1160 w 2646"/>
                <a:gd name="T13" fmla="*/ 0 h 2379"/>
                <a:gd name="T14" fmla="*/ 1484 w 2646"/>
                <a:gd name="T15" fmla="*/ 0 h 2379"/>
                <a:gd name="T16" fmla="*/ 2645 w 2646"/>
                <a:gd name="T17" fmla="*/ 2378 h 2379"/>
                <a:gd name="T18" fmla="*/ 2179 w 2646"/>
                <a:gd name="T19" fmla="*/ 2378 h 2379"/>
                <a:gd name="T20" fmla="*/ 1323 w 2646"/>
                <a:gd name="T21" fmla="*/ 542 h 2379"/>
                <a:gd name="T22" fmla="*/ 786 w 2646"/>
                <a:gd name="T23" fmla="*/ 1701 h 2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6" h="2379">
                  <a:moveTo>
                    <a:pt x="786" y="1701"/>
                  </a:moveTo>
                  <a:lnTo>
                    <a:pt x="1569" y="1701"/>
                  </a:lnTo>
                  <a:lnTo>
                    <a:pt x="1698" y="2017"/>
                  </a:lnTo>
                  <a:lnTo>
                    <a:pt x="638" y="2017"/>
                  </a:lnTo>
                  <a:lnTo>
                    <a:pt x="468" y="2378"/>
                  </a:lnTo>
                  <a:lnTo>
                    <a:pt x="0" y="2378"/>
                  </a:lnTo>
                  <a:lnTo>
                    <a:pt x="1160" y="0"/>
                  </a:lnTo>
                  <a:lnTo>
                    <a:pt x="1484" y="0"/>
                  </a:lnTo>
                  <a:lnTo>
                    <a:pt x="2645" y="2378"/>
                  </a:lnTo>
                  <a:lnTo>
                    <a:pt x="2179" y="2378"/>
                  </a:lnTo>
                  <a:lnTo>
                    <a:pt x="1323" y="542"/>
                  </a:lnTo>
                  <a:lnTo>
                    <a:pt x="786" y="1701"/>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9" name="Freeform 3">
              <a:extLst>
                <a:ext uri="{FF2B5EF4-FFF2-40B4-BE49-F238E27FC236}">
                  <a16:creationId xmlns:a16="http://schemas.microsoft.com/office/drawing/2014/main" id="{6FB62A3F-4A58-8942-99E2-CB005A659D05}"/>
                </a:ext>
              </a:extLst>
            </p:cNvPr>
            <p:cNvSpPr>
              <a:spLocks noChangeArrowheads="1"/>
            </p:cNvSpPr>
            <p:nvPr/>
          </p:nvSpPr>
          <p:spPr bwMode="auto">
            <a:xfrm>
              <a:off x="2017713" y="2528888"/>
              <a:ext cx="952500" cy="855662"/>
            </a:xfrm>
            <a:custGeom>
              <a:avLst/>
              <a:gdLst>
                <a:gd name="T0" fmla="*/ 786 w 2648"/>
                <a:gd name="T1" fmla="*/ 1701 h 2379"/>
                <a:gd name="T2" fmla="*/ 1571 w 2648"/>
                <a:gd name="T3" fmla="*/ 1701 h 2379"/>
                <a:gd name="T4" fmla="*/ 1698 w 2648"/>
                <a:gd name="T5" fmla="*/ 2017 h 2379"/>
                <a:gd name="T6" fmla="*/ 638 w 2648"/>
                <a:gd name="T7" fmla="*/ 2017 h 2379"/>
                <a:gd name="T8" fmla="*/ 468 w 2648"/>
                <a:gd name="T9" fmla="*/ 2378 h 2379"/>
                <a:gd name="T10" fmla="*/ 0 w 2648"/>
                <a:gd name="T11" fmla="*/ 2378 h 2379"/>
                <a:gd name="T12" fmla="*/ 1160 w 2648"/>
                <a:gd name="T13" fmla="*/ 0 h 2379"/>
                <a:gd name="T14" fmla="*/ 1484 w 2648"/>
                <a:gd name="T15" fmla="*/ 0 h 2379"/>
                <a:gd name="T16" fmla="*/ 2647 w 2648"/>
                <a:gd name="T17" fmla="*/ 2378 h 2379"/>
                <a:gd name="T18" fmla="*/ 2179 w 2648"/>
                <a:gd name="T19" fmla="*/ 2378 h 2379"/>
                <a:gd name="T20" fmla="*/ 1323 w 2648"/>
                <a:gd name="T21" fmla="*/ 542 h 2379"/>
                <a:gd name="T22" fmla="*/ 786 w 2648"/>
                <a:gd name="T23" fmla="*/ 1701 h 2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8" h="2379">
                  <a:moveTo>
                    <a:pt x="786" y="1701"/>
                  </a:moveTo>
                  <a:lnTo>
                    <a:pt x="1571" y="1701"/>
                  </a:lnTo>
                  <a:lnTo>
                    <a:pt x="1698" y="2017"/>
                  </a:lnTo>
                  <a:lnTo>
                    <a:pt x="638" y="2017"/>
                  </a:lnTo>
                  <a:lnTo>
                    <a:pt x="468" y="2378"/>
                  </a:lnTo>
                  <a:lnTo>
                    <a:pt x="0" y="2378"/>
                  </a:lnTo>
                  <a:lnTo>
                    <a:pt x="1160" y="0"/>
                  </a:lnTo>
                  <a:lnTo>
                    <a:pt x="1484" y="0"/>
                  </a:lnTo>
                  <a:lnTo>
                    <a:pt x="2647" y="2378"/>
                  </a:lnTo>
                  <a:lnTo>
                    <a:pt x="2179" y="2378"/>
                  </a:lnTo>
                  <a:lnTo>
                    <a:pt x="1323" y="542"/>
                  </a:lnTo>
                  <a:lnTo>
                    <a:pt x="786" y="1701"/>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0" name="Freeform 4">
              <a:extLst>
                <a:ext uri="{FF2B5EF4-FFF2-40B4-BE49-F238E27FC236}">
                  <a16:creationId xmlns:a16="http://schemas.microsoft.com/office/drawing/2014/main" id="{2AFF45A5-49E7-F343-8B2F-3D3F04A082CC}"/>
                </a:ext>
              </a:extLst>
            </p:cNvPr>
            <p:cNvSpPr>
              <a:spLocks noChangeArrowheads="1"/>
            </p:cNvSpPr>
            <p:nvPr/>
          </p:nvSpPr>
          <p:spPr bwMode="auto">
            <a:xfrm>
              <a:off x="1223963" y="2528888"/>
              <a:ext cx="952500" cy="855662"/>
            </a:xfrm>
            <a:custGeom>
              <a:avLst/>
              <a:gdLst>
                <a:gd name="T0" fmla="*/ 0 w 2646"/>
                <a:gd name="T1" fmla="*/ 0 h 2379"/>
                <a:gd name="T2" fmla="*/ 1160 w 2646"/>
                <a:gd name="T3" fmla="*/ 2378 h 2379"/>
                <a:gd name="T4" fmla="*/ 1180 w 2646"/>
                <a:gd name="T5" fmla="*/ 2378 h 2379"/>
                <a:gd name="T6" fmla="*/ 1465 w 2646"/>
                <a:gd name="T7" fmla="*/ 2378 h 2379"/>
                <a:gd name="T8" fmla="*/ 1485 w 2646"/>
                <a:gd name="T9" fmla="*/ 2378 h 2379"/>
                <a:gd name="T10" fmla="*/ 2645 w 2646"/>
                <a:gd name="T11" fmla="*/ 0 h 2379"/>
                <a:gd name="T12" fmla="*/ 2177 w 2646"/>
                <a:gd name="T13" fmla="*/ 0 h 2379"/>
                <a:gd name="T14" fmla="*/ 1321 w 2646"/>
                <a:gd name="T15" fmla="*/ 1871 h 2379"/>
                <a:gd name="T16" fmla="*/ 466 w 2646"/>
                <a:gd name="T17" fmla="*/ 0 h 2379"/>
                <a:gd name="T18" fmla="*/ 0 w 2646"/>
                <a:gd name="T19" fmla="*/ 0 h 2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6" h="2379">
                  <a:moveTo>
                    <a:pt x="0" y="0"/>
                  </a:moveTo>
                  <a:lnTo>
                    <a:pt x="1160" y="2378"/>
                  </a:lnTo>
                  <a:lnTo>
                    <a:pt x="1180" y="2378"/>
                  </a:lnTo>
                  <a:lnTo>
                    <a:pt x="1465" y="2378"/>
                  </a:lnTo>
                  <a:lnTo>
                    <a:pt x="1485" y="2378"/>
                  </a:lnTo>
                  <a:lnTo>
                    <a:pt x="2645" y="0"/>
                  </a:lnTo>
                  <a:lnTo>
                    <a:pt x="2177" y="0"/>
                  </a:lnTo>
                  <a:lnTo>
                    <a:pt x="1321" y="1871"/>
                  </a:lnTo>
                  <a:lnTo>
                    <a:pt x="466" y="0"/>
                  </a:lnTo>
                  <a:lnTo>
                    <a:pt x="0"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1" name="Freeform 5">
              <a:extLst>
                <a:ext uri="{FF2B5EF4-FFF2-40B4-BE49-F238E27FC236}">
                  <a16:creationId xmlns:a16="http://schemas.microsoft.com/office/drawing/2014/main" id="{3081E258-377E-4D47-A5BB-65AC7DD00BB6}"/>
                </a:ext>
              </a:extLst>
            </p:cNvPr>
            <p:cNvSpPr>
              <a:spLocks noChangeArrowheads="1"/>
            </p:cNvSpPr>
            <p:nvPr/>
          </p:nvSpPr>
          <p:spPr bwMode="auto">
            <a:xfrm>
              <a:off x="2828925" y="2528888"/>
              <a:ext cx="952500" cy="1177925"/>
            </a:xfrm>
            <a:custGeom>
              <a:avLst/>
              <a:gdLst>
                <a:gd name="T0" fmla="*/ 1042 w 2645"/>
                <a:gd name="T1" fmla="*/ 3270 h 3271"/>
                <a:gd name="T2" fmla="*/ 2644 w 2645"/>
                <a:gd name="T3" fmla="*/ 0 h 3271"/>
                <a:gd name="T4" fmla="*/ 2178 w 2645"/>
                <a:gd name="T5" fmla="*/ 0 h 3271"/>
                <a:gd name="T6" fmla="*/ 1288 w 2645"/>
                <a:gd name="T7" fmla="*/ 1906 h 3271"/>
                <a:gd name="T8" fmla="*/ 468 w 2645"/>
                <a:gd name="T9" fmla="*/ 0 h 3271"/>
                <a:gd name="T10" fmla="*/ 0 w 2645"/>
                <a:gd name="T11" fmla="*/ 0 h 3271"/>
                <a:gd name="T12" fmla="*/ 1055 w 2645"/>
                <a:gd name="T13" fmla="*/ 2378 h 3271"/>
                <a:gd name="T14" fmla="*/ 596 w 2645"/>
                <a:gd name="T15" fmla="*/ 3270 h 3271"/>
                <a:gd name="T16" fmla="*/ 1042 w 2645"/>
                <a:gd name="T17" fmla="*/ 327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5" h="3271">
                  <a:moveTo>
                    <a:pt x="1042" y="3270"/>
                  </a:moveTo>
                  <a:lnTo>
                    <a:pt x="2644" y="0"/>
                  </a:lnTo>
                  <a:lnTo>
                    <a:pt x="2178" y="0"/>
                  </a:lnTo>
                  <a:lnTo>
                    <a:pt x="1288" y="1906"/>
                  </a:lnTo>
                  <a:lnTo>
                    <a:pt x="468" y="0"/>
                  </a:lnTo>
                  <a:lnTo>
                    <a:pt x="0" y="0"/>
                  </a:lnTo>
                  <a:lnTo>
                    <a:pt x="1055" y="2378"/>
                  </a:lnTo>
                  <a:lnTo>
                    <a:pt x="596" y="3270"/>
                  </a:lnTo>
                  <a:lnTo>
                    <a:pt x="1042" y="327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4" name="Freeform 5">
            <a:extLst>
              <a:ext uri="{FF2B5EF4-FFF2-40B4-BE49-F238E27FC236}">
                <a16:creationId xmlns:a16="http://schemas.microsoft.com/office/drawing/2014/main" id="{C3A2C38B-53EF-484E-98CA-9048A4E3C4FF}"/>
              </a:ext>
            </a:extLst>
          </p:cNvPr>
          <p:cNvSpPr>
            <a:spLocks noChangeArrowheads="1"/>
          </p:cNvSpPr>
          <p:nvPr userDrawn="1"/>
        </p:nvSpPr>
        <p:spPr bwMode="auto">
          <a:xfrm flipV="1">
            <a:off x="0" y="924647"/>
            <a:ext cx="733498" cy="90450"/>
          </a:xfrm>
          <a:custGeom>
            <a:avLst/>
            <a:gdLst>
              <a:gd name="T0" fmla="*/ 7547 w 7548"/>
              <a:gd name="T1" fmla="*/ 0 h 838"/>
              <a:gd name="T2" fmla="*/ 0 w 7548"/>
              <a:gd name="T3" fmla="*/ 0 h 838"/>
              <a:gd name="T4" fmla="*/ 0 w 7548"/>
              <a:gd name="T5" fmla="*/ 837 h 838"/>
              <a:gd name="T6" fmla="*/ 7146 w 7548"/>
              <a:gd name="T7" fmla="*/ 837 h 838"/>
              <a:gd name="T8" fmla="*/ 7547 w 7548"/>
              <a:gd name="T9" fmla="*/ 0 h 838"/>
            </a:gdLst>
            <a:ahLst/>
            <a:cxnLst>
              <a:cxn ang="0">
                <a:pos x="T0" y="T1"/>
              </a:cxn>
              <a:cxn ang="0">
                <a:pos x="T2" y="T3"/>
              </a:cxn>
              <a:cxn ang="0">
                <a:pos x="T4" y="T5"/>
              </a:cxn>
              <a:cxn ang="0">
                <a:pos x="T6" y="T7"/>
              </a:cxn>
              <a:cxn ang="0">
                <a:pos x="T8" y="T9"/>
              </a:cxn>
            </a:cxnLst>
            <a:rect l="0" t="0" r="r" b="b"/>
            <a:pathLst>
              <a:path w="7548" h="838">
                <a:moveTo>
                  <a:pt x="7547" y="0"/>
                </a:moveTo>
                <a:lnTo>
                  <a:pt x="0" y="0"/>
                </a:lnTo>
                <a:lnTo>
                  <a:pt x="0" y="837"/>
                </a:lnTo>
                <a:lnTo>
                  <a:pt x="7146" y="837"/>
                </a:lnTo>
                <a:lnTo>
                  <a:pt x="7547"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5" name="TextBox 14">
            <a:extLst>
              <a:ext uri="{FF2B5EF4-FFF2-40B4-BE49-F238E27FC236}">
                <a16:creationId xmlns:a16="http://schemas.microsoft.com/office/drawing/2014/main" id="{4483D0F0-C330-7B42-B501-0C3680F2033A}"/>
              </a:ext>
            </a:extLst>
          </p:cNvPr>
          <p:cNvSpPr txBox="1"/>
          <p:nvPr userDrawn="1"/>
        </p:nvSpPr>
        <p:spPr>
          <a:xfrm>
            <a:off x="793666" y="5460072"/>
            <a:ext cx="4783577" cy="201142"/>
          </a:xfrm>
          <a:prstGeom prst="rect">
            <a:avLst/>
          </a:prstGeom>
          <a:noFill/>
        </p:spPr>
        <p:txBody>
          <a:bodyPr wrap="square" lIns="117554" tIns="58778" rIns="117554" bIns="58778" rtlCol="0" anchor="ctr">
            <a:spAutoFit/>
          </a:bodyPr>
          <a:lstStyle/>
          <a:p>
            <a:pPr marL="0" marR="0" indent="0" algn="l" defTabSz="979665" rtl="0" eaLnBrk="1" fontAlgn="auto" latinLnBrk="0" hangingPunct="1">
              <a:lnSpc>
                <a:spcPct val="90000"/>
              </a:lnSpc>
              <a:spcBef>
                <a:spcPts val="0"/>
              </a:spcBef>
              <a:spcAft>
                <a:spcPts val="0"/>
              </a:spcAft>
              <a:buClrTx/>
              <a:buSzTx/>
              <a:buFontTx/>
              <a:buNone/>
              <a:tabLst/>
              <a:defRPr/>
            </a:pPr>
            <a:r>
              <a:rPr lang="en-US" sz="600">
                <a:solidFill>
                  <a:srgbClr val="8F8F8F"/>
                </a:solidFill>
              </a:rPr>
              <a:t>© 2019 Avaya Inc. All rights reserved.</a:t>
            </a:r>
          </a:p>
        </p:txBody>
      </p:sp>
    </p:spTree>
    <p:extLst>
      <p:ext uri="{BB962C8B-B14F-4D97-AF65-F5344CB8AC3E}">
        <p14:creationId xmlns:p14="http://schemas.microsoft.com/office/powerpoint/2010/main" val="918779922"/>
      </p:ext>
    </p:extLst>
  </p:cSld>
  <p:clrMap bg1="lt1" tx1="dk1" bg2="lt2" tx2="dk2" accent1="accent1" accent2="accent2" accent3="accent3" accent4="accent4" accent5="accent5" accent6="accent6" hlink="hlink" folHlink="folHlink"/>
  <p:sldLayoutIdLst>
    <p:sldLayoutId id="2147483651" r:id="rId1"/>
    <p:sldLayoutId id="2147483754" r:id="rId2"/>
    <p:sldLayoutId id="2147483755" r:id="rId3"/>
    <p:sldLayoutId id="2147483782" r:id="rId4"/>
    <p:sldLayoutId id="2147483788" r:id="rId5"/>
    <p:sldLayoutId id="2147483789" r:id="rId6"/>
    <p:sldLayoutId id="2147483787" r:id="rId7"/>
    <p:sldLayoutId id="2147483790" r:id="rId8"/>
    <p:sldLayoutId id="2147483785" r:id="rId9"/>
    <p:sldLayoutId id="2147483762" r:id="rId10"/>
    <p:sldLayoutId id="2147483783" r:id="rId11"/>
    <p:sldLayoutId id="2147483764" r:id="rId12"/>
    <p:sldLayoutId id="2147483699" r:id="rId13"/>
    <p:sldLayoutId id="2147483766" r:id="rId14"/>
    <p:sldLayoutId id="2147483707" r:id="rId15"/>
    <p:sldLayoutId id="2147483786" r:id="rId16"/>
    <p:sldLayoutId id="2147483781" r:id="rId17"/>
    <p:sldLayoutId id="2147483770" r:id="rId18"/>
    <p:sldLayoutId id="2147483771" r:id="rId19"/>
    <p:sldLayoutId id="2147483772" r:id="rId20"/>
    <p:sldLayoutId id="2147483784" r:id="rId21"/>
    <p:sldLayoutId id="2147483774" r:id="rId22"/>
    <p:sldLayoutId id="2147483775" r:id="rId23"/>
    <p:sldLayoutId id="2147483776" r:id="rId24"/>
    <p:sldLayoutId id="2147483777" r:id="rId25"/>
    <p:sldLayoutId id="2147483778" r:id="rId26"/>
    <p:sldLayoutId id="2147483779" r:id="rId27"/>
    <p:sldLayoutId id="2147483780" r:id="rId28"/>
  </p:sldLayoutIdLst>
  <p:hf hdr="0" ftr="0" dt="0"/>
  <p:txStyles>
    <p:titleStyle>
      <a:lvl1pPr algn="l" defTabSz="685800" rtl="0" eaLnBrk="1" latinLnBrk="0" hangingPunct="1">
        <a:lnSpc>
          <a:spcPct val="90000"/>
        </a:lnSpc>
        <a:spcBef>
          <a:spcPct val="0"/>
        </a:spcBef>
        <a:buNone/>
        <a:defRPr sz="2700" b="1" kern="1200" baseline="0">
          <a:solidFill>
            <a:schemeClr val="tx1"/>
          </a:solidFill>
          <a:latin typeface="+mj-lt"/>
          <a:ea typeface="+mj-ea"/>
          <a:cs typeface="+mj-cs"/>
        </a:defRPr>
      </a:lvl1pPr>
    </p:titleStyle>
    <p:bodyStyle>
      <a:lvl1pPr marL="171450" indent="-171450" algn="l" defTabSz="685800" rtl="0" eaLnBrk="1" latinLnBrk="0" hangingPunct="1">
        <a:lnSpc>
          <a:spcPct val="100000"/>
        </a:lnSpc>
        <a:spcBef>
          <a:spcPts val="750"/>
        </a:spcBef>
        <a:buFont typeface="Arial"/>
        <a:buChar char="•"/>
        <a:defRPr sz="1400" kern="1200" baseline="0">
          <a:solidFill>
            <a:schemeClr val="accent6"/>
          </a:solidFill>
          <a:latin typeface="+mn-lt"/>
          <a:ea typeface="+mn-ea"/>
          <a:cs typeface="+mn-cs"/>
        </a:defRPr>
      </a:lvl1pPr>
      <a:lvl2pPr marL="514350" indent="-171450" algn="l" defTabSz="685800" rtl="0" eaLnBrk="1" latinLnBrk="0" hangingPunct="1">
        <a:lnSpc>
          <a:spcPct val="100000"/>
        </a:lnSpc>
        <a:spcBef>
          <a:spcPts val="375"/>
        </a:spcBef>
        <a:buFont typeface="Arial"/>
        <a:buChar char="•"/>
        <a:defRPr sz="1200" kern="1200" baseline="0">
          <a:solidFill>
            <a:schemeClr val="accent6"/>
          </a:solidFill>
          <a:latin typeface="+mn-lt"/>
          <a:ea typeface="+mn-ea"/>
          <a:cs typeface="+mn-cs"/>
        </a:defRPr>
      </a:lvl2pPr>
      <a:lvl3pPr marL="857250" indent="-171450" algn="l" defTabSz="685800" rtl="0" eaLnBrk="1" latinLnBrk="0" hangingPunct="1">
        <a:lnSpc>
          <a:spcPct val="100000"/>
        </a:lnSpc>
        <a:spcBef>
          <a:spcPts val="375"/>
        </a:spcBef>
        <a:buFont typeface="Arial"/>
        <a:buChar char="•"/>
        <a:defRPr sz="1100" kern="1200" baseline="0">
          <a:solidFill>
            <a:schemeClr val="accent6"/>
          </a:solidFill>
          <a:latin typeface="+mn-lt"/>
          <a:ea typeface="+mn-ea"/>
          <a:cs typeface="+mn-cs"/>
        </a:defRPr>
      </a:lvl3pPr>
      <a:lvl4pPr marL="1200150" indent="-171450" algn="l" defTabSz="685800" rtl="0" eaLnBrk="1" latinLnBrk="0" hangingPunct="1">
        <a:lnSpc>
          <a:spcPct val="100000"/>
        </a:lnSpc>
        <a:spcBef>
          <a:spcPts val="375"/>
        </a:spcBef>
        <a:buFont typeface="Arial"/>
        <a:buChar char="•"/>
        <a:defRPr sz="900" kern="1200" baseline="0">
          <a:solidFill>
            <a:schemeClr val="accent6"/>
          </a:solidFill>
          <a:latin typeface="+mn-lt"/>
          <a:ea typeface="+mn-ea"/>
          <a:cs typeface="+mn-cs"/>
        </a:defRPr>
      </a:lvl4pPr>
      <a:lvl5pPr marL="1543050" indent="-171450" algn="l" defTabSz="685800" rtl="0" eaLnBrk="1" latinLnBrk="0" hangingPunct="1">
        <a:lnSpc>
          <a:spcPct val="100000"/>
        </a:lnSpc>
        <a:spcBef>
          <a:spcPts val="375"/>
        </a:spcBef>
        <a:buFont typeface="Arial"/>
        <a:buChar char="•"/>
        <a:defRPr sz="900" kern="1200" baseline="0">
          <a:solidFill>
            <a:schemeClr val="accent6"/>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8" userDrawn="1">
          <p15:clr>
            <a:srgbClr val="F26B43"/>
          </p15:clr>
        </p15:guide>
        <p15:guide id="2" pos="56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7879" y="154510"/>
            <a:ext cx="8670573" cy="980356"/>
          </a:xfrm>
          <a:prstGeom prst="rect">
            <a:avLst/>
          </a:prstGeom>
        </p:spPr>
        <p:txBody>
          <a:bodyPr vert="horz" lIns="91440" tIns="45720" rIns="91440" bIns="0" rtlCol="0" anchor="t">
            <a:normAutofit/>
          </a:bodyPr>
          <a:lstStyle/>
          <a:p>
            <a:r>
              <a:rPr lang="en-US" dirty="0"/>
              <a:t>Click to edit Master title style</a:t>
            </a:r>
          </a:p>
        </p:txBody>
      </p:sp>
      <p:sp>
        <p:nvSpPr>
          <p:cNvPr id="3" name="Text Placeholder 2"/>
          <p:cNvSpPr>
            <a:spLocks noGrp="1"/>
          </p:cNvSpPr>
          <p:nvPr>
            <p:ph type="body" idx="1"/>
          </p:nvPr>
        </p:nvSpPr>
        <p:spPr>
          <a:xfrm>
            <a:off x="237879" y="1263570"/>
            <a:ext cx="8670573" cy="399326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915065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8" r:id="rId5"/>
    <p:sldLayoutId id="2147483704" r:id="rId6"/>
    <p:sldLayoutId id="2147483705" r:id="rId7"/>
    <p:sldLayoutId id="2147483706" r:id="rId8"/>
    <p:sldLayoutId id="2147483689" r:id="rId9"/>
    <p:sldLayoutId id="2147483690" r:id="rId10"/>
    <p:sldLayoutId id="2147483692" r:id="rId11"/>
    <p:sldLayoutId id="2147483691" r:id="rId12"/>
    <p:sldLayoutId id="2147483696" r:id="rId13"/>
    <p:sldLayoutId id="2147483702" r:id="rId14"/>
    <p:sldLayoutId id="2147483693" r:id="rId15"/>
    <p:sldLayoutId id="2147483694" r:id="rId16"/>
    <p:sldLayoutId id="2147483695" r:id="rId17"/>
    <p:sldLayoutId id="2147483660" r:id="rId18"/>
    <p:sldLayoutId id="2147483701" r:id="rId19"/>
    <p:sldLayoutId id="2147483703" r:id="rId20"/>
    <p:sldLayoutId id="2147483697" r:id="rId21"/>
    <p:sldLayoutId id="2147483698" r:id="rId22"/>
  </p:sldLayoutIdLst>
  <p:hf hdr="0" ftr="0" dt="0"/>
  <p:txStyles>
    <p:titleStyle>
      <a:lvl1pPr algn="l" defTabSz="685800" rtl="0" eaLnBrk="1" latinLnBrk="0" hangingPunct="1">
        <a:lnSpc>
          <a:spcPct val="90000"/>
        </a:lnSpc>
        <a:spcBef>
          <a:spcPct val="0"/>
        </a:spcBef>
        <a:buNone/>
        <a:defRPr sz="3600" b="1" kern="1200" baseline="0">
          <a:solidFill>
            <a:schemeClr val="tx1"/>
          </a:solidFill>
          <a:latin typeface="+mj-lt"/>
          <a:ea typeface="+mj-ea"/>
          <a:cs typeface="+mj-cs"/>
        </a:defRPr>
      </a:lvl1pPr>
    </p:titleStyle>
    <p:bodyStyle>
      <a:lvl1pPr marL="171450" indent="-171450" algn="l" defTabSz="685800" rtl="0" eaLnBrk="1" latinLnBrk="0" hangingPunct="1">
        <a:lnSpc>
          <a:spcPct val="100000"/>
        </a:lnSpc>
        <a:spcBef>
          <a:spcPts val="750"/>
        </a:spcBef>
        <a:buFont typeface="Arial"/>
        <a:buChar char="•"/>
        <a:defRPr sz="1800" kern="1200" baseline="0">
          <a:solidFill>
            <a:schemeClr val="accent6"/>
          </a:solidFill>
          <a:latin typeface="+mn-lt"/>
          <a:ea typeface="+mn-ea"/>
          <a:cs typeface="+mn-cs"/>
        </a:defRPr>
      </a:lvl1pPr>
      <a:lvl2pPr marL="514350" indent="-171450" algn="l" defTabSz="685800" rtl="0" eaLnBrk="1" latinLnBrk="0" hangingPunct="1">
        <a:lnSpc>
          <a:spcPct val="100000"/>
        </a:lnSpc>
        <a:spcBef>
          <a:spcPts val="375"/>
        </a:spcBef>
        <a:buFont typeface="Arial"/>
        <a:buChar char="•"/>
        <a:defRPr sz="1700" kern="1200" baseline="0">
          <a:solidFill>
            <a:schemeClr val="accent6"/>
          </a:solidFill>
          <a:latin typeface="+mn-lt"/>
          <a:ea typeface="+mn-ea"/>
          <a:cs typeface="+mn-cs"/>
        </a:defRPr>
      </a:lvl2pPr>
      <a:lvl3pPr marL="857250" indent="-171450" algn="l" defTabSz="685800" rtl="0" eaLnBrk="1" latinLnBrk="0" hangingPunct="1">
        <a:lnSpc>
          <a:spcPct val="100000"/>
        </a:lnSpc>
        <a:spcBef>
          <a:spcPts val="375"/>
        </a:spcBef>
        <a:buFont typeface="Arial"/>
        <a:buChar char="•"/>
        <a:defRPr sz="1500" kern="1200" baseline="0">
          <a:solidFill>
            <a:schemeClr val="accent6"/>
          </a:solidFill>
          <a:latin typeface="+mn-lt"/>
          <a:ea typeface="+mn-ea"/>
          <a:cs typeface="+mn-cs"/>
        </a:defRPr>
      </a:lvl3pPr>
      <a:lvl4pPr marL="1200150" indent="-171450" algn="l" defTabSz="685800" rtl="0" eaLnBrk="1" latinLnBrk="0" hangingPunct="1">
        <a:lnSpc>
          <a:spcPct val="100000"/>
        </a:lnSpc>
        <a:spcBef>
          <a:spcPts val="375"/>
        </a:spcBef>
        <a:buFont typeface="Arial"/>
        <a:buChar char="•"/>
        <a:defRPr sz="1400" kern="1200" baseline="0">
          <a:solidFill>
            <a:schemeClr val="accent6"/>
          </a:solidFill>
          <a:latin typeface="+mn-lt"/>
          <a:ea typeface="+mn-ea"/>
          <a:cs typeface="+mn-cs"/>
        </a:defRPr>
      </a:lvl4pPr>
      <a:lvl5pPr marL="1543050" indent="-171450" algn="l" defTabSz="685800" rtl="0" eaLnBrk="1" latinLnBrk="0" hangingPunct="1">
        <a:lnSpc>
          <a:spcPct val="100000"/>
        </a:lnSpc>
        <a:spcBef>
          <a:spcPts val="375"/>
        </a:spcBef>
        <a:buFont typeface="Arial"/>
        <a:buChar char="•"/>
        <a:defRPr sz="1200" kern="1200" baseline="0">
          <a:solidFill>
            <a:schemeClr val="accent6"/>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28" userDrawn="1">
          <p15:clr>
            <a:srgbClr val="F26B43"/>
          </p15:clr>
        </p15:guide>
        <p15:guide id="2" pos="567"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3.xml"/><Relationship Id="rId1" Type="http://schemas.openxmlformats.org/officeDocument/2006/relationships/themeOverride" Target="../theme/themeOverride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3.xml"/><Relationship Id="rId1" Type="http://schemas.openxmlformats.org/officeDocument/2006/relationships/themeOverride" Target="../theme/themeOverride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4.xml"/><Relationship Id="rId1" Type="http://schemas.openxmlformats.org/officeDocument/2006/relationships/themeOverride" Target="../theme/themeOverride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hyperlink" Target="https://spaces.zang.io/developers/docs/" TargetMode="External"/><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8" Type="http://schemas.openxmlformats.org/officeDocument/2006/relationships/hyperlink" Target="https://resources.github.com/webcasts/" TargetMode="External"/><Relationship Id="rId3" Type="http://schemas.openxmlformats.org/officeDocument/2006/relationships/image" Target="../media/image23.png"/><Relationship Id="rId7" Type="http://schemas.openxmlformats.org/officeDocument/2006/relationships/hyperlink" Target="https://resources.github.com/whitepapers/"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hyperlink" Target="https://github.blog/2018-04-19-introducing-github-learning-lab/" TargetMode="External"/><Relationship Id="rId11" Type="http://schemas.openxmlformats.org/officeDocument/2006/relationships/image" Target="../media/image56.png"/><Relationship Id="rId5" Type="http://schemas.openxmlformats.org/officeDocument/2006/relationships/hyperlink" Target="https://lab.github.com/" TargetMode="External"/><Relationship Id="rId10" Type="http://schemas.openxmlformats.org/officeDocument/2006/relationships/hyperlink" Target="https://guides.github.com/" TargetMode="External"/><Relationship Id="rId4" Type="http://schemas.openxmlformats.org/officeDocument/2006/relationships/hyperlink" Target="https://github.com/Avaya-Hackathon-2020-TADHack-Phoenix" TargetMode="External"/><Relationship Id="rId9" Type="http://schemas.openxmlformats.org/officeDocument/2006/relationships/hyperlink" Target="https://resources.github.com/video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avayacloud.com/aspx/rest#overview" TargetMode="External"/><Relationship Id="rId7" Type="http://schemas.openxmlformats.org/officeDocument/2006/relationships/hyperlink" Target="https://spaces.zang.io/developers/docs/" TargetMode="External"/><Relationship Id="rId2" Type="http://schemas.openxmlformats.org/officeDocument/2006/relationships/image" Target="../media/image57.jpg"/><Relationship Id="rId1" Type="http://schemas.openxmlformats.org/officeDocument/2006/relationships/slideLayout" Target="../slideLayouts/slideLayout15.xml"/><Relationship Id="rId6" Type="http://schemas.openxmlformats.org/officeDocument/2006/relationships/hyperlink" Target="https://resources.avayacloud.com/aspx/Avaya_CPaaS" TargetMode="External"/><Relationship Id="rId5" Type="http://schemas.openxmlformats.org/officeDocument/2006/relationships/hyperlink" Target="https://github.com/zang-cloud" TargetMode="External"/><Relationship Id="rId4" Type="http://schemas.openxmlformats.org/officeDocument/2006/relationships/hyperlink" Target="https://docs.avayacloud.com/aspx/inboundxml"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jpe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png"/><Relationship Id="rId10" Type="http://schemas.openxmlformats.org/officeDocument/2006/relationships/image" Target="../media/image29.jpe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jpeg"/></Relationships>
</file>

<file path=ppt/slides/_rels/slide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g"/><Relationship Id="rId7" Type="http://schemas.openxmlformats.org/officeDocument/2006/relationships/image" Target="../media/image38.sv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hemeOverride" Target="../theme/themeOverride1.xml"/><Relationship Id="rId5" Type="http://schemas.openxmlformats.org/officeDocument/2006/relationships/image" Target="../media/image44.png"/><Relationship Id="rId4" Type="http://schemas.openxmlformats.org/officeDocument/2006/relationships/image" Target="../media/image43.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hemeOverride" Target="../theme/themeOverride2.xml"/><Relationship Id="rId4" Type="http://schemas.openxmlformats.org/officeDocument/2006/relationships/image" Target="../media/image45.jpeg"/></Relationships>
</file>

<file path=ppt/slides/_rels/slide7.xml.rels><?xml version="1.0" encoding="UTF-8" standalone="yes"?>
<Relationships xmlns="http://schemas.openxmlformats.org/package/2006/relationships"><Relationship Id="rId8" Type="http://schemas.openxmlformats.org/officeDocument/2006/relationships/hyperlink" Target="http://zang.io/products/cloud/phone-numbers" TargetMode="External"/><Relationship Id="rId3" Type="http://schemas.openxmlformats.org/officeDocument/2006/relationships/notesSlide" Target="../notesSlides/notesSlide5.xml"/><Relationship Id="rId7" Type="http://schemas.openxmlformats.org/officeDocument/2006/relationships/image" Target="../media/image47.png"/><Relationship Id="rId2" Type="http://schemas.openxmlformats.org/officeDocument/2006/relationships/slideLayout" Target="../slideLayouts/slideLayout23.xml"/><Relationship Id="rId1" Type="http://schemas.openxmlformats.org/officeDocument/2006/relationships/themeOverride" Target="../theme/themeOverride3.xml"/><Relationship Id="rId6" Type="http://schemas.openxmlformats.org/officeDocument/2006/relationships/hyperlink" Target="http://zang.io/products/cloud/voice" TargetMode="External"/><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zang.io/products/cloud/carrier-services" TargetMode="External"/><Relationship Id="rId4" Type="http://schemas.openxmlformats.org/officeDocument/2006/relationships/hyperlink" Target="http://zang.io/products/cloud/messaging" TargetMode="External"/><Relationship Id="rId9" Type="http://schemas.openxmlformats.org/officeDocument/2006/relationships/image" Target="../media/image48.png"/></Relationships>
</file>

<file path=ppt/slides/_rels/slide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3.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1737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785"/>
        <p:cNvGrpSpPr/>
        <p:nvPr/>
      </p:nvGrpSpPr>
      <p:grpSpPr>
        <a:xfrm>
          <a:off x="0" y="0"/>
          <a:ext cx="0" cy="0"/>
          <a:chOff x="0" y="0"/>
          <a:chExt cx="0" cy="0"/>
        </a:xfrm>
      </p:grpSpPr>
      <p:sp>
        <p:nvSpPr>
          <p:cNvPr id="786" name="Google Shape;786;p118"/>
          <p:cNvSpPr txBox="1">
            <a:spLocks noGrp="1"/>
          </p:cNvSpPr>
          <p:nvPr>
            <p:ph type="title"/>
          </p:nvPr>
        </p:nvSpPr>
        <p:spPr>
          <a:xfrm>
            <a:off x="896082" y="491478"/>
            <a:ext cx="7640100" cy="95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ea typeface="Verdana" panose="020B0604030504040204" pitchFamily="34" charset="0"/>
                <a:cs typeface="Roboto"/>
                <a:sym typeface="Roboto"/>
              </a:rPr>
              <a:t>Voice Applications</a:t>
            </a:r>
            <a:endParaRPr b="1">
              <a:ea typeface="Verdana" panose="020B0604030504040204" pitchFamily="34" charset="0"/>
              <a:cs typeface="Roboto"/>
              <a:sym typeface="Roboto"/>
            </a:endParaRPr>
          </a:p>
          <a:p>
            <a:pPr marL="0" lvl="0" indent="0" algn="l" rtl="0">
              <a:spcBef>
                <a:spcPts val="0"/>
              </a:spcBef>
              <a:spcAft>
                <a:spcPts val="0"/>
              </a:spcAft>
              <a:buNone/>
            </a:pPr>
            <a:r>
              <a:rPr lang="en-GB" b="1">
                <a:solidFill>
                  <a:srgbClr val="DA291C"/>
                </a:solidFill>
                <a:ea typeface="Verdana" panose="020B0604030504040204" pitchFamily="34" charset="0"/>
                <a:cs typeface="Roboto"/>
                <a:sym typeface="Roboto"/>
              </a:rPr>
              <a:t>Use Cases</a:t>
            </a:r>
            <a:endParaRPr b="1">
              <a:solidFill>
                <a:srgbClr val="DA291C"/>
              </a:solidFill>
              <a:ea typeface="Verdana" panose="020B0604030504040204" pitchFamily="34" charset="0"/>
              <a:cs typeface="Roboto"/>
              <a:sym typeface="Roboto"/>
            </a:endParaRPr>
          </a:p>
        </p:txBody>
      </p:sp>
      <p:sp>
        <p:nvSpPr>
          <p:cNvPr id="790" name="Google Shape;790;p118"/>
          <p:cNvSpPr txBox="1"/>
          <p:nvPr/>
        </p:nvSpPr>
        <p:spPr>
          <a:xfrm>
            <a:off x="896082" y="1799167"/>
            <a:ext cx="2017500" cy="1854943"/>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solidFill>
                  <a:schemeClr val="tx1"/>
                </a:solidFill>
                <a:latin typeface="+mn-lt"/>
                <a:ea typeface="Roboto"/>
                <a:cs typeface="Roboto"/>
                <a:sym typeface="Roboto"/>
              </a:rPr>
              <a:t>IVR</a:t>
            </a:r>
            <a:endParaRPr b="1">
              <a:solidFill>
                <a:schemeClr val="tx1"/>
              </a:solidFill>
              <a:latin typeface="+mn-lt"/>
              <a:ea typeface="Roboto"/>
              <a:cs typeface="Roboto"/>
              <a:sym typeface="Roboto"/>
            </a:endParaRPr>
          </a:p>
          <a:p>
            <a:pPr marL="0" marR="139700" lvl="0" indent="0" algn="l" rtl="0">
              <a:spcBef>
                <a:spcPts val="1000"/>
              </a:spcBef>
              <a:spcAft>
                <a:spcPts val="0"/>
              </a:spcAft>
              <a:buNone/>
            </a:pPr>
            <a:r>
              <a:rPr lang="en-GB" sz="1000">
                <a:solidFill>
                  <a:schemeClr val="tx1"/>
                </a:solidFill>
                <a:latin typeface="+mn-lt"/>
                <a:ea typeface="Roboto"/>
                <a:cs typeface="Roboto"/>
                <a:sym typeface="Roboto"/>
              </a:rPr>
              <a:t>Customers can navigate to information and relevant points of contact, simply by calling into your organization's main line and navigating your automated Interactive Voice Response (IVR) menu.</a:t>
            </a:r>
            <a:endParaRPr sz="1000">
              <a:solidFill>
                <a:schemeClr val="tx1"/>
              </a:solidFill>
              <a:latin typeface="+mn-lt"/>
              <a:ea typeface="Roboto"/>
              <a:cs typeface="Roboto"/>
              <a:sym typeface="Roboto"/>
            </a:endParaRPr>
          </a:p>
        </p:txBody>
      </p:sp>
      <p:sp>
        <p:nvSpPr>
          <p:cNvPr id="791" name="Google Shape;791;p118"/>
          <p:cNvSpPr txBox="1"/>
          <p:nvPr/>
        </p:nvSpPr>
        <p:spPr>
          <a:xfrm>
            <a:off x="2913582" y="1799167"/>
            <a:ext cx="2017500" cy="1449900"/>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solidFill>
                  <a:schemeClr val="tx1"/>
                </a:solidFill>
                <a:latin typeface="+mn-lt"/>
                <a:ea typeface="Roboto"/>
                <a:cs typeface="Roboto"/>
                <a:sym typeface="Roboto"/>
              </a:rPr>
              <a:t>Conferencing</a:t>
            </a:r>
            <a:endParaRPr b="1">
              <a:solidFill>
                <a:schemeClr val="tx1"/>
              </a:solidFill>
              <a:latin typeface="+mn-lt"/>
              <a:ea typeface="Roboto"/>
              <a:cs typeface="Roboto"/>
              <a:sym typeface="Roboto"/>
            </a:endParaRPr>
          </a:p>
          <a:p>
            <a:pPr marL="0" marR="139700" lvl="0" indent="0" algn="l" rtl="0">
              <a:spcBef>
                <a:spcPts val="1000"/>
              </a:spcBef>
              <a:spcAft>
                <a:spcPts val="0"/>
              </a:spcAft>
              <a:buNone/>
            </a:pPr>
            <a:r>
              <a:rPr lang="en-GB" sz="1000">
                <a:solidFill>
                  <a:schemeClr val="tx1"/>
                </a:solidFill>
                <a:latin typeface="+mn-lt"/>
                <a:ea typeface="Roboto"/>
                <a:cs typeface="Roboto"/>
                <a:sym typeface="Roboto"/>
              </a:rPr>
              <a:t>Host audio conference calls with multiple participants from anywhere.</a:t>
            </a:r>
            <a:endParaRPr sz="1000" b="1">
              <a:solidFill>
                <a:schemeClr val="tx1"/>
              </a:solidFill>
              <a:latin typeface="+mn-lt"/>
              <a:ea typeface="Roboto"/>
              <a:cs typeface="Roboto"/>
              <a:sym typeface="Roboto"/>
            </a:endParaRPr>
          </a:p>
        </p:txBody>
      </p:sp>
      <p:sp>
        <p:nvSpPr>
          <p:cNvPr id="792" name="Google Shape;792;p118"/>
          <p:cNvSpPr txBox="1"/>
          <p:nvPr/>
        </p:nvSpPr>
        <p:spPr>
          <a:xfrm>
            <a:off x="4931082" y="1799167"/>
            <a:ext cx="2017500" cy="1449900"/>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solidFill>
                  <a:schemeClr val="tx1"/>
                </a:solidFill>
                <a:latin typeface="+mn-lt"/>
                <a:ea typeface="Roboto"/>
                <a:cs typeface="Roboto"/>
                <a:sym typeface="Roboto"/>
              </a:rPr>
              <a:t>Call Tracking</a:t>
            </a:r>
            <a:endParaRPr b="1">
              <a:solidFill>
                <a:schemeClr val="tx1"/>
              </a:solidFill>
              <a:latin typeface="+mn-lt"/>
              <a:ea typeface="Roboto"/>
              <a:cs typeface="Roboto"/>
              <a:sym typeface="Roboto"/>
            </a:endParaRPr>
          </a:p>
          <a:p>
            <a:pPr marL="0" marR="139700" lvl="0" indent="0" algn="l" rtl="0">
              <a:spcBef>
                <a:spcPts val="1000"/>
              </a:spcBef>
              <a:spcAft>
                <a:spcPts val="0"/>
              </a:spcAft>
              <a:buNone/>
            </a:pPr>
            <a:r>
              <a:rPr lang="en-GB" sz="1000">
                <a:solidFill>
                  <a:schemeClr val="tx1"/>
                </a:solidFill>
                <a:latin typeface="+mn-lt"/>
                <a:ea typeface="Roboto"/>
                <a:cs typeface="Roboto"/>
                <a:sym typeface="Roboto"/>
              </a:rPr>
              <a:t>Track call data and gain better insights into your customers and campaigns.</a:t>
            </a:r>
            <a:endParaRPr sz="1000" b="1">
              <a:solidFill>
                <a:schemeClr val="tx1"/>
              </a:solidFill>
              <a:latin typeface="+mn-lt"/>
              <a:ea typeface="Roboto"/>
              <a:cs typeface="Roboto"/>
              <a:sym typeface="Roboto"/>
            </a:endParaRPr>
          </a:p>
          <a:p>
            <a:pPr marL="0" lvl="0" indent="0" algn="l" rtl="0">
              <a:spcBef>
                <a:spcPts val="600"/>
              </a:spcBef>
              <a:spcAft>
                <a:spcPts val="0"/>
              </a:spcAft>
              <a:buNone/>
            </a:pPr>
            <a:endParaRPr sz="1200">
              <a:solidFill>
                <a:srgbClr val="000000"/>
              </a:solidFill>
              <a:latin typeface="Roboto"/>
              <a:ea typeface="Roboto"/>
              <a:cs typeface="Roboto"/>
              <a:sym typeface="Roboto"/>
            </a:endParaRPr>
          </a:p>
        </p:txBody>
      </p:sp>
      <p:sp>
        <p:nvSpPr>
          <p:cNvPr id="793" name="Google Shape;793;p118"/>
          <p:cNvSpPr txBox="1"/>
          <p:nvPr/>
        </p:nvSpPr>
        <p:spPr>
          <a:xfrm>
            <a:off x="896082" y="3603956"/>
            <a:ext cx="2017500" cy="1449900"/>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solidFill>
                  <a:schemeClr val="tx1"/>
                </a:solidFill>
                <a:latin typeface="+mn-lt"/>
                <a:ea typeface="Roboto"/>
                <a:cs typeface="Roboto"/>
                <a:sym typeface="Roboto"/>
              </a:rPr>
              <a:t>Click-to-Call</a:t>
            </a:r>
            <a:endParaRPr b="1">
              <a:solidFill>
                <a:schemeClr val="tx1"/>
              </a:solidFill>
              <a:latin typeface="+mn-lt"/>
              <a:ea typeface="Roboto"/>
              <a:cs typeface="Roboto"/>
              <a:sym typeface="Roboto"/>
            </a:endParaRPr>
          </a:p>
          <a:p>
            <a:pPr marL="0" marR="139700" lvl="0" indent="0" algn="l" rtl="0">
              <a:spcBef>
                <a:spcPts val="1000"/>
              </a:spcBef>
              <a:spcAft>
                <a:spcPts val="0"/>
              </a:spcAft>
              <a:buNone/>
            </a:pPr>
            <a:r>
              <a:rPr lang="en-GB" sz="1000">
                <a:solidFill>
                  <a:schemeClr val="tx1"/>
                </a:solidFill>
                <a:latin typeface="+mn-lt"/>
                <a:ea typeface="Roboto"/>
                <a:cs typeface="Roboto"/>
                <a:sym typeface="Roboto"/>
              </a:rPr>
              <a:t>Enable the </a:t>
            </a:r>
            <a:r>
              <a:rPr lang="en-GB" sz="1000" err="1">
                <a:solidFill>
                  <a:schemeClr val="tx1"/>
                </a:solidFill>
                <a:latin typeface="+mn-lt"/>
                <a:ea typeface="Roboto"/>
                <a:cs typeface="Roboto"/>
                <a:sym typeface="Roboto"/>
              </a:rPr>
              <a:t>dialing</a:t>
            </a:r>
            <a:r>
              <a:rPr lang="en-GB" sz="1000">
                <a:solidFill>
                  <a:schemeClr val="tx1"/>
                </a:solidFill>
                <a:latin typeface="+mn-lt"/>
                <a:ea typeface="Roboto"/>
                <a:cs typeface="Roboto"/>
                <a:sym typeface="Roboto"/>
              </a:rPr>
              <a:t> of phone numbers in your web or mobile apps with a simple, click-to-call action.</a:t>
            </a:r>
            <a:endParaRPr sz="1000" b="1">
              <a:solidFill>
                <a:schemeClr val="tx1"/>
              </a:solidFill>
              <a:latin typeface="+mn-lt"/>
              <a:ea typeface="Roboto"/>
              <a:cs typeface="Roboto"/>
              <a:sym typeface="Roboto"/>
            </a:endParaRPr>
          </a:p>
        </p:txBody>
      </p:sp>
      <p:sp>
        <p:nvSpPr>
          <p:cNvPr id="794" name="Google Shape;794;p118"/>
          <p:cNvSpPr txBox="1"/>
          <p:nvPr/>
        </p:nvSpPr>
        <p:spPr>
          <a:xfrm>
            <a:off x="2913582" y="3603956"/>
            <a:ext cx="2017500" cy="1449900"/>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solidFill>
                  <a:schemeClr val="tx1"/>
                </a:solidFill>
                <a:latin typeface="+mn-lt"/>
                <a:ea typeface="Roboto"/>
                <a:cs typeface="Roboto"/>
                <a:sym typeface="Roboto"/>
              </a:rPr>
              <a:t>Call Recording + Transcription</a:t>
            </a:r>
            <a:endParaRPr b="1">
              <a:solidFill>
                <a:schemeClr val="tx1"/>
              </a:solidFill>
              <a:latin typeface="+mn-lt"/>
              <a:ea typeface="Roboto"/>
              <a:cs typeface="Roboto"/>
              <a:sym typeface="Roboto"/>
            </a:endParaRPr>
          </a:p>
          <a:p>
            <a:pPr marL="0" marR="139700" lvl="0" indent="0" algn="l" rtl="0">
              <a:spcBef>
                <a:spcPts val="1000"/>
              </a:spcBef>
              <a:spcAft>
                <a:spcPts val="0"/>
              </a:spcAft>
              <a:buNone/>
            </a:pPr>
            <a:r>
              <a:rPr lang="en-GB" sz="1000">
                <a:solidFill>
                  <a:schemeClr val="tx1"/>
                </a:solidFill>
                <a:latin typeface="+mn-lt"/>
                <a:ea typeface="Roboto"/>
                <a:cs typeface="Roboto"/>
                <a:sym typeface="Roboto"/>
              </a:rPr>
              <a:t>Automatically record incoming and/or outgoing calls and then have them transcribed into text.</a:t>
            </a:r>
            <a:endParaRPr sz="1000" b="1">
              <a:solidFill>
                <a:schemeClr val="tx1"/>
              </a:solidFill>
              <a:latin typeface="+mn-lt"/>
              <a:ea typeface="Roboto"/>
              <a:cs typeface="Roboto"/>
              <a:sym typeface="Roboto"/>
            </a:endParaRPr>
          </a:p>
        </p:txBody>
      </p:sp>
      <p:sp>
        <p:nvSpPr>
          <p:cNvPr id="795" name="Google Shape;795;p118"/>
          <p:cNvSpPr txBox="1"/>
          <p:nvPr/>
        </p:nvSpPr>
        <p:spPr>
          <a:xfrm>
            <a:off x="4931082" y="3603956"/>
            <a:ext cx="2017500" cy="1449900"/>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solidFill>
                  <a:schemeClr val="tx1"/>
                </a:solidFill>
                <a:latin typeface="+mn-lt"/>
                <a:ea typeface="Roboto"/>
                <a:cs typeface="Roboto"/>
                <a:sym typeface="Roboto"/>
              </a:rPr>
              <a:t>Call Unmasking</a:t>
            </a:r>
            <a:endParaRPr b="1">
              <a:solidFill>
                <a:schemeClr val="tx1"/>
              </a:solidFill>
              <a:latin typeface="+mn-lt"/>
              <a:ea typeface="Roboto"/>
              <a:cs typeface="Roboto"/>
              <a:sym typeface="Roboto"/>
            </a:endParaRPr>
          </a:p>
          <a:p>
            <a:pPr marL="0" marR="139700" lvl="0" indent="0" algn="l" rtl="0">
              <a:spcBef>
                <a:spcPts val="1000"/>
              </a:spcBef>
              <a:spcAft>
                <a:spcPts val="0"/>
              </a:spcAft>
              <a:buNone/>
            </a:pPr>
            <a:r>
              <a:rPr lang="en-GB" sz="1000">
                <a:solidFill>
                  <a:schemeClr val="tx1"/>
                </a:solidFill>
                <a:latin typeface="+mn-lt"/>
                <a:ea typeface="Roboto"/>
                <a:cs typeface="Roboto"/>
                <a:sym typeface="Roboto"/>
              </a:rPr>
              <a:t>Unmask incoming phone calls by revealing blocked or unknown numbers.</a:t>
            </a:r>
            <a:endParaRPr sz="1000" b="1">
              <a:solidFill>
                <a:schemeClr val="tx1"/>
              </a:solidFill>
              <a:latin typeface="+mn-lt"/>
              <a:ea typeface="Roboto"/>
              <a:cs typeface="Roboto"/>
              <a:sym typeface="Roboto"/>
            </a:endParaRPr>
          </a:p>
        </p:txBody>
      </p:sp>
    </p:spTree>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807"/>
        <p:cNvGrpSpPr/>
        <p:nvPr/>
      </p:nvGrpSpPr>
      <p:grpSpPr>
        <a:xfrm>
          <a:off x="0" y="0"/>
          <a:ext cx="0" cy="0"/>
          <a:chOff x="0" y="0"/>
          <a:chExt cx="0" cy="0"/>
        </a:xfrm>
      </p:grpSpPr>
      <p:sp>
        <p:nvSpPr>
          <p:cNvPr id="808" name="Google Shape;808;p120"/>
          <p:cNvSpPr txBox="1">
            <a:spLocks noGrp="1"/>
          </p:cNvSpPr>
          <p:nvPr>
            <p:ph type="title"/>
          </p:nvPr>
        </p:nvSpPr>
        <p:spPr>
          <a:xfrm>
            <a:off x="844425" y="420583"/>
            <a:ext cx="7640100" cy="952800"/>
          </a:xfrm>
          <a:prstGeom prst="rect">
            <a:avLst/>
          </a:prstGeom>
        </p:spPr>
        <p:txBody>
          <a:bodyPr spcFirstLastPara="1" wrap="square" lIns="91425" tIns="91425" rIns="91425" bIns="91425" anchor="t" anchorCtr="0">
            <a:noAutofit/>
          </a:bodyPr>
          <a:lstStyle/>
          <a:p>
            <a:pPr lvl="0"/>
            <a:r>
              <a:rPr lang="en-GB" b="1">
                <a:latin typeface="Times New Roman"/>
                <a:ea typeface="Verdana"/>
                <a:cs typeface="Roboto"/>
                <a:sym typeface="Roboto"/>
              </a:rPr>
              <a:t>Phone Numbers</a:t>
            </a:r>
            <a:br>
              <a:rPr lang="en-GB" b="1">
                <a:latin typeface="Times New Roman"/>
                <a:ea typeface="Verdana" panose="020B0604030504040204" pitchFamily="34" charset="0"/>
                <a:cs typeface="Roboto"/>
              </a:rPr>
            </a:br>
            <a:r>
              <a:rPr lang="en-GB">
                <a:latin typeface="Times New Roman"/>
                <a:ea typeface="Verdana"/>
                <a:cs typeface="Roboto"/>
                <a:sym typeface="Roboto"/>
              </a:rPr>
              <a:t>Avaya </a:t>
            </a:r>
            <a:r>
              <a:rPr lang="en-GB">
                <a:solidFill>
                  <a:srgbClr val="DA291C"/>
                </a:solidFill>
                <a:latin typeface="Times New Roman"/>
                <a:ea typeface="Verdana"/>
                <a:cs typeface="Roboto"/>
                <a:sym typeface="Roboto"/>
              </a:rPr>
              <a:t>OneCloud</a:t>
            </a:r>
            <a:r>
              <a:rPr lang="en-GB">
                <a:latin typeface="Times New Roman"/>
                <a:ea typeface="Verdana"/>
                <a:cs typeface="Roboto"/>
                <a:sym typeface="Roboto"/>
              </a:rPr>
              <a:t> </a:t>
            </a:r>
            <a:r>
              <a:rPr lang="en-GB" err="1">
                <a:latin typeface="Times New Roman"/>
                <a:ea typeface="Verdana"/>
                <a:cs typeface="Roboto"/>
                <a:sym typeface="Roboto"/>
              </a:rPr>
              <a:t>CPaaS</a:t>
            </a:r>
            <a:endParaRPr lang="en-US" b="1">
              <a:solidFill>
                <a:srgbClr val="012D44"/>
              </a:solidFill>
              <a:latin typeface="Times New Roman"/>
              <a:ea typeface="Verdana"/>
              <a:cs typeface="Roboto"/>
            </a:endParaRPr>
          </a:p>
        </p:txBody>
      </p:sp>
      <p:sp>
        <p:nvSpPr>
          <p:cNvPr id="811" name="Google Shape;811;p120"/>
          <p:cNvSpPr txBox="1">
            <a:spLocks noGrp="1"/>
          </p:cNvSpPr>
          <p:nvPr>
            <p:ph type="body" idx="1"/>
          </p:nvPr>
        </p:nvSpPr>
        <p:spPr>
          <a:xfrm>
            <a:off x="844425" y="1373383"/>
            <a:ext cx="7987800" cy="3613937"/>
          </a:xfrm>
          <a:prstGeom prst="rect">
            <a:avLst/>
          </a:prstGeom>
        </p:spPr>
        <p:txBody>
          <a:bodyPr spcFirstLastPara="1" wrap="square" lIns="91425" tIns="91425" rIns="91425" bIns="91425" anchor="t" anchorCtr="0">
            <a:noAutofit/>
          </a:bodyPr>
          <a:lstStyle/>
          <a:p>
            <a:pPr marL="457200" marR="0" lvl="0" indent="-317500" algn="l" rtl="0">
              <a:lnSpc>
                <a:spcPct val="100000"/>
              </a:lnSpc>
              <a:spcBef>
                <a:spcPts val="1000"/>
              </a:spcBef>
              <a:spcAft>
                <a:spcPts val="0"/>
              </a:spcAft>
              <a:buClr>
                <a:srgbClr val="000000"/>
              </a:buClr>
              <a:buSzPts val="1400"/>
              <a:buFont typeface="Roboto"/>
              <a:buChar char="●"/>
            </a:pPr>
            <a:r>
              <a:rPr lang="en-GB" sz="1400" b="1">
                <a:solidFill>
                  <a:srgbClr val="000000"/>
                </a:solidFill>
                <a:ea typeface="Roboto"/>
                <a:cs typeface="Roboto"/>
                <a:sym typeface="Roboto"/>
              </a:rPr>
              <a:t>Local Phone Numbers:</a:t>
            </a:r>
            <a:endParaRPr sz="1400" b="1">
              <a:solidFill>
                <a:srgbClr val="000000"/>
              </a:solidFill>
              <a:ea typeface="Roboto"/>
              <a:cs typeface="Roboto"/>
              <a:sym typeface="Roboto"/>
            </a:endParaRPr>
          </a:p>
          <a:p>
            <a:pPr marL="914400" marR="0" lvl="1" indent="-292100" algn="l" rtl="0">
              <a:lnSpc>
                <a:spcPct val="100000"/>
              </a:lnSpc>
              <a:spcBef>
                <a:spcPts val="1000"/>
              </a:spcBef>
              <a:spcAft>
                <a:spcPts val="0"/>
              </a:spcAft>
              <a:buClr>
                <a:srgbClr val="000000"/>
              </a:buClr>
              <a:buSzPts val="1000"/>
              <a:buFont typeface="Roboto"/>
              <a:buChar char="○"/>
            </a:pPr>
            <a:r>
              <a:rPr lang="en-GB" sz="1000">
                <a:solidFill>
                  <a:srgbClr val="000000"/>
                </a:solidFill>
                <a:ea typeface="Roboto"/>
                <a:cs typeface="Roboto"/>
                <a:sym typeface="Roboto"/>
              </a:rPr>
              <a:t>Regardless of where you’re located, you can talk to your customers with a local identity.</a:t>
            </a:r>
            <a:endParaRPr sz="1000">
              <a:solidFill>
                <a:srgbClr val="000000"/>
              </a:solidFill>
              <a:ea typeface="Roboto"/>
              <a:cs typeface="Roboto"/>
              <a:sym typeface="Roboto"/>
            </a:endParaRPr>
          </a:p>
          <a:p>
            <a:pPr marL="457200" marR="0" lvl="0" indent="-317500" algn="l" rtl="0">
              <a:lnSpc>
                <a:spcPct val="100000"/>
              </a:lnSpc>
              <a:spcBef>
                <a:spcPts val="1000"/>
              </a:spcBef>
              <a:spcAft>
                <a:spcPts val="0"/>
              </a:spcAft>
              <a:buClr>
                <a:srgbClr val="000000"/>
              </a:buClr>
              <a:buSzPts val="1400"/>
              <a:buFont typeface="Roboto"/>
              <a:buChar char="●"/>
            </a:pPr>
            <a:r>
              <a:rPr lang="en-GB" sz="1400" b="1">
                <a:solidFill>
                  <a:srgbClr val="000000"/>
                </a:solidFill>
                <a:ea typeface="Roboto"/>
                <a:cs typeface="Roboto"/>
                <a:sym typeface="Roboto"/>
              </a:rPr>
              <a:t>Toll-Free:</a:t>
            </a:r>
            <a:endParaRPr sz="1400" b="1">
              <a:solidFill>
                <a:srgbClr val="000000"/>
              </a:solidFill>
              <a:ea typeface="Roboto"/>
              <a:cs typeface="Roboto"/>
              <a:sym typeface="Roboto"/>
            </a:endParaRPr>
          </a:p>
          <a:p>
            <a:pPr marL="914400" marR="0" lvl="1" indent="-292100" algn="l" rtl="0">
              <a:lnSpc>
                <a:spcPct val="100000"/>
              </a:lnSpc>
              <a:spcBef>
                <a:spcPts val="1000"/>
              </a:spcBef>
              <a:spcAft>
                <a:spcPts val="0"/>
              </a:spcAft>
              <a:buClr>
                <a:srgbClr val="000000"/>
              </a:buClr>
              <a:buSzPts val="1000"/>
              <a:buFont typeface="Roboto"/>
              <a:buChar char="○"/>
            </a:pPr>
            <a:r>
              <a:rPr lang="en-GB" sz="1000">
                <a:solidFill>
                  <a:srgbClr val="000000"/>
                </a:solidFill>
                <a:ea typeface="Roboto"/>
                <a:cs typeface="Roboto"/>
                <a:sym typeface="Roboto"/>
              </a:rPr>
              <a:t>We support toll-free numbers in 40+ countries, starting as low as $2/month. You can SMS-enable your existing, publicly available numbers and discover a new way to engage your customers. And with no volume restrictions, you can send as many messages or start as many voice calls as you need to run your business.</a:t>
            </a:r>
            <a:endParaRPr sz="1000">
              <a:solidFill>
                <a:srgbClr val="000000"/>
              </a:solidFill>
              <a:ea typeface="Roboto"/>
              <a:cs typeface="Roboto"/>
              <a:sym typeface="Roboto"/>
            </a:endParaRPr>
          </a:p>
          <a:p>
            <a:pPr marL="457200" marR="0" lvl="0" indent="-317500" algn="l" rtl="0">
              <a:lnSpc>
                <a:spcPct val="100000"/>
              </a:lnSpc>
              <a:spcBef>
                <a:spcPts val="1000"/>
              </a:spcBef>
              <a:spcAft>
                <a:spcPts val="0"/>
              </a:spcAft>
              <a:buClr>
                <a:srgbClr val="000000"/>
              </a:buClr>
              <a:buSzPts val="1400"/>
              <a:buFont typeface="Roboto"/>
              <a:buChar char="●"/>
            </a:pPr>
            <a:r>
              <a:rPr lang="en-GB" sz="1400" b="1">
                <a:solidFill>
                  <a:srgbClr val="000000"/>
                </a:solidFill>
                <a:ea typeface="Roboto"/>
                <a:cs typeface="Roboto"/>
                <a:sym typeface="Roboto"/>
              </a:rPr>
              <a:t>Shared Short Codes:</a:t>
            </a:r>
            <a:endParaRPr sz="1400" b="1">
              <a:solidFill>
                <a:srgbClr val="000000"/>
              </a:solidFill>
              <a:ea typeface="Roboto"/>
              <a:cs typeface="Roboto"/>
              <a:sym typeface="Roboto"/>
            </a:endParaRPr>
          </a:p>
          <a:p>
            <a:pPr marL="914400" marR="0" lvl="1" indent="-292100" algn="l" rtl="0">
              <a:lnSpc>
                <a:spcPct val="100000"/>
              </a:lnSpc>
              <a:spcBef>
                <a:spcPts val="1000"/>
              </a:spcBef>
              <a:spcAft>
                <a:spcPts val="0"/>
              </a:spcAft>
              <a:buClr>
                <a:srgbClr val="000000"/>
              </a:buClr>
              <a:buSzPts val="1000"/>
              <a:buFont typeface="Roboto"/>
              <a:buChar char="○"/>
            </a:pPr>
            <a:r>
              <a:rPr lang="en-GB" sz="1000">
                <a:solidFill>
                  <a:srgbClr val="000000"/>
                </a:solidFill>
                <a:ea typeface="Roboto"/>
                <a:cs typeface="Roboto"/>
                <a:sym typeface="Roboto"/>
              </a:rPr>
              <a:t>Lease existing, pre-approved short codes through Avaya Cloud </a:t>
            </a:r>
            <a:r>
              <a:rPr lang="en-GB" sz="1000" err="1">
                <a:solidFill>
                  <a:srgbClr val="000000"/>
                </a:solidFill>
                <a:ea typeface="Roboto"/>
                <a:cs typeface="Roboto"/>
                <a:sym typeface="Roboto"/>
              </a:rPr>
              <a:t>CPaaS</a:t>
            </a:r>
            <a:r>
              <a:rPr lang="en-GB" sz="1000">
                <a:solidFill>
                  <a:srgbClr val="000000"/>
                </a:solidFill>
                <a:ea typeface="Roboto"/>
                <a:cs typeface="Roboto"/>
                <a:sym typeface="Roboto"/>
              </a:rPr>
              <a:t>. Use them to schedule SMS and MMS in bulk from one number, so you can engage your customers by sending multiple messages per second.</a:t>
            </a:r>
            <a:endParaRPr sz="1000">
              <a:solidFill>
                <a:srgbClr val="000000"/>
              </a:solidFill>
              <a:ea typeface="Roboto"/>
              <a:cs typeface="Roboto"/>
              <a:sym typeface="Roboto"/>
            </a:endParaRPr>
          </a:p>
          <a:p>
            <a:pPr marL="457200" marR="0" lvl="0" indent="-317500" algn="l" rtl="0">
              <a:lnSpc>
                <a:spcPct val="100000"/>
              </a:lnSpc>
              <a:spcBef>
                <a:spcPts val="1000"/>
              </a:spcBef>
              <a:spcAft>
                <a:spcPts val="0"/>
              </a:spcAft>
              <a:buClr>
                <a:srgbClr val="000000"/>
              </a:buClr>
              <a:buSzPts val="1400"/>
              <a:buFont typeface="Roboto"/>
              <a:buChar char="●"/>
            </a:pPr>
            <a:r>
              <a:rPr lang="en-GB" sz="1400" b="1">
                <a:solidFill>
                  <a:srgbClr val="000000"/>
                </a:solidFill>
                <a:ea typeface="Roboto"/>
                <a:cs typeface="Roboto"/>
                <a:sym typeface="Roboto"/>
              </a:rPr>
              <a:t>Dedicated Short Codes:</a:t>
            </a:r>
            <a:endParaRPr sz="1400" b="1">
              <a:solidFill>
                <a:srgbClr val="000000"/>
              </a:solidFill>
              <a:ea typeface="Roboto"/>
              <a:cs typeface="Roboto"/>
              <a:sym typeface="Roboto"/>
            </a:endParaRPr>
          </a:p>
          <a:p>
            <a:pPr marL="914400" marR="0" lvl="1" indent="-292100" algn="l" rtl="0">
              <a:lnSpc>
                <a:spcPct val="100000"/>
              </a:lnSpc>
              <a:spcBef>
                <a:spcPts val="1000"/>
              </a:spcBef>
              <a:spcAft>
                <a:spcPts val="1000"/>
              </a:spcAft>
              <a:buClr>
                <a:srgbClr val="000000"/>
              </a:buClr>
              <a:buSzPts val="1000"/>
              <a:buFont typeface="Roboto"/>
              <a:buChar char="○"/>
            </a:pPr>
            <a:r>
              <a:rPr lang="en-GB" sz="1000">
                <a:solidFill>
                  <a:srgbClr val="000000"/>
                </a:solidFill>
                <a:ea typeface="Roboto"/>
                <a:cs typeface="Roboto"/>
                <a:sym typeface="Roboto"/>
              </a:rPr>
              <a:t>Let us do the hard work! We’ll help you through the process of obtaining and deploying dedicated short codes. Use them for branding purposes or to enable higher throughput for your messaging campaigns.</a:t>
            </a:r>
            <a:endParaRPr sz="1000">
              <a:solidFill>
                <a:srgbClr val="000000"/>
              </a:solidFill>
              <a:ea typeface="Roboto"/>
              <a:cs typeface="Roboto"/>
              <a:sym typeface="Roboto"/>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829"/>
        <p:cNvGrpSpPr/>
        <p:nvPr/>
      </p:nvGrpSpPr>
      <p:grpSpPr>
        <a:xfrm>
          <a:off x="0" y="0"/>
          <a:ext cx="0" cy="0"/>
          <a:chOff x="0" y="0"/>
          <a:chExt cx="0" cy="0"/>
        </a:xfrm>
      </p:grpSpPr>
      <p:sp>
        <p:nvSpPr>
          <p:cNvPr id="831" name="Google Shape;831;p122"/>
          <p:cNvSpPr txBox="1">
            <a:spLocks noGrp="1"/>
          </p:cNvSpPr>
          <p:nvPr>
            <p:ph type="sldNum" idx="12"/>
          </p:nvPr>
        </p:nvSpPr>
        <p:spPr>
          <a:prstGeom prst="rect">
            <a:avLst/>
          </a:prstGeom>
        </p:spPr>
        <p:txBody>
          <a:bodyPr spcFirstLastPara="1" wrap="square" lIns="68575" tIns="34275" rIns="68575" bIns="34275" anchor="ctr" anchorCtr="0">
            <a:noAutofit/>
          </a:bodyPr>
          <a:lstStyle/>
          <a:p>
            <a:pPr marL="0" lvl="0" indent="0" algn="r" rtl="0">
              <a:spcBef>
                <a:spcPts val="0"/>
              </a:spcBef>
              <a:spcAft>
                <a:spcPts val="0"/>
              </a:spcAft>
              <a:buClr>
                <a:schemeClr val="accent1"/>
              </a:buClr>
              <a:buFont typeface="Calibri"/>
              <a:buNone/>
            </a:pPr>
            <a:fld id="{00000000-1234-1234-1234-123412341234}" type="slidenum">
              <a:rPr lang="en-GB"/>
              <a:t>12</a:t>
            </a:fld>
            <a:endParaRPr/>
          </a:p>
        </p:txBody>
      </p:sp>
      <p:pic>
        <p:nvPicPr>
          <p:cNvPr id="832" name="Google Shape;832;p122"/>
          <p:cNvPicPr preferRelativeResize="0"/>
          <p:nvPr/>
        </p:nvPicPr>
        <p:blipFill>
          <a:blip r:embed="rId4">
            <a:alphaModFix/>
          </a:blip>
          <a:stretch>
            <a:fillRect/>
          </a:stretch>
        </p:blipFill>
        <p:spPr>
          <a:xfrm>
            <a:off x="152850" y="1358861"/>
            <a:ext cx="4819369" cy="3962365"/>
          </a:xfrm>
          <a:prstGeom prst="rect">
            <a:avLst/>
          </a:prstGeom>
          <a:noFill/>
          <a:ln>
            <a:noFill/>
          </a:ln>
        </p:spPr>
      </p:pic>
      <p:pic>
        <p:nvPicPr>
          <p:cNvPr id="833" name="Google Shape;833;p122"/>
          <p:cNvPicPr preferRelativeResize="0"/>
          <p:nvPr/>
        </p:nvPicPr>
        <p:blipFill>
          <a:blip r:embed="rId5">
            <a:alphaModFix/>
          </a:blip>
          <a:stretch>
            <a:fillRect/>
          </a:stretch>
        </p:blipFill>
        <p:spPr>
          <a:xfrm>
            <a:off x="5089400" y="1361389"/>
            <a:ext cx="2855044" cy="2258348"/>
          </a:xfrm>
          <a:prstGeom prst="rect">
            <a:avLst/>
          </a:prstGeom>
          <a:noFill/>
          <a:ln w="9525" cap="flat" cmpd="sng">
            <a:solidFill>
              <a:srgbClr val="000000"/>
            </a:solidFill>
            <a:prstDash val="solid"/>
            <a:round/>
            <a:headEnd type="none" w="sm" len="sm"/>
            <a:tailEnd type="none" w="sm" len="sm"/>
          </a:ln>
        </p:spPr>
      </p:pic>
      <p:pic>
        <p:nvPicPr>
          <p:cNvPr id="835" name="Google Shape;835;p122"/>
          <p:cNvPicPr preferRelativeResize="0"/>
          <p:nvPr/>
        </p:nvPicPr>
        <p:blipFill>
          <a:blip r:embed="rId6">
            <a:alphaModFix/>
          </a:blip>
          <a:stretch>
            <a:fillRect/>
          </a:stretch>
        </p:blipFill>
        <p:spPr>
          <a:xfrm>
            <a:off x="5905781" y="2490563"/>
            <a:ext cx="2960719" cy="2787695"/>
          </a:xfrm>
          <a:prstGeom prst="rect">
            <a:avLst/>
          </a:prstGeom>
          <a:noFill/>
          <a:ln w="9525" cap="flat" cmpd="sng">
            <a:solidFill>
              <a:srgbClr val="000000"/>
            </a:solidFill>
            <a:prstDash val="solid"/>
            <a:round/>
            <a:headEnd type="none" w="sm" len="sm"/>
            <a:tailEnd type="none" w="sm" len="sm"/>
          </a:ln>
        </p:spPr>
      </p:pic>
      <p:sp>
        <p:nvSpPr>
          <p:cNvPr id="4" name="Rectangle 3">
            <a:extLst>
              <a:ext uri="{FF2B5EF4-FFF2-40B4-BE49-F238E27FC236}">
                <a16:creationId xmlns:a16="http://schemas.microsoft.com/office/drawing/2014/main" id="{53467E06-F418-4AFA-BD32-C3E00CA6BE2A}"/>
              </a:ext>
            </a:extLst>
          </p:cNvPr>
          <p:cNvSpPr/>
          <p:nvPr/>
        </p:nvSpPr>
        <p:spPr>
          <a:xfrm>
            <a:off x="844599" y="460797"/>
            <a:ext cx="7503664" cy="840230"/>
          </a:xfrm>
          <a:prstGeom prst="rect">
            <a:avLst/>
          </a:prstGeom>
        </p:spPr>
        <p:txBody>
          <a:bodyPr wrap="square" anchor="t">
            <a:spAutoFit/>
          </a:bodyPr>
          <a:lstStyle/>
          <a:p>
            <a:pPr>
              <a:lnSpc>
                <a:spcPct val="90000"/>
              </a:lnSpc>
            </a:pPr>
            <a:r>
              <a:rPr lang="en-GB" sz="2700" b="1">
                <a:latin typeface="Times New Roman"/>
              </a:rPr>
              <a:t>RESTful API Libraries</a:t>
            </a:r>
          </a:p>
          <a:p>
            <a:pPr>
              <a:lnSpc>
                <a:spcPct val="90000"/>
              </a:lnSpc>
            </a:pPr>
            <a:r>
              <a:rPr lang="en-GB" sz="2700" b="1">
                <a:solidFill>
                  <a:schemeClr val="tx1"/>
                </a:solidFill>
                <a:latin typeface="Times New Roman"/>
              </a:rPr>
              <a:t>Avaya </a:t>
            </a:r>
            <a:r>
              <a:rPr lang="en-GB" sz="2700" b="1">
                <a:solidFill>
                  <a:srgbClr val="DA291C"/>
                </a:solidFill>
                <a:latin typeface="Times New Roman"/>
              </a:rPr>
              <a:t>OneCloud</a:t>
            </a:r>
            <a:r>
              <a:rPr lang="en-GB" sz="2700" b="1">
                <a:solidFill>
                  <a:schemeClr val="tx1"/>
                </a:solidFill>
                <a:latin typeface="Times New Roman"/>
              </a:rPr>
              <a:t> </a:t>
            </a:r>
            <a:r>
              <a:rPr lang="en-GB" sz="2700" b="1" err="1">
                <a:solidFill>
                  <a:schemeClr val="tx1"/>
                </a:solidFill>
                <a:latin typeface="Times New Roman"/>
              </a:rPr>
              <a:t>CPaaS</a:t>
            </a:r>
            <a:endParaRPr lang="en-GB" b="1" err="1">
              <a:solidFill>
                <a:schemeClr val="tx1"/>
              </a:solidFill>
            </a:endParaRP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278B80-55F3-4FD1-B8AB-895E556AEB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4" name="Rectangle 3">
            <a:extLst>
              <a:ext uri="{FF2B5EF4-FFF2-40B4-BE49-F238E27FC236}">
                <a16:creationId xmlns:a16="http://schemas.microsoft.com/office/drawing/2014/main" id="{0B2C6039-1EBD-4872-8747-19620CA355A4}"/>
              </a:ext>
            </a:extLst>
          </p:cNvPr>
          <p:cNvSpPr/>
          <p:nvPr/>
        </p:nvSpPr>
        <p:spPr>
          <a:xfrm>
            <a:off x="777834" y="-327128"/>
            <a:ext cx="6418612" cy="1600438"/>
          </a:xfrm>
          <a:prstGeom prst="rect">
            <a:avLst/>
          </a:prstGeom>
        </p:spPr>
        <p:txBody>
          <a:bodyPr wrap="square" anchor="t">
            <a:spAutoFit/>
          </a:bodyPr>
          <a:lstStyle/>
          <a:p>
            <a:br>
              <a:rPr lang="en-GB" sz="2800" b="1" dirty="0">
                <a:solidFill>
                  <a:schemeClr val="tx1"/>
                </a:solidFill>
                <a:latin typeface="Times New Roman"/>
              </a:rPr>
            </a:br>
            <a:r>
              <a:rPr lang="en-GB" sz="2800" b="1" dirty="0">
                <a:solidFill>
                  <a:schemeClr val="tx1"/>
                </a:solidFill>
                <a:latin typeface="Times New Roman"/>
              </a:rPr>
              <a:t>Internet Of Things (IoT) </a:t>
            </a:r>
            <a:br>
              <a:rPr lang="en-GB" sz="2800" b="1" dirty="0">
                <a:solidFill>
                  <a:schemeClr val="tx1"/>
                </a:solidFill>
                <a:latin typeface="Times New Roman"/>
              </a:rPr>
            </a:br>
            <a:r>
              <a:rPr lang="en-GB" sz="2800" b="1" dirty="0">
                <a:solidFill>
                  <a:schemeClr val="tx1"/>
                </a:solidFill>
                <a:latin typeface="Times New Roman"/>
              </a:rPr>
              <a:t>Avaya </a:t>
            </a:r>
            <a:r>
              <a:rPr lang="en-GB" sz="2800" b="1" dirty="0">
                <a:solidFill>
                  <a:srgbClr val="DA291C"/>
                </a:solidFill>
                <a:latin typeface="Times New Roman"/>
              </a:rPr>
              <a:t>OneCloud</a:t>
            </a:r>
            <a:r>
              <a:rPr lang="en-GB" sz="2800" b="1" dirty="0">
                <a:solidFill>
                  <a:schemeClr val="tx1"/>
                </a:solidFill>
                <a:latin typeface="Times New Roman"/>
              </a:rPr>
              <a:t> </a:t>
            </a:r>
            <a:r>
              <a:rPr lang="en-GB" sz="2800" b="1" dirty="0" err="1">
                <a:solidFill>
                  <a:schemeClr val="tx1"/>
                </a:solidFill>
                <a:latin typeface="Times New Roman"/>
              </a:rPr>
              <a:t>CPaaS</a:t>
            </a:r>
            <a:br>
              <a:rPr lang="en-GB" b="1" dirty="0">
                <a:solidFill>
                  <a:schemeClr val="tx1"/>
                </a:solidFill>
              </a:rPr>
            </a:br>
            <a:endParaRPr lang="en-US" dirty="0"/>
          </a:p>
        </p:txBody>
      </p:sp>
      <p:sp>
        <p:nvSpPr>
          <p:cNvPr id="2" name="TextBox 1">
            <a:extLst>
              <a:ext uri="{FF2B5EF4-FFF2-40B4-BE49-F238E27FC236}">
                <a16:creationId xmlns:a16="http://schemas.microsoft.com/office/drawing/2014/main" id="{C79CB9CC-1B02-4004-85B5-2BF5E3464612}"/>
              </a:ext>
            </a:extLst>
          </p:cNvPr>
          <p:cNvSpPr txBox="1"/>
          <p:nvPr/>
        </p:nvSpPr>
        <p:spPr>
          <a:xfrm>
            <a:off x="228300" y="1263050"/>
            <a:ext cx="5715298"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Build communication enabled applications using IoT devices:</a:t>
            </a:r>
          </a:p>
          <a:p>
            <a:endParaRPr lang="en-US" dirty="0"/>
          </a:p>
          <a:p>
            <a:r>
              <a:rPr lang="en-US" dirty="0"/>
              <a:t>Smart Doorbell where a button press makes a SIP call, sends an SMS or sends a WhatsApp message using </a:t>
            </a:r>
            <a:r>
              <a:rPr lang="en-US" dirty="0" err="1"/>
              <a:t>CPaaS</a:t>
            </a:r>
            <a:endParaRPr lang="en-US" dirty="0"/>
          </a:p>
          <a:p>
            <a:endParaRPr lang="en-US" dirty="0"/>
          </a:p>
          <a:p>
            <a:r>
              <a:rPr lang="en-US" dirty="0"/>
              <a:t>Soil Moisture Sensor that sends a text message to let you know when your plants need watering</a:t>
            </a:r>
          </a:p>
          <a:p>
            <a:endParaRPr lang="en-US" dirty="0"/>
          </a:p>
          <a:p>
            <a:r>
              <a:rPr lang="en-US" dirty="0"/>
              <a:t>Temperature sensor inside of a temperature controlled laboratory, send a text message with warnings. </a:t>
            </a:r>
          </a:p>
        </p:txBody>
      </p:sp>
      <p:pic>
        <p:nvPicPr>
          <p:cNvPr id="5" name="Picture 6" descr="A circuit board&#10;&#10;Description generated with very high confidence">
            <a:extLst>
              <a:ext uri="{FF2B5EF4-FFF2-40B4-BE49-F238E27FC236}">
                <a16:creationId xmlns:a16="http://schemas.microsoft.com/office/drawing/2014/main" id="{67B94AE5-4FD8-4CE0-B4C1-C9631F36D5D9}"/>
              </a:ext>
            </a:extLst>
          </p:cNvPr>
          <p:cNvPicPr>
            <a:picLocks noChangeAspect="1"/>
          </p:cNvPicPr>
          <p:nvPr/>
        </p:nvPicPr>
        <p:blipFill>
          <a:blip r:embed="rId2"/>
          <a:stretch>
            <a:fillRect/>
          </a:stretch>
        </p:blipFill>
        <p:spPr>
          <a:xfrm>
            <a:off x="454843" y="3647377"/>
            <a:ext cx="3603395" cy="1650184"/>
          </a:xfrm>
          <a:prstGeom prst="rect">
            <a:avLst/>
          </a:prstGeom>
        </p:spPr>
      </p:pic>
      <p:pic>
        <p:nvPicPr>
          <p:cNvPr id="9" name="Picture 9" descr="A circuit board&#10;&#10;Description generated with very high confidence">
            <a:extLst>
              <a:ext uri="{FF2B5EF4-FFF2-40B4-BE49-F238E27FC236}">
                <a16:creationId xmlns:a16="http://schemas.microsoft.com/office/drawing/2014/main" id="{1FCB00EE-0AB3-4ED6-B32B-B36CD4038345}"/>
              </a:ext>
            </a:extLst>
          </p:cNvPr>
          <p:cNvPicPr>
            <a:picLocks noChangeAspect="1"/>
          </p:cNvPicPr>
          <p:nvPr/>
        </p:nvPicPr>
        <p:blipFill>
          <a:blip r:embed="rId3"/>
          <a:stretch>
            <a:fillRect/>
          </a:stretch>
        </p:blipFill>
        <p:spPr>
          <a:xfrm>
            <a:off x="4531494" y="3298209"/>
            <a:ext cx="4158062" cy="1946128"/>
          </a:xfrm>
          <a:prstGeom prst="rect">
            <a:avLst/>
          </a:prstGeom>
        </p:spPr>
      </p:pic>
    </p:spTree>
    <p:extLst>
      <p:ext uri="{BB962C8B-B14F-4D97-AF65-F5344CB8AC3E}">
        <p14:creationId xmlns:p14="http://schemas.microsoft.com/office/powerpoint/2010/main" val="1934864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45EAFD-98D6-4F18-B4EF-7468C2B88A1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6" name="Rectangle 5">
            <a:extLst>
              <a:ext uri="{FF2B5EF4-FFF2-40B4-BE49-F238E27FC236}">
                <a16:creationId xmlns:a16="http://schemas.microsoft.com/office/drawing/2014/main" id="{9DAE5CA7-F120-4F43-94EB-8AE2A5F0C4DA}"/>
              </a:ext>
            </a:extLst>
          </p:cNvPr>
          <p:cNvSpPr/>
          <p:nvPr/>
        </p:nvSpPr>
        <p:spPr>
          <a:xfrm>
            <a:off x="752168" y="360035"/>
            <a:ext cx="4572000" cy="954107"/>
          </a:xfrm>
          <a:prstGeom prst="rect">
            <a:avLst/>
          </a:prstGeom>
        </p:spPr>
        <p:txBody>
          <a:bodyPr>
            <a:spAutoFit/>
          </a:bodyPr>
          <a:lstStyle/>
          <a:p>
            <a:r>
              <a:rPr lang="en-GB" sz="2700" b="1" dirty="0">
                <a:solidFill>
                  <a:schemeClr val="tx1"/>
                </a:solidFill>
                <a:latin typeface="Times New Roman"/>
              </a:rPr>
              <a:t>Spaces API</a:t>
            </a:r>
            <a:br>
              <a:rPr lang="en-GB" sz="2700" b="1" dirty="0">
                <a:solidFill>
                  <a:schemeClr val="tx1"/>
                </a:solidFill>
                <a:latin typeface="Times New Roman"/>
              </a:rPr>
            </a:br>
            <a:r>
              <a:rPr lang="en-GB" sz="2700" b="1" dirty="0">
                <a:solidFill>
                  <a:schemeClr val="tx1"/>
                </a:solidFill>
                <a:latin typeface="Times New Roman"/>
              </a:rPr>
              <a:t>Avaya </a:t>
            </a:r>
            <a:r>
              <a:rPr lang="en-GB" sz="2700" b="1" dirty="0">
                <a:solidFill>
                  <a:srgbClr val="DA291C"/>
                </a:solidFill>
                <a:latin typeface="Times New Roman"/>
              </a:rPr>
              <a:t>OneCloud</a:t>
            </a:r>
            <a:r>
              <a:rPr lang="en-GB" sz="2700" b="1" dirty="0">
                <a:solidFill>
                  <a:schemeClr val="tx1"/>
                </a:solidFill>
                <a:latin typeface="Times New Roman"/>
              </a:rPr>
              <a:t> CPaaS</a:t>
            </a:r>
            <a:endParaRPr lang="en-CA" sz="2700" dirty="0"/>
          </a:p>
        </p:txBody>
      </p:sp>
      <p:sp>
        <p:nvSpPr>
          <p:cNvPr id="4" name="TextBox 3">
            <a:extLst>
              <a:ext uri="{FF2B5EF4-FFF2-40B4-BE49-F238E27FC236}">
                <a16:creationId xmlns:a16="http://schemas.microsoft.com/office/drawing/2014/main" id="{45AA1E1C-C93E-4085-AC6A-A43F110F3FDA}"/>
              </a:ext>
            </a:extLst>
          </p:cNvPr>
          <p:cNvSpPr txBox="1"/>
          <p:nvPr/>
        </p:nvSpPr>
        <p:spPr>
          <a:xfrm>
            <a:off x="95756" y="2268606"/>
            <a:ext cx="4572000" cy="1831271"/>
          </a:xfrm>
          <a:prstGeom prst="rect">
            <a:avLst/>
          </a:prstGeom>
          <a:noFill/>
        </p:spPr>
        <p:txBody>
          <a:bodyPr wrap="square" rtlCol="0" anchor="t">
            <a:spAutoFit/>
          </a:bodyPr>
          <a:lstStyle/>
          <a:p>
            <a:r>
              <a:rPr lang="en-US" dirty="0"/>
              <a:t>Various protocols used to interface with Avaya Spaces:</a:t>
            </a:r>
          </a:p>
          <a:p>
            <a:endParaRPr lang="en-US" sz="1100" dirty="0"/>
          </a:p>
          <a:p>
            <a:r>
              <a:rPr lang="en-US" sz="1100" dirty="0"/>
              <a:t>Communication: </a:t>
            </a:r>
            <a:r>
              <a:rPr lang="en-US" sz="1100" b="1" dirty="0"/>
              <a:t>Socket.io </a:t>
            </a:r>
            <a:r>
              <a:rPr lang="en-US" sz="1100" dirty="0" err="1"/>
              <a:t>websocket</a:t>
            </a:r>
            <a:r>
              <a:rPr lang="en-US" sz="1100" dirty="0"/>
              <a:t> library</a:t>
            </a:r>
            <a:r>
              <a:rPr lang="en-US" sz="1100" b="1" dirty="0"/>
              <a:t> </a:t>
            </a:r>
            <a:r>
              <a:rPr lang="en-US" sz="1100" dirty="0"/>
              <a:t>used for real-time communication (sending and receiving messages from a space).</a:t>
            </a:r>
          </a:p>
          <a:p>
            <a:endParaRPr lang="en-US" sz="1100" dirty="0"/>
          </a:p>
          <a:p>
            <a:r>
              <a:rPr lang="en-US" sz="1100" dirty="0"/>
              <a:t>Interfaces: </a:t>
            </a:r>
            <a:r>
              <a:rPr lang="en-US" sz="1100" b="1" dirty="0"/>
              <a:t>RESTful</a:t>
            </a:r>
            <a:r>
              <a:rPr lang="en-US" sz="1100" dirty="0"/>
              <a:t> interface using JSON payload, used to communicate with third party interfaces</a:t>
            </a:r>
          </a:p>
          <a:p>
            <a:r>
              <a:rPr lang="en-US" sz="1100" dirty="0"/>
              <a:t> </a:t>
            </a:r>
          </a:p>
          <a:p>
            <a:endParaRPr lang="en-US" sz="1100" b="1" dirty="0"/>
          </a:p>
          <a:p>
            <a:endParaRPr lang="en-US" sz="1100" b="1" dirty="0"/>
          </a:p>
        </p:txBody>
      </p:sp>
      <p:pic>
        <p:nvPicPr>
          <p:cNvPr id="2" name="Picture 1">
            <a:extLst>
              <a:ext uri="{FF2B5EF4-FFF2-40B4-BE49-F238E27FC236}">
                <a16:creationId xmlns:a16="http://schemas.microsoft.com/office/drawing/2014/main" id="{7CD2DA9B-434E-4C35-905B-9E165FE58EF5}"/>
              </a:ext>
            </a:extLst>
          </p:cNvPr>
          <p:cNvPicPr>
            <a:picLocks noChangeAspect="1"/>
          </p:cNvPicPr>
          <p:nvPr/>
        </p:nvPicPr>
        <p:blipFill>
          <a:blip r:embed="rId2"/>
          <a:stretch>
            <a:fillRect/>
          </a:stretch>
        </p:blipFill>
        <p:spPr>
          <a:xfrm>
            <a:off x="4759893" y="1487103"/>
            <a:ext cx="4092008" cy="2400996"/>
          </a:xfrm>
          <a:prstGeom prst="rect">
            <a:avLst/>
          </a:prstGeom>
        </p:spPr>
      </p:pic>
      <p:sp>
        <p:nvSpPr>
          <p:cNvPr id="5" name="TextBox 4">
            <a:extLst>
              <a:ext uri="{FF2B5EF4-FFF2-40B4-BE49-F238E27FC236}">
                <a16:creationId xmlns:a16="http://schemas.microsoft.com/office/drawing/2014/main" id="{EF74C977-CF35-4A63-A882-A62C5C64E9E4}"/>
              </a:ext>
            </a:extLst>
          </p:cNvPr>
          <p:cNvSpPr txBox="1"/>
          <p:nvPr/>
        </p:nvSpPr>
        <p:spPr>
          <a:xfrm>
            <a:off x="183823" y="1662652"/>
            <a:ext cx="454607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Open RESTful API </a:t>
            </a:r>
            <a:r>
              <a:rPr lang="en-US"/>
              <a:t>Documentation Available at: </a:t>
            </a:r>
            <a:r>
              <a:rPr lang="en-US" dirty="0">
                <a:hlinkClick r:id="rId3"/>
              </a:rPr>
              <a:t>https://spaces.zang.io/developers/docs/</a:t>
            </a:r>
            <a:r>
              <a:rPr lang="en-US" dirty="0"/>
              <a:t> </a:t>
            </a:r>
          </a:p>
        </p:txBody>
      </p:sp>
    </p:spTree>
    <p:extLst>
      <p:ext uri="{BB962C8B-B14F-4D97-AF65-F5344CB8AC3E}">
        <p14:creationId xmlns:p14="http://schemas.microsoft.com/office/powerpoint/2010/main" val="3977701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5278B80-55F3-4FD1-B8AB-895E556AEB8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6" name="TextBox 5">
            <a:extLst>
              <a:ext uri="{FF2B5EF4-FFF2-40B4-BE49-F238E27FC236}">
                <a16:creationId xmlns:a16="http://schemas.microsoft.com/office/drawing/2014/main" id="{F3B1E77D-E4EA-4F35-AAF8-388920C8AA66}"/>
              </a:ext>
            </a:extLst>
          </p:cNvPr>
          <p:cNvSpPr txBox="1"/>
          <p:nvPr/>
        </p:nvSpPr>
        <p:spPr>
          <a:xfrm>
            <a:off x="1032235" y="767105"/>
            <a:ext cx="485244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t>Avaya OneCloud CPaaS Workshop </a:t>
            </a:r>
          </a:p>
        </p:txBody>
      </p:sp>
      <p:sp>
        <p:nvSpPr>
          <p:cNvPr id="7" name="TextBox 6">
            <a:extLst>
              <a:ext uri="{FF2B5EF4-FFF2-40B4-BE49-F238E27FC236}">
                <a16:creationId xmlns:a16="http://schemas.microsoft.com/office/drawing/2014/main" id="{F1CF58A0-6A9E-4115-87C4-2613AC965FB5}"/>
              </a:ext>
            </a:extLst>
          </p:cNvPr>
          <p:cNvSpPr txBox="1"/>
          <p:nvPr/>
        </p:nvSpPr>
        <p:spPr>
          <a:xfrm>
            <a:off x="244212" y="3443433"/>
            <a:ext cx="663175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b="1"/>
              <a:t>Workshop will be an hour after the kickoff presentation</a:t>
            </a:r>
            <a:endParaRPr lang="en-US" sz="1600"/>
          </a:p>
        </p:txBody>
      </p:sp>
      <p:sp>
        <p:nvSpPr>
          <p:cNvPr id="8" name="TextBox 7">
            <a:extLst>
              <a:ext uri="{FF2B5EF4-FFF2-40B4-BE49-F238E27FC236}">
                <a16:creationId xmlns:a16="http://schemas.microsoft.com/office/drawing/2014/main" id="{721F69D8-CBD2-4D2C-8918-BB6F0F782154}"/>
              </a:ext>
            </a:extLst>
          </p:cNvPr>
          <p:cNvSpPr txBox="1"/>
          <p:nvPr/>
        </p:nvSpPr>
        <p:spPr>
          <a:xfrm>
            <a:off x="245685" y="1276743"/>
            <a:ext cx="5158817"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600"/>
              <a:t>How to get started with our libraries</a:t>
            </a:r>
            <a:endParaRPr lang="en-US" sz="1600" dirty="0"/>
          </a:p>
          <a:p>
            <a:pPr marL="285750" indent="-285750">
              <a:buChar char="•"/>
            </a:pPr>
            <a:endParaRPr lang="en-US" sz="1600" dirty="0"/>
          </a:p>
          <a:p>
            <a:pPr marL="285750" indent="-285750">
              <a:buChar char="•"/>
            </a:pPr>
            <a:r>
              <a:rPr lang="en-US" sz="1600"/>
              <a:t>How to purchase a phone numbers</a:t>
            </a:r>
            <a:endParaRPr lang="en-US" sz="1600" dirty="0"/>
          </a:p>
          <a:p>
            <a:pPr marL="285750" indent="-285750">
              <a:buChar char="•"/>
            </a:pPr>
            <a:endParaRPr lang="en-US" sz="1600" dirty="0"/>
          </a:p>
          <a:p>
            <a:pPr marL="285750" indent="-285750">
              <a:buChar char="•"/>
            </a:pPr>
            <a:r>
              <a:rPr lang="en-US" sz="1600"/>
              <a:t>Building your first Avaya OneCloud CPaaS App! </a:t>
            </a:r>
            <a:endParaRPr lang="en-US" sz="1600" dirty="0"/>
          </a:p>
        </p:txBody>
      </p:sp>
    </p:spTree>
    <p:extLst>
      <p:ext uri="{BB962C8B-B14F-4D97-AF65-F5344CB8AC3E}">
        <p14:creationId xmlns:p14="http://schemas.microsoft.com/office/powerpoint/2010/main" val="1938945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close up of a logo&#10;&#10;Description generated with very high confidence">
            <a:extLst>
              <a:ext uri="{FF2B5EF4-FFF2-40B4-BE49-F238E27FC236}">
                <a16:creationId xmlns:a16="http://schemas.microsoft.com/office/drawing/2014/main" id="{2682E272-E712-41C2-803C-CD25F1252802}"/>
              </a:ext>
            </a:extLst>
          </p:cNvPr>
          <p:cNvPicPr>
            <a:picLocks noChangeAspect="1"/>
          </p:cNvPicPr>
          <p:nvPr/>
        </p:nvPicPr>
        <p:blipFill>
          <a:blip r:embed="rId3"/>
          <a:stretch>
            <a:fillRect/>
          </a:stretch>
        </p:blipFill>
        <p:spPr>
          <a:xfrm>
            <a:off x="3214705" y="632"/>
            <a:ext cx="2659003" cy="1101027"/>
          </a:xfrm>
          <a:prstGeom prst="rect">
            <a:avLst/>
          </a:prstGeom>
        </p:spPr>
      </p:pic>
      <p:sp>
        <p:nvSpPr>
          <p:cNvPr id="2" name="TextBox 1">
            <a:extLst>
              <a:ext uri="{FF2B5EF4-FFF2-40B4-BE49-F238E27FC236}">
                <a16:creationId xmlns:a16="http://schemas.microsoft.com/office/drawing/2014/main" id="{E97D0372-1798-4DAD-BE10-A2819F672495}"/>
              </a:ext>
            </a:extLst>
          </p:cNvPr>
          <p:cNvSpPr txBox="1"/>
          <p:nvPr/>
        </p:nvSpPr>
        <p:spPr>
          <a:xfrm>
            <a:off x="794262" y="1102870"/>
            <a:ext cx="6821112"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Segoe UI"/>
                <a:cs typeface="Segoe UI"/>
              </a:rPr>
              <a:t>GitHub Resources:</a:t>
            </a:r>
            <a:endParaRPr lang="en-US" dirty="0"/>
          </a:p>
          <a:p>
            <a:pPr marL="285750" indent="-285750">
              <a:buChar char="•"/>
            </a:pPr>
            <a:r>
              <a:rPr lang="en-US" b="1" dirty="0">
                <a:latin typeface="Segoe UI"/>
                <a:cs typeface="Segoe UI"/>
              </a:rPr>
              <a:t>Avaya Engage 2020 Hackathon Repository</a:t>
            </a:r>
            <a:r>
              <a:rPr lang="en-US" dirty="0">
                <a:latin typeface="Segoe UI"/>
                <a:cs typeface="Segoe UI"/>
              </a:rPr>
              <a:t> - </a:t>
            </a:r>
            <a:r>
              <a:rPr lang="en-US" dirty="0">
                <a:hlinkClick r:id="rId4"/>
              </a:rPr>
              <a:t>https://github.com/Avaya-Hackathon-2020-TADHack-Phoenix</a:t>
            </a:r>
            <a:r>
              <a:rPr lang="en-US" dirty="0">
                <a:latin typeface="Segoe UI"/>
                <a:cs typeface="Segoe UI"/>
              </a:rPr>
              <a:t> </a:t>
            </a:r>
            <a:endParaRPr lang="en-US" dirty="0"/>
          </a:p>
          <a:p>
            <a:pPr marL="285750" indent="-285750">
              <a:buChar char="•"/>
            </a:pPr>
            <a:r>
              <a:rPr lang="en-US" dirty="0">
                <a:latin typeface="Segoe UI"/>
                <a:cs typeface="Segoe UI"/>
              </a:rPr>
              <a:t>GitHub Learning Lab - </a:t>
            </a:r>
            <a:r>
              <a:rPr lang="en-US" dirty="0">
                <a:hlinkClick r:id="rId5"/>
              </a:rPr>
              <a:t>https://lab.github.com/</a:t>
            </a:r>
            <a:endParaRPr lang="en-US"/>
          </a:p>
          <a:p>
            <a:pPr marL="285750" lvl="8" indent="-285750">
              <a:buChar char="•"/>
            </a:pPr>
            <a:r>
              <a:rPr lang="en-US" dirty="0">
                <a:latin typeface="Segoe UI"/>
                <a:cs typeface="Segoe UI"/>
              </a:rPr>
              <a:t>Courses listed are available for </a:t>
            </a:r>
            <a:r>
              <a:rPr lang="en-US" b="1" dirty="0">
                <a:latin typeface="Segoe UI"/>
                <a:cs typeface="Segoe UI"/>
              </a:rPr>
              <a:t>free</a:t>
            </a:r>
            <a:r>
              <a:rPr lang="en-US" dirty="0">
                <a:latin typeface="Segoe UI"/>
                <a:cs typeface="Segoe UI"/>
              </a:rPr>
              <a:t> with a GitHub User Account</a:t>
            </a:r>
          </a:p>
          <a:p>
            <a:pPr marL="285750" lvl="8" indent="-285750">
              <a:buChar char="•"/>
            </a:pPr>
            <a:r>
              <a:rPr lang="en-US" dirty="0">
                <a:latin typeface="Segoe UI"/>
                <a:cs typeface="Segoe UI"/>
              </a:rPr>
              <a:t>GitHub Blog - Introducing GitHub Learning Lab - </a:t>
            </a:r>
            <a:r>
              <a:rPr lang="en-US" dirty="0">
                <a:hlinkClick r:id="rId6"/>
              </a:rPr>
              <a:t>https://github.blog/2018-04-19-introducing-github-learning-lab/</a:t>
            </a:r>
          </a:p>
          <a:p>
            <a:pPr marL="285750" indent="-285750">
              <a:buChar char="•"/>
            </a:pPr>
            <a:r>
              <a:rPr lang="en-US" dirty="0">
                <a:latin typeface="Segoe UI"/>
                <a:cs typeface="Segoe UI"/>
              </a:rPr>
              <a:t>GitHub Whitepapers - </a:t>
            </a:r>
            <a:r>
              <a:rPr lang="en-US" dirty="0">
                <a:hlinkClick r:id="rId7"/>
              </a:rPr>
              <a:t>https://resources.github.com/whitepapers/</a:t>
            </a:r>
          </a:p>
          <a:p>
            <a:pPr marL="285750" indent="-285750">
              <a:buChar char="•"/>
            </a:pPr>
            <a:r>
              <a:rPr lang="en-US" dirty="0">
                <a:latin typeface="Segoe UI"/>
                <a:cs typeface="Segoe UI"/>
              </a:rPr>
              <a:t>GitHub Webcasts - </a:t>
            </a:r>
            <a:r>
              <a:rPr lang="en-US" dirty="0">
                <a:hlinkClick r:id="rId8"/>
              </a:rPr>
              <a:t>https://resources.github.com/webcasts/</a:t>
            </a:r>
          </a:p>
          <a:p>
            <a:pPr marL="285750" indent="-285750">
              <a:buChar char="•"/>
            </a:pPr>
            <a:r>
              <a:rPr lang="en-US" dirty="0">
                <a:latin typeface="Segoe UI"/>
                <a:cs typeface="Segoe UI"/>
              </a:rPr>
              <a:t>GitHub Videos - </a:t>
            </a:r>
            <a:r>
              <a:rPr lang="en-US" dirty="0">
                <a:hlinkClick r:id="rId9"/>
              </a:rPr>
              <a:t>https://resources.github.com/videos/</a:t>
            </a:r>
          </a:p>
          <a:p>
            <a:pPr marL="285750" indent="-285750">
              <a:buChar char="•"/>
            </a:pPr>
            <a:r>
              <a:rPr lang="en-US" dirty="0">
                <a:latin typeface="Segoe UI"/>
                <a:cs typeface="Segoe UI"/>
              </a:rPr>
              <a:t>GitHub Guides - </a:t>
            </a:r>
            <a:r>
              <a:rPr lang="en-US" dirty="0">
                <a:hlinkClick r:id="rId10"/>
              </a:rPr>
              <a:t>https://guides.github.com/</a:t>
            </a:r>
            <a:endParaRPr lang="en-US"/>
          </a:p>
          <a:p>
            <a:pPr marL="285750" lvl="6" indent="-285750">
              <a:buChar char="•"/>
            </a:pPr>
            <a:r>
              <a:rPr lang="en-US" dirty="0">
                <a:latin typeface="Segoe UI"/>
                <a:cs typeface="Segoe UI"/>
              </a:rPr>
              <a:t>GitHub Flow packets available</a:t>
            </a:r>
            <a:endParaRPr lang="en-US" dirty="0"/>
          </a:p>
          <a:p>
            <a:pPr lvl="6"/>
            <a:endParaRPr lang="en-US" dirty="0">
              <a:latin typeface="Segoe UI"/>
              <a:cs typeface="Segoe UI"/>
            </a:endParaRPr>
          </a:p>
          <a:p>
            <a:endParaRPr lang="en-US">
              <a:latin typeface="Segoe UI"/>
              <a:cs typeface="Segoe UI"/>
            </a:endParaRPr>
          </a:p>
        </p:txBody>
      </p:sp>
      <p:pic>
        <p:nvPicPr>
          <p:cNvPr id="4" name="Picture 4" descr="A picture containing drawing, clock&#10;&#10;Description generated with very high confidence">
            <a:extLst>
              <a:ext uri="{FF2B5EF4-FFF2-40B4-BE49-F238E27FC236}">
                <a16:creationId xmlns:a16="http://schemas.microsoft.com/office/drawing/2014/main" id="{A2ECA82A-FC76-4F56-A8EF-4F5A9A7BEB7A}"/>
              </a:ext>
            </a:extLst>
          </p:cNvPr>
          <p:cNvPicPr>
            <a:picLocks noChangeAspect="1"/>
          </p:cNvPicPr>
          <p:nvPr/>
        </p:nvPicPr>
        <p:blipFill>
          <a:blip r:embed="rId11"/>
          <a:stretch>
            <a:fillRect/>
          </a:stretch>
        </p:blipFill>
        <p:spPr>
          <a:xfrm>
            <a:off x="3318235" y="3897305"/>
            <a:ext cx="1776954" cy="1479008"/>
          </a:xfrm>
          <a:prstGeom prst="rect">
            <a:avLst/>
          </a:prstGeom>
        </p:spPr>
      </p:pic>
    </p:spTree>
    <p:extLst>
      <p:ext uri="{BB962C8B-B14F-4D97-AF65-F5344CB8AC3E}">
        <p14:creationId xmlns:p14="http://schemas.microsoft.com/office/powerpoint/2010/main" val="1194892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8A7E6C1-545D-144B-B859-4D156D4FED84}"/>
              </a:ext>
            </a:extLst>
          </p:cNvPr>
          <p:cNvPicPr>
            <a:picLocks noChangeAspect="1"/>
          </p:cNvPicPr>
          <p:nvPr/>
        </p:nvPicPr>
        <p:blipFill rotWithShape="1">
          <a:blip r:embed="rId2"/>
          <a:srcRect l="34399" t="7143" r="930" b="7143"/>
          <a:stretch/>
        </p:blipFill>
        <p:spPr>
          <a:xfrm>
            <a:off x="0" y="285750"/>
            <a:ext cx="5491454" cy="4854600"/>
          </a:xfrm>
          <a:prstGeom prst="rect">
            <a:avLst/>
          </a:prstGeom>
        </p:spPr>
      </p:pic>
      <p:sp>
        <p:nvSpPr>
          <p:cNvPr id="20" name="Freeform 13">
            <a:extLst>
              <a:ext uri="{FF2B5EF4-FFF2-40B4-BE49-F238E27FC236}">
                <a16:creationId xmlns:a16="http://schemas.microsoft.com/office/drawing/2014/main" id="{3D313994-D9E9-5542-9D82-DF158EB1A6F1}"/>
              </a:ext>
            </a:extLst>
          </p:cNvPr>
          <p:cNvSpPr/>
          <p:nvPr/>
        </p:nvSpPr>
        <p:spPr>
          <a:xfrm>
            <a:off x="5501417" y="285750"/>
            <a:ext cx="3642582" cy="4854600"/>
          </a:xfrm>
          <a:custGeom>
            <a:avLst/>
            <a:gdLst>
              <a:gd name="connsiteX0" fmla="*/ 0 w 4856776"/>
              <a:gd name="connsiteY0" fmla="*/ 6149077 h 6472800"/>
              <a:gd name="connsiteX1" fmla="*/ 323158 w 4856776"/>
              <a:gd name="connsiteY1" fmla="*/ 6472800 h 6472800"/>
              <a:gd name="connsiteX2" fmla="*/ 0 w 4856776"/>
              <a:gd name="connsiteY2" fmla="*/ 6472800 h 6472800"/>
              <a:gd name="connsiteX3" fmla="*/ 3564595 w 4856776"/>
              <a:gd name="connsiteY3" fmla="*/ 6148592 h 6472800"/>
              <a:gd name="connsiteX4" fmla="*/ 3888393 w 4856776"/>
              <a:gd name="connsiteY4" fmla="*/ 6148592 h 6472800"/>
              <a:gd name="connsiteX5" fmla="*/ 4212034 w 4856776"/>
              <a:gd name="connsiteY5" fmla="*/ 6472800 h 6472800"/>
              <a:gd name="connsiteX6" fmla="*/ 3888393 w 4856776"/>
              <a:gd name="connsiteY6" fmla="*/ 6472800 h 6472800"/>
              <a:gd name="connsiteX7" fmla="*/ 3712546 w 4856776"/>
              <a:gd name="connsiteY7" fmla="*/ 6296520 h 6472800"/>
              <a:gd name="connsiteX8" fmla="*/ 0 w 4856776"/>
              <a:gd name="connsiteY8" fmla="*/ 5502200 h 6472800"/>
              <a:gd name="connsiteX9" fmla="*/ 308980 w 4856776"/>
              <a:gd name="connsiteY9" fmla="*/ 5811286 h 6472800"/>
              <a:gd name="connsiteX10" fmla="*/ 970136 w 4856776"/>
              <a:gd name="connsiteY10" fmla="*/ 6472800 h 6472800"/>
              <a:gd name="connsiteX11" fmla="*/ 646956 w 4856776"/>
              <a:gd name="connsiteY11" fmla="*/ 6472800 h 6472800"/>
              <a:gd name="connsiteX12" fmla="*/ 147312 w 4856776"/>
              <a:gd name="connsiteY12" fmla="*/ 5972773 h 6472800"/>
              <a:gd name="connsiteX13" fmla="*/ 0 w 4856776"/>
              <a:gd name="connsiteY13" fmla="*/ 5825484 h 6472800"/>
              <a:gd name="connsiteX14" fmla="*/ 3888393 w 4856776"/>
              <a:gd name="connsiteY14" fmla="*/ 5501716 h 6472800"/>
              <a:gd name="connsiteX15" fmla="*/ 4197855 w 4856776"/>
              <a:gd name="connsiteY15" fmla="*/ 5811286 h 6472800"/>
              <a:gd name="connsiteX16" fmla="*/ 4856776 w 4856776"/>
              <a:gd name="connsiteY16" fmla="*/ 6470563 h 6472800"/>
              <a:gd name="connsiteX17" fmla="*/ 4856776 w 4856776"/>
              <a:gd name="connsiteY17" fmla="*/ 6472800 h 6472800"/>
              <a:gd name="connsiteX18" fmla="*/ 4535832 w 4856776"/>
              <a:gd name="connsiteY18" fmla="*/ 6472800 h 6472800"/>
              <a:gd name="connsiteX19" fmla="*/ 4036189 w 4856776"/>
              <a:gd name="connsiteY19" fmla="*/ 5972773 h 6472800"/>
              <a:gd name="connsiteX20" fmla="*/ 3888393 w 4856776"/>
              <a:gd name="connsiteY20" fmla="*/ 5825000 h 6472800"/>
              <a:gd name="connsiteX21" fmla="*/ 3888393 w 4856776"/>
              <a:gd name="connsiteY21" fmla="*/ 5825462 h 6472800"/>
              <a:gd name="connsiteX22" fmla="*/ 3564595 w 4856776"/>
              <a:gd name="connsiteY22" fmla="*/ 6148592 h 6472800"/>
              <a:gd name="connsiteX23" fmla="*/ 3402929 w 4856776"/>
              <a:gd name="connsiteY23" fmla="*/ 6148592 h 6472800"/>
              <a:gd name="connsiteX24" fmla="*/ 3241568 w 4856776"/>
              <a:gd name="connsiteY24" fmla="*/ 6148592 h 6472800"/>
              <a:gd name="connsiteX25" fmla="*/ 3402929 w 4856776"/>
              <a:gd name="connsiteY25" fmla="*/ 5987104 h 6472800"/>
              <a:gd name="connsiteX26" fmla="*/ 3728882 w 4856776"/>
              <a:gd name="connsiteY26" fmla="*/ 5661201 h 6472800"/>
              <a:gd name="connsiteX27" fmla="*/ 1943383 w 4856776"/>
              <a:gd name="connsiteY27" fmla="*/ 5501716 h 6472800"/>
              <a:gd name="connsiteX28" fmla="*/ 2252962 w 4856776"/>
              <a:gd name="connsiteY28" fmla="*/ 5811286 h 6472800"/>
              <a:gd name="connsiteX29" fmla="*/ 2914497 w 4856776"/>
              <a:gd name="connsiteY29" fmla="*/ 6472800 h 6472800"/>
              <a:gd name="connsiteX30" fmla="*/ 2590741 w 4856776"/>
              <a:gd name="connsiteY30" fmla="*/ 6472800 h 6472800"/>
              <a:gd name="connsiteX31" fmla="*/ 2091314 w 4856776"/>
              <a:gd name="connsiteY31" fmla="*/ 5972773 h 6472800"/>
              <a:gd name="connsiteX32" fmla="*/ 1943383 w 4856776"/>
              <a:gd name="connsiteY32" fmla="*/ 5825000 h 6472800"/>
              <a:gd name="connsiteX33" fmla="*/ 1943383 w 4856776"/>
              <a:gd name="connsiteY33" fmla="*/ 5825462 h 6472800"/>
              <a:gd name="connsiteX34" fmla="*/ 1620243 w 4856776"/>
              <a:gd name="connsiteY34" fmla="*/ 6148592 h 6472800"/>
              <a:gd name="connsiteX35" fmla="*/ 1943383 w 4856776"/>
              <a:gd name="connsiteY35" fmla="*/ 6148592 h 6472800"/>
              <a:gd name="connsiteX36" fmla="*/ 2267139 w 4856776"/>
              <a:gd name="connsiteY36" fmla="*/ 6472800 h 6472800"/>
              <a:gd name="connsiteX37" fmla="*/ 1943845 w 4856776"/>
              <a:gd name="connsiteY37" fmla="*/ 6472800 h 6472800"/>
              <a:gd name="connsiteX38" fmla="*/ 1767559 w 4856776"/>
              <a:gd name="connsiteY38" fmla="*/ 6296520 h 6472800"/>
              <a:gd name="connsiteX39" fmla="*/ 1619780 w 4856776"/>
              <a:gd name="connsiteY39" fmla="*/ 6148592 h 6472800"/>
              <a:gd name="connsiteX40" fmla="*/ 1458133 w 4856776"/>
              <a:gd name="connsiteY40" fmla="*/ 6148592 h 6472800"/>
              <a:gd name="connsiteX41" fmla="*/ 1458133 w 4856776"/>
              <a:gd name="connsiteY41" fmla="*/ 6148602 h 6472800"/>
              <a:gd name="connsiteX42" fmla="*/ 1296527 w 4856776"/>
              <a:gd name="connsiteY42" fmla="*/ 6148602 h 6472800"/>
              <a:gd name="connsiteX43" fmla="*/ 1458133 w 4856776"/>
              <a:gd name="connsiteY43" fmla="*/ 5986996 h 6472800"/>
              <a:gd name="connsiteX44" fmla="*/ 1458133 w 4856776"/>
              <a:gd name="connsiteY44" fmla="*/ 5987104 h 6472800"/>
              <a:gd name="connsiteX45" fmla="*/ 1784509 w 4856776"/>
              <a:gd name="connsiteY45" fmla="*/ 5661201 h 6472800"/>
              <a:gd name="connsiteX46" fmla="*/ 4856776 w 4856776"/>
              <a:gd name="connsiteY46" fmla="*/ 3562311 h 6472800"/>
              <a:gd name="connsiteX47" fmla="*/ 4856776 w 4856776"/>
              <a:gd name="connsiteY47" fmla="*/ 3885964 h 6472800"/>
              <a:gd name="connsiteX48" fmla="*/ 4535203 w 4856776"/>
              <a:gd name="connsiteY48" fmla="*/ 4207212 h 6472800"/>
              <a:gd name="connsiteX49" fmla="*/ 4535665 w 4856776"/>
              <a:gd name="connsiteY49" fmla="*/ 4207212 h 6472800"/>
              <a:gd name="connsiteX50" fmla="*/ 4856776 w 4856776"/>
              <a:gd name="connsiteY50" fmla="*/ 4528539 h 6472800"/>
              <a:gd name="connsiteX51" fmla="*/ 4856776 w 4856776"/>
              <a:gd name="connsiteY51" fmla="*/ 4852067 h 6472800"/>
              <a:gd name="connsiteX52" fmla="*/ 4359339 w 4856776"/>
              <a:gd name="connsiteY52" fmla="*/ 4355015 h 6472800"/>
              <a:gd name="connsiteX53" fmla="*/ 4211835 w 4856776"/>
              <a:gd name="connsiteY53" fmla="*/ 4207212 h 6472800"/>
              <a:gd name="connsiteX54" fmla="*/ 4699507 w 4856776"/>
              <a:gd name="connsiteY54" fmla="*/ 3719571 h 6472800"/>
              <a:gd name="connsiteX55" fmla="*/ 970000 w 4856776"/>
              <a:gd name="connsiteY55" fmla="*/ 3560210 h 6472800"/>
              <a:gd name="connsiteX56" fmla="*/ 970000 w 4856776"/>
              <a:gd name="connsiteY56" fmla="*/ 3883403 h 6472800"/>
              <a:gd name="connsiteX57" fmla="*/ 1458133 w 4856776"/>
              <a:gd name="connsiteY57" fmla="*/ 4371968 h 6472800"/>
              <a:gd name="connsiteX58" fmla="*/ 1458133 w 4856776"/>
              <a:gd name="connsiteY58" fmla="*/ 4368886 h 6472800"/>
              <a:gd name="connsiteX59" fmla="*/ 1929775 w 4856776"/>
              <a:gd name="connsiteY59" fmla="*/ 4840498 h 6472800"/>
              <a:gd name="connsiteX60" fmla="*/ 2576815 w 4856776"/>
              <a:gd name="connsiteY60" fmla="*/ 5487346 h 6472800"/>
              <a:gd name="connsiteX61" fmla="*/ 2916058 w 4856776"/>
              <a:gd name="connsiteY61" fmla="*/ 5826568 h 6472800"/>
              <a:gd name="connsiteX62" fmla="*/ 3402649 w 4856776"/>
              <a:gd name="connsiteY62" fmla="*/ 5339851 h 6472800"/>
              <a:gd name="connsiteX63" fmla="*/ 3404961 w 4856776"/>
              <a:gd name="connsiteY63" fmla="*/ 5337231 h 6472800"/>
              <a:gd name="connsiteX64" fmla="*/ 3564333 w 4856776"/>
              <a:gd name="connsiteY64" fmla="*/ 5177870 h 6472800"/>
              <a:gd name="connsiteX65" fmla="*/ 3888036 w 4856776"/>
              <a:gd name="connsiteY65" fmla="*/ 5177870 h 6472800"/>
              <a:gd name="connsiteX66" fmla="*/ 3888098 w 4856776"/>
              <a:gd name="connsiteY66" fmla="*/ 5177933 h 6472800"/>
              <a:gd name="connsiteX67" fmla="*/ 3566953 w 4856776"/>
              <a:gd name="connsiteY67" fmla="*/ 5498905 h 6472800"/>
              <a:gd name="connsiteX68" fmla="*/ 3402649 w 4856776"/>
              <a:gd name="connsiteY68" fmla="*/ 5663661 h 6472800"/>
              <a:gd name="connsiteX69" fmla="*/ 2919603 w 4856776"/>
              <a:gd name="connsiteY69" fmla="*/ 6146370 h 6472800"/>
              <a:gd name="connsiteX70" fmla="*/ 2917445 w 4856776"/>
              <a:gd name="connsiteY70" fmla="*/ 6148528 h 6472800"/>
              <a:gd name="connsiteX71" fmla="*/ 3238037 w 4856776"/>
              <a:gd name="connsiteY71" fmla="*/ 6148528 h 6472800"/>
              <a:gd name="connsiteX72" fmla="*/ 3402649 w 4856776"/>
              <a:gd name="connsiteY72" fmla="*/ 6313284 h 6472800"/>
              <a:gd name="connsiteX73" fmla="*/ 3402649 w 4856776"/>
              <a:gd name="connsiteY73" fmla="*/ 6310202 h 6472800"/>
              <a:gd name="connsiteX74" fmla="*/ 3564795 w 4856776"/>
              <a:gd name="connsiteY74" fmla="*/ 6472800 h 6472800"/>
              <a:gd name="connsiteX75" fmla="*/ 3402649 w 4856776"/>
              <a:gd name="connsiteY75" fmla="*/ 6472800 h 6472800"/>
              <a:gd name="connsiteX76" fmla="*/ 3238037 w 4856776"/>
              <a:gd name="connsiteY76" fmla="*/ 6472800 h 6472800"/>
              <a:gd name="connsiteX77" fmla="*/ 3062173 w 4856776"/>
              <a:gd name="connsiteY77" fmla="*/ 6296485 h 6472800"/>
              <a:gd name="connsiteX78" fmla="*/ 2415132 w 4856776"/>
              <a:gd name="connsiteY78" fmla="*/ 5649483 h 6472800"/>
              <a:gd name="connsiteX79" fmla="*/ 1767629 w 4856776"/>
              <a:gd name="connsiteY79" fmla="*/ 5002018 h 6472800"/>
              <a:gd name="connsiteX80" fmla="*/ 1458133 w 4856776"/>
              <a:gd name="connsiteY80" fmla="*/ 4692541 h 6472800"/>
              <a:gd name="connsiteX81" fmla="*/ 1458133 w 4856776"/>
              <a:gd name="connsiteY81" fmla="*/ 4695161 h 6472800"/>
              <a:gd name="connsiteX82" fmla="*/ 1441178 w 4856776"/>
              <a:gd name="connsiteY82" fmla="*/ 4678361 h 6472800"/>
              <a:gd name="connsiteX83" fmla="*/ 970000 w 4856776"/>
              <a:gd name="connsiteY83" fmla="*/ 4207212 h 6472800"/>
              <a:gd name="connsiteX84" fmla="*/ 970000 w 4856776"/>
              <a:gd name="connsiteY84" fmla="*/ 3883865 h 6472800"/>
              <a:gd name="connsiteX85" fmla="*/ 646326 w 4856776"/>
              <a:gd name="connsiteY85" fmla="*/ 4207212 h 6472800"/>
              <a:gd name="connsiteX86" fmla="*/ 646788 w 4856776"/>
              <a:gd name="connsiteY86" fmla="*/ 4207212 h 6472800"/>
              <a:gd name="connsiteX87" fmla="*/ 1279651 w 4856776"/>
              <a:gd name="connsiteY87" fmla="*/ 4840498 h 6472800"/>
              <a:gd name="connsiteX88" fmla="*/ 1458133 w 4856776"/>
              <a:gd name="connsiteY88" fmla="*/ 5018816 h 6472800"/>
              <a:gd name="connsiteX89" fmla="*/ 1458133 w 4856776"/>
              <a:gd name="connsiteY89" fmla="*/ 5016437 h 6472800"/>
              <a:gd name="connsiteX90" fmla="*/ 1605875 w 4856776"/>
              <a:gd name="connsiteY90" fmla="*/ 5164262 h 6472800"/>
              <a:gd name="connsiteX91" fmla="*/ 1620202 w 4856776"/>
              <a:gd name="connsiteY91" fmla="*/ 5178136 h 6472800"/>
              <a:gd name="connsiteX92" fmla="*/ 1943260 w 4856776"/>
              <a:gd name="connsiteY92" fmla="*/ 5178136 h 6472800"/>
              <a:gd name="connsiteX93" fmla="*/ 1622359 w 4856776"/>
              <a:gd name="connsiteY93" fmla="*/ 5499220 h 6472800"/>
              <a:gd name="connsiteX94" fmla="*/ 1458133 w 4856776"/>
              <a:gd name="connsiteY94" fmla="*/ 5664002 h 6472800"/>
              <a:gd name="connsiteX95" fmla="*/ 1458133 w 4856776"/>
              <a:gd name="connsiteY95" fmla="*/ 5663661 h 6472800"/>
              <a:gd name="connsiteX96" fmla="*/ 975396 w 4856776"/>
              <a:gd name="connsiteY96" fmla="*/ 6146370 h 6472800"/>
              <a:gd name="connsiteX97" fmla="*/ 973083 w 4856776"/>
              <a:gd name="connsiteY97" fmla="*/ 6148528 h 6472800"/>
              <a:gd name="connsiteX98" fmla="*/ 1293829 w 4856776"/>
              <a:gd name="connsiteY98" fmla="*/ 6148528 h 6472800"/>
              <a:gd name="connsiteX99" fmla="*/ 1458133 w 4856776"/>
              <a:gd name="connsiteY99" fmla="*/ 6313284 h 6472800"/>
              <a:gd name="connsiteX100" fmla="*/ 1458133 w 4856776"/>
              <a:gd name="connsiteY100" fmla="*/ 6310515 h 6472800"/>
              <a:gd name="connsiteX101" fmla="*/ 1620419 w 4856776"/>
              <a:gd name="connsiteY101" fmla="*/ 6472800 h 6472800"/>
              <a:gd name="connsiteX102" fmla="*/ 1458133 w 4856776"/>
              <a:gd name="connsiteY102" fmla="*/ 6472800 h 6472800"/>
              <a:gd name="connsiteX103" fmla="*/ 1293829 w 4856776"/>
              <a:gd name="connsiteY103" fmla="*/ 6472800 h 6472800"/>
              <a:gd name="connsiteX104" fmla="*/ 1117967 w 4856776"/>
              <a:gd name="connsiteY104" fmla="*/ 6296485 h 6472800"/>
              <a:gd name="connsiteX105" fmla="*/ 470462 w 4856776"/>
              <a:gd name="connsiteY105" fmla="*/ 5649483 h 6472800"/>
              <a:gd name="connsiteX106" fmla="*/ 0 w 4856776"/>
              <a:gd name="connsiteY106" fmla="*/ 5178710 h 6472800"/>
              <a:gd name="connsiteX107" fmla="*/ 0 w 4856776"/>
              <a:gd name="connsiteY107" fmla="*/ 4855381 h 6472800"/>
              <a:gd name="connsiteX108" fmla="*/ 632454 w 4856776"/>
              <a:gd name="connsiteY108" fmla="*/ 5487346 h 6472800"/>
              <a:gd name="connsiteX109" fmla="*/ 971388 w 4856776"/>
              <a:gd name="connsiteY109" fmla="*/ 5826568 h 6472800"/>
              <a:gd name="connsiteX110" fmla="*/ 1458133 w 4856776"/>
              <a:gd name="connsiteY110" fmla="*/ 5339851 h 6472800"/>
              <a:gd name="connsiteX111" fmla="*/ 1458133 w 4856776"/>
              <a:gd name="connsiteY111" fmla="*/ 5340142 h 6472800"/>
              <a:gd name="connsiteX112" fmla="*/ 1460753 w 4856776"/>
              <a:gd name="connsiteY112" fmla="*/ 5337521 h 6472800"/>
              <a:gd name="connsiteX113" fmla="*/ 1619740 w 4856776"/>
              <a:gd name="connsiteY113" fmla="*/ 5178136 h 6472800"/>
              <a:gd name="connsiteX114" fmla="*/ 1591702 w 4856776"/>
              <a:gd name="connsiteY114" fmla="*/ 5178136 h 6472800"/>
              <a:gd name="connsiteX115" fmla="*/ 1458133 w 4856776"/>
              <a:gd name="connsiteY115" fmla="*/ 5178136 h 6472800"/>
              <a:gd name="connsiteX116" fmla="*/ 1458133 w 4856776"/>
              <a:gd name="connsiteY116" fmla="*/ 5177870 h 6472800"/>
              <a:gd name="connsiteX117" fmla="*/ 1296450 w 4856776"/>
              <a:gd name="connsiteY117" fmla="*/ 5177870 h 6472800"/>
              <a:gd name="connsiteX118" fmla="*/ 971388 w 4856776"/>
              <a:gd name="connsiteY118" fmla="*/ 5502912 h 6472800"/>
              <a:gd name="connsiteX119" fmla="*/ 794138 w 4856776"/>
              <a:gd name="connsiteY119" fmla="*/ 5325673 h 6472800"/>
              <a:gd name="connsiteX120" fmla="*/ 147096 w 4856776"/>
              <a:gd name="connsiteY120" fmla="*/ 4678361 h 6472800"/>
              <a:gd name="connsiteX121" fmla="*/ 0 w 4856776"/>
              <a:gd name="connsiteY121" fmla="*/ 4531273 h 6472800"/>
              <a:gd name="connsiteX122" fmla="*/ 0 w 4856776"/>
              <a:gd name="connsiteY122" fmla="*/ 4207927 h 6472800"/>
              <a:gd name="connsiteX123" fmla="*/ 308780 w 4856776"/>
              <a:gd name="connsiteY123" fmla="*/ 4516688 h 6472800"/>
              <a:gd name="connsiteX124" fmla="*/ 955822 w 4856776"/>
              <a:gd name="connsiteY124" fmla="*/ 5163999 h 6472800"/>
              <a:gd name="connsiteX125" fmla="*/ 970000 w 4856776"/>
              <a:gd name="connsiteY125" fmla="*/ 5178178 h 6472800"/>
              <a:gd name="connsiteX126" fmla="*/ 972776 w 4856776"/>
              <a:gd name="connsiteY126" fmla="*/ 5177870 h 6472800"/>
              <a:gd name="connsiteX127" fmla="*/ 1293829 w 4856776"/>
              <a:gd name="connsiteY127" fmla="*/ 5177870 h 6472800"/>
              <a:gd name="connsiteX128" fmla="*/ 1117967 w 4856776"/>
              <a:gd name="connsiteY128" fmla="*/ 5002018 h 6472800"/>
              <a:gd name="connsiteX129" fmla="*/ 470462 w 4856776"/>
              <a:gd name="connsiteY129" fmla="*/ 4355015 h 6472800"/>
              <a:gd name="connsiteX130" fmla="*/ 322960 w 4856776"/>
              <a:gd name="connsiteY130" fmla="*/ 4207212 h 6472800"/>
              <a:gd name="connsiteX131" fmla="*/ 810630 w 4856776"/>
              <a:gd name="connsiteY131" fmla="*/ 3719571 h 6472800"/>
              <a:gd name="connsiteX132" fmla="*/ 0 w 4856776"/>
              <a:gd name="connsiteY132" fmla="*/ 2912676 h 6472800"/>
              <a:gd name="connsiteX133" fmla="*/ 323158 w 4856776"/>
              <a:gd name="connsiteY133" fmla="*/ 3236400 h 6472800"/>
              <a:gd name="connsiteX134" fmla="*/ 322417 w 4856776"/>
              <a:gd name="connsiteY134" fmla="*/ 3236400 h 6472800"/>
              <a:gd name="connsiteX135" fmla="*/ 0 w 4856776"/>
              <a:gd name="connsiteY135" fmla="*/ 3559425 h 6472800"/>
              <a:gd name="connsiteX136" fmla="*/ 0 w 4856776"/>
              <a:gd name="connsiteY136" fmla="*/ 2265800 h 6472800"/>
              <a:gd name="connsiteX137" fmla="*/ 308980 w 4856776"/>
              <a:gd name="connsiteY137" fmla="*/ 2574886 h 6472800"/>
              <a:gd name="connsiteX138" fmla="*/ 970136 w 4856776"/>
              <a:gd name="connsiteY138" fmla="*/ 3236400 h 6472800"/>
              <a:gd name="connsiteX139" fmla="*/ 970000 w 4856776"/>
              <a:gd name="connsiteY139" fmla="*/ 3236400 h 6472800"/>
              <a:gd name="connsiteX140" fmla="*/ 1279651 w 4856776"/>
              <a:gd name="connsiteY140" fmla="*/ 3545876 h 6472800"/>
              <a:gd name="connsiteX141" fmla="*/ 1458133 w 4856776"/>
              <a:gd name="connsiteY141" fmla="*/ 3724503 h 6472800"/>
              <a:gd name="connsiteX142" fmla="*/ 1458133 w 4856776"/>
              <a:gd name="connsiteY142" fmla="*/ 3721729 h 6472800"/>
              <a:gd name="connsiteX143" fmla="*/ 1605946 w 4856776"/>
              <a:gd name="connsiteY143" fmla="*/ 3869686 h 6472800"/>
              <a:gd name="connsiteX144" fmla="*/ 1943493 w 4856776"/>
              <a:gd name="connsiteY144" fmla="*/ 4207212 h 6472800"/>
              <a:gd name="connsiteX145" fmla="*/ 2253140 w 4856776"/>
              <a:gd name="connsiteY145" fmla="*/ 4516688 h 6472800"/>
              <a:gd name="connsiteX146" fmla="*/ 2900644 w 4856776"/>
              <a:gd name="connsiteY146" fmla="*/ 5163999 h 6472800"/>
              <a:gd name="connsiteX147" fmla="*/ 2914825 w 4856776"/>
              <a:gd name="connsiteY147" fmla="*/ 5178178 h 6472800"/>
              <a:gd name="connsiteX148" fmla="*/ 2917445 w 4856776"/>
              <a:gd name="connsiteY148" fmla="*/ 5177870 h 6472800"/>
              <a:gd name="connsiteX149" fmla="*/ 3238037 w 4856776"/>
              <a:gd name="connsiteY149" fmla="*/ 5177870 h 6472800"/>
              <a:gd name="connsiteX150" fmla="*/ 3062173 w 4856776"/>
              <a:gd name="connsiteY150" fmla="*/ 5002018 h 6472800"/>
              <a:gd name="connsiteX151" fmla="*/ 2415132 w 4856776"/>
              <a:gd name="connsiteY151" fmla="*/ 4355015 h 6472800"/>
              <a:gd name="connsiteX152" fmla="*/ 2267321 w 4856776"/>
              <a:gd name="connsiteY152" fmla="*/ 4207212 h 6472800"/>
              <a:gd name="connsiteX153" fmla="*/ 2755300 w 4856776"/>
              <a:gd name="connsiteY153" fmla="*/ 3719571 h 6472800"/>
              <a:gd name="connsiteX154" fmla="*/ 2914362 w 4856776"/>
              <a:gd name="connsiteY154" fmla="*/ 3560210 h 6472800"/>
              <a:gd name="connsiteX155" fmla="*/ 2914362 w 4856776"/>
              <a:gd name="connsiteY155" fmla="*/ 3883403 h 6472800"/>
              <a:gd name="connsiteX156" fmla="*/ 3402649 w 4856776"/>
              <a:gd name="connsiteY156" fmla="*/ 4371968 h 6472800"/>
              <a:gd name="connsiteX157" fmla="*/ 3402649 w 4856776"/>
              <a:gd name="connsiteY157" fmla="*/ 4368886 h 6472800"/>
              <a:gd name="connsiteX158" fmla="*/ 3873980 w 4856776"/>
              <a:gd name="connsiteY158" fmla="*/ 4840498 h 6472800"/>
              <a:gd name="connsiteX159" fmla="*/ 4521329 w 4856776"/>
              <a:gd name="connsiteY159" fmla="*/ 5487346 h 6472800"/>
              <a:gd name="connsiteX160" fmla="*/ 4856776 w 4856776"/>
              <a:gd name="connsiteY160" fmla="*/ 5823077 h 6472800"/>
              <a:gd name="connsiteX161" fmla="*/ 4856776 w 4856776"/>
              <a:gd name="connsiteY161" fmla="*/ 6146534 h 6472800"/>
              <a:gd name="connsiteX162" fmla="*/ 4359339 w 4856776"/>
              <a:gd name="connsiteY162" fmla="*/ 5649483 h 6472800"/>
              <a:gd name="connsiteX163" fmla="*/ 3888098 w 4856776"/>
              <a:gd name="connsiteY163" fmla="*/ 5177933 h 6472800"/>
              <a:gd name="connsiteX164" fmla="*/ 3888161 w 4856776"/>
              <a:gd name="connsiteY164" fmla="*/ 5177870 h 6472800"/>
              <a:gd name="connsiteX165" fmla="*/ 3888036 w 4856776"/>
              <a:gd name="connsiteY165" fmla="*/ 5177870 h 6472800"/>
              <a:gd name="connsiteX166" fmla="*/ 3712297 w 4856776"/>
              <a:gd name="connsiteY166" fmla="*/ 5002018 h 6472800"/>
              <a:gd name="connsiteX167" fmla="*/ 3402649 w 4856776"/>
              <a:gd name="connsiteY167" fmla="*/ 4692541 h 6472800"/>
              <a:gd name="connsiteX168" fmla="*/ 3402649 w 4856776"/>
              <a:gd name="connsiteY168" fmla="*/ 4695161 h 6472800"/>
              <a:gd name="connsiteX169" fmla="*/ 3386003 w 4856776"/>
              <a:gd name="connsiteY169" fmla="*/ 4678361 h 6472800"/>
              <a:gd name="connsiteX170" fmla="*/ 2914362 w 4856776"/>
              <a:gd name="connsiteY170" fmla="*/ 4207212 h 6472800"/>
              <a:gd name="connsiteX171" fmla="*/ 2914362 w 4856776"/>
              <a:gd name="connsiteY171" fmla="*/ 3883865 h 6472800"/>
              <a:gd name="connsiteX172" fmla="*/ 2590995 w 4856776"/>
              <a:gd name="connsiteY172" fmla="*/ 4207212 h 6472800"/>
              <a:gd name="connsiteX173" fmla="*/ 3223857 w 4856776"/>
              <a:gd name="connsiteY173" fmla="*/ 4840498 h 6472800"/>
              <a:gd name="connsiteX174" fmla="*/ 3402649 w 4856776"/>
              <a:gd name="connsiteY174" fmla="*/ 5018816 h 6472800"/>
              <a:gd name="connsiteX175" fmla="*/ 3402649 w 4856776"/>
              <a:gd name="connsiteY175" fmla="*/ 5016196 h 6472800"/>
              <a:gd name="connsiteX176" fmla="*/ 3550614 w 4856776"/>
              <a:gd name="connsiteY176" fmla="*/ 5163999 h 6472800"/>
              <a:gd name="connsiteX177" fmla="*/ 3564333 w 4856776"/>
              <a:gd name="connsiteY177" fmla="*/ 5177870 h 6472800"/>
              <a:gd name="connsiteX178" fmla="*/ 3536433 w 4856776"/>
              <a:gd name="connsiteY178" fmla="*/ 5177870 h 6472800"/>
              <a:gd name="connsiteX179" fmla="*/ 3402649 w 4856776"/>
              <a:gd name="connsiteY179" fmla="*/ 5177870 h 6472800"/>
              <a:gd name="connsiteX180" fmla="*/ 3240811 w 4856776"/>
              <a:gd name="connsiteY180" fmla="*/ 5177870 h 6472800"/>
              <a:gd name="connsiteX181" fmla="*/ 2916058 w 4856776"/>
              <a:gd name="connsiteY181" fmla="*/ 5502912 h 6472800"/>
              <a:gd name="connsiteX182" fmla="*/ 2738499 w 4856776"/>
              <a:gd name="connsiteY182" fmla="*/ 5325673 h 6472800"/>
              <a:gd name="connsiteX183" fmla="*/ 2091458 w 4856776"/>
              <a:gd name="connsiteY183" fmla="*/ 4678361 h 6472800"/>
              <a:gd name="connsiteX184" fmla="*/ 1458133 w 4856776"/>
              <a:gd name="connsiteY184" fmla="*/ 4045076 h 6472800"/>
              <a:gd name="connsiteX185" fmla="*/ 1458133 w 4856776"/>
              <a:gd name="connsiteY185" fmla="*/ 4048158 h 6472800"/>
              <a:gd name="connsiteX186" fmla="*/ 1117967 w 4856776"/>
              <a:gd name="connsiteY186" fmla="*/ 3707550 h 6472800"/>
              <a:gd name="connsiteX187" fmla="*/ 970000 w 4856776"/>
              <a:gd name="connsiteY187" fmla="*/ 3559747 h 6472800"/>
              <a:gd name="connsiteX188" fmla="*/ 970000 w 4856776"/>
              <a:gd name="connsiteY188" fmla="*/ 3236863 h 6472800"/>
              <a:gd name="connsiteX189" fmla="*/ 648946 w 4856776"/>
              <a:gd name="connsiteY189" fmla="*/ 3557435 h 6472800"/>
              <a:gd name="connsiteX190" fmla="*/ 1442 w 4856776"/>
              <a:gd name="connsiteY190" fmla="*/ 4204900 h 6472800"/>
              <a:gd name="connsiteX191" fmla="*/ 0 w 4856776"/>
              <a:gd name="connsiteY191" fmla="*/ 4206446 h 6472800"/>
              <a:gd name="connsiteX192" fmla="*/ 0 w 4856776"/>
              <a:gd name="connsiteY192" fmla="*/ 3883150 h 6472800"/>
              <a:gd name="connsiteX193" fmla="*/ 487263 w 4856776"/>
              <a:gd name="connsiteY193" fmla="*/ 3395762 h 6472800"/>
              <a:gd name="connsiteX194" fmla="*/ 646326 w 4856776"/>
              <a:gd name="connsiteY194" fmla="*/ 3236400 h 6472800"/>
              <a:gd name="connsiteX195" fmla="*/ 646788 w 4856776"/>
              <a:gd name="connsiteY195" fmla="*/ 3236400 h 6472800"/>
              <a:gd name="connsiteX196" fmla="*/ 646956 w 4856776"/>
              <a:gd name="connsiteY196" fmla="*/ 3236400 h 6472800"/>
              <a:gd name="connsiteX197" fmla="*/ 147312 w 4856776"/>
              <a:gd name="connsiteY197" fmla="*/ 2736374 h 6472800"/>
              <a:gd name="connsiteX198" fmla="*/ 0 w 4856776"/>
              <a:gd name="connsiteY198" fmla="*/ 2589084 h 6472800"/>
              <a:gd name="connsiteX199" fmla="*/ 3888393 w 4856776"/>
              <a:gd name="connsiteY199" fmla="*/ 2265316 h 6472800"/>
              <a:gd name="connsiteX200" fmla="*/ 4197855 w 4856776"/>
              <a:gd name="connsiteY200" fmla="*/ 2574886 h 6472800"/>
              <a:gd name="connsiteX201" fmla="*/ 4856776 w 4856776"/>
              <a:gd name="connsiteY201" fmla="*/ 3234163 h 6472800"/>
              <a:gd name="connsiteX202" fmla="*/ 4856776 w 4856776"/>
              <a:gd name="connsiteY202" fmla="*/ 3238960 h 6472800"/>
              <a:gd name="connsiteX203" fmla="*/ 4537822 w 4856776"/>
              <a:gd name="connsiteY203" fmla="*/ 3557435 h 6472800"/>
              <a:gd name="connsiteX204" fmla="*/ 3890318 w 4856776"/>
              <a:gd name="connsiteY204" fmla="*/ 4204900 h 6472800"/>
              <a:gd name="connsiteX205" fmla="*/ 3888161 w 4856776"/>
              <a:gd name="connsiteY205" fmla="*/ 4207212 h 6472800"/>
              <a:gd name="connsiteX206" fmla="*/ 3888161 w 4856776"/>
              <a:gd name="connsiteY206" fmla="*/ 3883865 h 6472800"/>
              <a:gd name="connsiteX207" fmla="*/ 4376139 w 4856776"/>
              <a:gd name="connsiteY207" fmla="*/ 3395762 h 6472800"/>
              <a:gd name="connsiteX208" fmla="*/ 4535203 w 4856776"/>
              <a:gd name="connsiteY208" fmla="*/ 3236400 h 6472800"/>
              <a:gd name="connsiteX209" fmla="*/ 4535665 w 4856776"/>
              <a:gd name="connsiteY209" fmla="*/ 3236400 h 6472800"/>
              <a:gd name="connsiteX210" fmla="*/ 4535832 w 4856776"/>
              <a:gd name="connsiteY210" fmla="*/ 3236400 h 6472800"/>
              <a:gd name="connsiteX211" fmla="*/ 4036189 w 4856776"/>
              <a:gd name="connsiteY211" fmla="*/ 2736374 h 6472800"/>
              <a:gd name="connsiteX212" fmla="*/ 3888393 w 4856776"/>
              <a:gd name="connsiteY212" fmla="*/ 2588600 h 6472800"/>
              <a:gd name="connsiteX213" fmla="*/ 3888393 w 4856776"/>
              <a:gd name="connsiteY213" fmla="*/ 2589062 h 6472800"/>
              <a:gd name="connsiteX214" fmla="*/ 3564595 w 4856776"/>
              <a:gd name="connsiteY214" fmla="*/ 2912191 h 6472800"/>
              <a:gd name="connsiteX215" fmla="*/ 3402929 w 4856776"/>
              <a:gd name="connsiteY215" fmla="*/ 2912191 h 6472800"/>
              <a:gd name="connsiteX216" fmla="*/ 3241568 w 4856776"/>
              <a:gd name="connsiteY216" fmla="*/ 2912191 h 6472800"/>
              <a:gd name="connsiteX217" fmla="*/ 3402929 w 4856776"/>
              <a:gd name="connsiteY217" fmla="*/ 2750704 h 6472800"/>
              <a:gd name="connsiteX218" fmla="*/ 3728882 w 4856776"/>
              <a:gd name="connsiteY218" fmla="*/ 2424801 h 6472800"/>
              <a:gd name="connsiteX219" fmla="*/ 4856776 w 4856776"/>
              <a:gd name="connsiteY219" fmla="*/ 325911 h 6472800"/>
              <a:gd name="connsiteX220" fmla="*/ 4856776 w 4856776"/>
              <a:gd name="connsiteY220" fmla="*/ 649564 h 6472800"/>
              <a:gd name="connsiteX221" fmla="*/ 4535203 w 4856776"/>
              <a:gd name="connsiteY221" fmla="*/ 970812 h 6472800"/>
              <a:gd name="connsiteX222" fmla="*/ 4535665 w 4856776"/>
              <a:gd name="connsiteY222" fmla="*/ 970812 h 6472800"/>
              <a:gd name="connsiteX223" fmla="*/ 4856776 w 4856776"/>
              <a:gd name="connsiteY223" fmla="*/ 1292139 h 6472800"/>
              <a:gd name="connsiteX224" fmla="*/ 4856776 w 4856776"/>
              <a:gd name="connsiteY224" fmla="*/ 1615666 h 6472800"/>
              <a:gd name="connsiteX225" fmla="*/ 4359339 w 4856776"/>
              <a:gd name="connsiteY225" fmla="*/ 1118615 h 6472800"/>
              <a:gd name="connsiteX226" fmla="*/ 4211835 w 4856776"/>
              <a:gd name="connsiteY226" fmla="*/ 970812 h 6472800"/>
              <a:gd name="connsiteX227" fmla="*/ 4699507 w 4856776"/>
              <a:gd name="connsiteY227" fmla="*/ 483171 h 6472800"/>
              <a:gd name="connsiteX228" fmla="*/ 970000 w 4856776"/>
              <a:gd name="connsiteY228" fmla="*/ 323810 h 6472800"/>
              <a:gd name="connsiteX229" fmla="*/ 970000 w 4856776"/>
              <a:gd name="connsiteY229" fmla="*/ 647003 h 6472800"/>
              <a:gd name="connsiteX230" fmla="*/ 1458133 w 4856776"/>
              <a:gd name="connsiteY230" fmla="*/ 1135568 h 6472800"/>
              <a:gd name="connsiteX231" fmla="*/ 1458133 w 4856776"/>
              <a:gd name="connsiteY231" fmla="*/ 1132486 h 6472800"/>
              <a:gd name="connsiteX232" fmla="*/ 1929775 w 4856776"/>
              <a:gd name="connsiteY232" fmla="*/ 1604098 h 6472800"/>
              <a:gd name="connsiteX233" fmla="*/ 2576815 w 4856776"/>
              <a:gd name="connsiteY233" fmla="*/ 2250946 h 6472800"/>
              <a:gd name="connsiteX234" fmla="*/ 2916058 w 4856776"/>
              <a:gd name="connsiteY234" fmla="*/ 2590167 h 6472800"/>
              <a:gd name="connsiteX235" fmla="*/ 3402649 w 4856776"/>
              <a:gd name="connsiteY235" fmla="*/ 2103452 h 6472800"/>
              <a:gd name="connsiteX236" fmla="*/ 3404961 w 4856776"/>
              <a:gd name="connsiteY236" fmla="*/ 2100831 h 6472800"/>
              <a:gd name="connsiteX237" fmla="*/ 3564333 w 4856776"/>
              <a:gd name="connsiteY237" fmla="*/ 1941470 h 6472800"/>
              <a:gd name="connsiteX238" fmla="*/ 3888036 w 4856776"/>
              <a:gd name="connsiteY238" fmla="*/ 1941470 h 6472800"/>
              <a:gd name="connsiteX239" fmla="*/ 3888098 w 4856776"/>
              <a:gd name="connsiteY239" fmla="*/ 1941533 h 6472800"/>
              <a:gd name="connsiteX240" fmla="*/ 3566953 w 4856776"/>
              <a:gd name="connsiteY240" fmla="*/ 2262505 h 6472800"/>
              <a:gd name="connsiteX241" fmla="*/ 3402649 w 4856776"/>
              <a:gd name="connsiteY241" fmla="*/ 2427261 h 6472800"/>
              <a:gd name="connsiteX242" fmla="*/ 2919603 w 4856776"/>
              <a:gd name="connsiteY242" fmla="*/ 2909970 h 6472800"/>
              <a:gd name="connsiteX243" fmla="*/ 2917445 w 4856776"/>
              <a:gd name="connsiteY243" fmla="*/ 2912128 h 6472800"/>
              <a:gd name="connsiteX244" fmla="*/ 3238037 w 4856776"/>
              <a:gd name="connsiteY244" fmla="*/ 2912128 h 6472800"/>
              <a:gd name="connsiteX245" fmla="*/ 3402649 w 4856776"/>
              <a:gd name="connsiteY245" fmla="*/ 3076884 h 6472800"/>
              <a:gd name="connsiteX246" fmla="*/ 3402649 w 4856776"/>
              <a:gd name="connsiteY246" fmla="*/ 3073802 h 6472800"/>
              <a:gd name="connsiteX247" fmla="*/ 3564795 w 4856776"/>
              <a:gd name="connsiteY247" fmla="*/ 3236400 h 6472800"/>
              <a:gd name="connsiteX248" fmla="*/ 3564856 w 4856776"/>
              <a:gd name="connsiteY248" fmla="*/ 3236400 h 6472800"/>
              <a:gd name="connsiteX249" fmla="*/ 3873975 w 4856776"/>
              <a:gd name="connsiteY249" fmla="*/ 3545820 h 6472800"/>
              <a:gd name="connsiteX250" fmla="*/ 3888153 w 4856776"/>
              <a:gd name="connsiteY250" fmla="*/ 3559688 h 6472800"/>
              <a:gd name="connsiteX251" fmla="*/ 3888153 w 4856776"/>
              <a:gd name="connsiteY251" fmla="*/ 3236863 h 6472800"/>
              <a:gd name="connsiteX252" fmla="*/ 3888153 w 4856776"/>
              <a:gd name="connsiteY252" fmla="*/ 3236400 h 6472800"/>
              <a:gd name="connsiteX253" fmla="*/ 3888393 w 4856776"/>
              <a:gd name="connsiteY253" fmla="*/ 3236400 h 6472800"/>
              <a:gd name="connsiteX254" fmla="*/ 3712546 w 4856776"/>
              <a:gd name="connsiteY254" fmla="*/ 3060119 h 6472800"/>
              <a:gd name="connsiteX255" fmla="*/ 3564595 w 4856776"/>
              <a:gd name="connsiteY255" fmla="*/ 2912191 h 6472800"/>
              <a:gd name="connsiteX256" fmla="*/ 3888393 w 4856776"/>
              <a:gd name="connsiteY256" fmla="*/ 2912191 h 6472800"/>
              <a:gd name="connsiteX257" fmla="*/ 4212034 w 4856776"/>
              <a:gd name="connsiteY257" fmla="*/ 3236400 h 6472800"/>
              <a:gd name="connsiteX258" fmla="*/ 4211294 w 4856776"/>
              <a:gd name="connsiteY258" fmla="*/ 3236400 h 6472800"/>
              <a:gd name="connsiteX259" fmla="*/ 3888153 w 4856776"/>
              <a:gd name="connsiteY259" fmla="*/ 3560151 h 6472800"/>
              <a:gd name="connsiteX260" fmla="*/ 3888153 w 4856776"/>
              <a:gd name="connsiteY260" fmla="*/ 3883284 h 6472800"/>
              <a:gd name="connsiteX261" fmla="*/ 3712328 w 4856776"/>
              <a:gd name="connsiteY261" fmla="*/ 3707464 h 6472800"/>
              <a:gd name="connsiteX262" fmla="*/ 3402746 w 4856776"/>
              <a:gd name="connsiteY262" fmla="*/ 3398044 h 6472800"/>
              <a:gd name="connsiteX263" fmla="*/ 3402746 w 4856776"/>
              <a:gd name="connsiteY263" fmla="*/ 3400663 h 6472800"/>
              <a:gd name="connsiteX264" fmla="*/ 3386103 w 4856776"/>
              <a:gd name="connsiteY264" fmla="*/ 3384175 h 6472800"/>
              <a:gd name="connsiteX265" fmla="*/ 3238170 w 4856776"/>
              <a:gd name="connsiteY265" fmla="*/ 3236400 h 6472800"/>
              <a:gd name="connsiteX266" fmla="*/ 3238037 w 4856776"/>
              <a:gd name="connsiteY266" fmla="*/ 3236400 h 6472800"/>
              <a:gd name="connsiteX267" fmla="*/ 3062173 w 4856776"/>
              <a:gd name="connsiteY267" fmla="*/ 3060085 h 6472800"/>
              <a:gd name="connsiteX268" fmla="*/ 2415132 w 4856776"/>
              <a:gd name="connsiteY268" fmla="*/ 2413082 h 6472800"/>
              <a:gd name="connsiteX269" fmla="*/ 1767629 w 4856776"/>
              <a:gd name="connsiteY269" fmla="*/ 1765617 h 6472800"/>
              <a:gd name="connsiteX270" fmla="*/ 1458133 w 4856776"/>
              <a:gd name="connsiteY270" fmla="*/ 1456141 h 6472800"/>
              <a:gd name="connsiteX271" fmla="*/ 1458133 w 4856776"/>
              <a:gd name="connsiteY271" fmla="*/ 1458761 h 6472800"/>
              <a:gd name="connsiteX272" fmla="*/ 1441178 w 4856776"/>
              <a:gd name="connsiteY272" fmla="*/ 1441961 h 6472800"/>
              <a:gd name="connsiteX273" fmla="*/ 970000 w 4856776"/>
              <a:gd name="connsiteY273" fmla="*/ 970812 h 6472800"/>
              <a:gd name="connsiteX274" fmla="*/ 970000 w 4856776"/>
              <a:gd name="connsiteY274" fmla="*/ 647465 h 6472800"/>
              <a:gd name="connsiteX275" fmla="*/ 646326 w 4856776"/>
              <a:gd name="connsiteY275" fmla="*/ 970812 h 6472800"/>
              <a:gd name="connsiteX276" fmla="*/ 646788 w 4856776"/>
              <a:gd name="connsiteY276" fmla="*/ 970812 h 6472800"/>
              <a:gd name="connsiteX277" fmla="*/ 1279651 w 4856776"/>
              <a:gd name="connsiteY277" fmla="*/ 1604098 h 6472800"/>
              <a:gd name="connsiteX278" fmla="*/ 1458133 w 4856776"/>
              <a:gd name="connsiteY278" fmla="*/ 1782416 h 6472800"/>
              <a:gd name="connsiteX279" fmla="*/ 1458133 w 4856776"/>
              <a:gd name="connsiteY279" fmla="*/ 1780037 h 6472800"/>
              <a:gd name="connsiteX280" fmla="*/ 1605875 w 4856776"/>
              <a:gd name="connsiteY280" fmla="*/ 1927862 h 6472800"/>
              <a:gd name="connsiteX281" fmla="*/ 1620202 w 4856776"/>
              <a:gd name="connsiteY281" fmla="*/ 1941735 h 6472800"/>
              <a:gd name="connsiteX282" fmla="*/ 1943260 w 4856776"/>
              <a:gd name="connsiteY282" fmla="*/ 1941735 h 6472800"/>
              <a:gd name="connsiteX283" fmla="*/ 1622359 w 4856776"/>
              <a:gd name="connsiteY283" fmla="*/ 2262820 h 6472800"/>
              <a:gd name="connsiteX284" fmla="*/ 1458133 w 4856776"/>
              <a:gd name="connsiteY284" fmla="*/ 2427602 h 6472800"/>
              <a:gd name="connsiteX285" fmla="*/ 1458133 w 4856776"/>
              <a:gd name="connsiteY285" fmla="*/ 2427261 h 6472800"/>
              <a:gd name="connsiteX286" fmla="*/ 975396 w 4856776"/>
              <a:gd name="connsiteY286" fmla="*/ 2909970 h 6472800"/>
              <a:gd name="connsiteX287" fmla="*/ 973083 w 4856776"/>
              <a:gd name="connsiteY287" fmla="*/ 2912128 h 6472800"/>
              <a:gd name="connsiteX288" fmla="*/ 1293829 w 4856776"/>
              <a:gd name="connsiteY288" fmla="*/ 2912128 h 6472800"/>
              <a:gd name="connsiteX289" fmla="*/ 1458133 w 4856776"/>
              <a:gd name="connsiteY289" fmla="*/ 3076884 h 6472800"/>
              <a:gd name="connsiteX290" fmla="*/ 1458133 w 4856776"/>
              <a:gd name="connsiteY290" fmla="*/ 3074115 h 6472800"/>
              <a:gd name="connsiteX291" fmla="*/ 1620419 w 4856776"/>
              <a:gd name="connsiteY291" fmla="*/ 3236400 h 6472800"/>
              <a:gd name="connsiteX292" fmla="*/ 1620307 w 4856776"/>
              <a:gd name="connsiteY292" fmla="*/ 3236400 h 6472800"/>
              <a:gd name="connsiteX293" fmla="*/ 1929855 w 4856776"/>
              <a:gd name="connsiteY293" fmla="*/ 3545820 h 6472800"/>
              <a:gd name="connsiteX294" fmla="*/ 1943575 w 4856776"/>
              <a:gd name="connsiteY294" fmla="*/ 3559688 h 6472800"/>
              <a:gd name="connsiteX295" fmla="*/ 1943575 w 4856776"/>
              <a:gd name="connsiteY295" fmla="*/ 3236863 h 6472800"/>
              <a:gd name="connsiteX296" fmla="*/ 1943575 w 4856776"/>
              <a:gd name="connsiteY296" fmla="*/ 3236400 h 6472800"/>
              <a:gd name="connsiteX297" fmla="*/ 1943845 w 4856776"/>
              <a:gd name="connsiteY297" fmla="*/ 3236400 h 6472800"/>
              <a:gd name="connsiteX298" fmla="*/ 1767559 w 4856776"/>
              <a:gd name="connsiteY298" fmla="*/ 3060119 h 6472800"/>
              <a:gd name="connsiteX299" fmla="*/ 1619780 w 4856776"/>
              <a:gd name="connsiteY299" fmla="*/ 2912191 h 6472800"/>
              <a:gd name="connsiteX300" fmla="*/ 1458133 w 4856776"/>
              <a:gd name="connsiteY300" fmla="*/ 2912191 h 6472800"/>
              <a:gd name="connsiteX301" fmla="*/ 1458133 w 4856776"/>
              <a:gd name="connsiteY301" fmla="*/ 2912201 h 6472800"/>
              <a:gd name="connsiteX302" fmla="*/ 1296527 w 4856776"/>
              <a:gd name="connsiteY302" fmla="*/ 2912201 h 6472800"/>
              <a:gd name="connsiteX303" fmla="*/ 1458133 w 4856776"/>
              <a:gd name="connsiteY303" fmla="*/ 2750595 h 6472800"/>
              <a:gd name="connsiteX304" fmla="*/ 1458133 w 4856776"/>
              <a:gd name="connsiteY304" fmla="*/ 2750704 h 6472800"/>
              <a:gd name="connsiteX305" fmla="*/ 1784509 w 4856776"/>
              <a:gd name="connsiteY305" fmla="*/ 2424801 h 6472800"/>
              <a:gd name="connsiteX306" fmla="*/ 1943383 w 4856776"/>
              <a:gd name="connsiteY306" fmla="*/ 2265316 h 6472800"/>
              <a:gd name="connsiteX307" fmla="*/ 2252962 w 4856776"/>
              <a:gd name="connsiteY307" fmla="*/ 2574886 h 6472800"/>
              <a:gd name="connsiteX308" fmla="*/ 2914497 w 4856776"/>
              <a:gd name="connsiteY308" fmla="*/ 3236400 h 6472800"/>
              <a:gd name="connsiteX309" fmla="*/ 2914825 w 4856776"/>
              <a:gd name="connsiteY309" fmla="*/ 3236400 h 6472800"/>
              <a:gd name="connsiteX310" fmla="*/ 3223857 w 4856776"/>
              <a:gd name="connsiteY310" fmla="*/ 3545876 h 6472800"/>
              <a:gd name="connsiteX311" fmla="*/ 3402649 w 4856776"/>
              <a:gd name="connsiteY311" fmla="*/ 3724503 h 6472800"/>
              <a:gd name="connsiteX312" fmla="*/ 3402649 w 4856776"/>
              <a:gd name="connsiteY312" fmla="*/ 3721729 h 6472800"/>
              <a:gd name="connsiteX313" fmla="*/ 3550614 w 4856776"/>
              <a:gd name="connsiteY313" fmla="*/ 3869686 h 6472800"/>
              <a:gd name="connsiteX314" fmla="*/ 3888161 w 4856776"/>
              <a:gd name="connsiteY314" fmla="*/ 4207212 h 6472800"/>
              <a:gd name="connsiteX315" fmla="*/ 4197657 w 4856776"/>
              <a:gd name="connsiteY315" fmla="*/ 4516688 h 6472800"/>
              <a:gd name="connsiteX316" fmla="*/ 4844698 w 4856776"/>
              <a:gd name="connsiteY316" fmla="*/ 5163999 h 6472800"/>
              <a:gd name="connsiteX317" fmla="*/ 4856776 w 4856776"/>
              <a:gd name="connsiteY317" fmla="*/ 5176077 h 6472800"/>
              <a:gd name="connsiteX318" fmla="*/ 4856776 w 4856776"/>
              <a:gd name="connsiteY318" fmla="*/ 5499424 h 6472800"/>
              <a:gd name="connsiteX319" fmla="*/ 4683013 w 4856776"/>
              <a:gd name="connsiteY319" fmla="*/ 5325673 h 6472800"/>
              <a:gd name="connsiteX320" fmla="*/ 4035973 w 4856776"/>
              <a:gd name="connsiteY320" fmla="*/ 4678361 h 6472800"/>
              <a:gd name="connsiteX321" fmla="*/ 3402649 w 4856776"/>
              <a:gd name="connsiteY321" fmla="*/ 4045076 h 6472800"/>
              <a:gd name="connsiteX322" fmla="*/ 3402649 w 4856776"/>
              <a:gd name="connsiteY322" fmla="*/ 4048158 h 6472800"/>
              <a:gd name="connsiteX323" fmla="*/ 3062173 w 4856776"/>
              <a:gd name="connsiteY323" fmla="*/ 3707550 h 6472800"/>
              <a:gd name="connsiteX324" fmla="*/ 2914362 w 4856776"/>
              <a:gd name="connsiteY324" fmla="*/ 3559747 h 6472800"/>
              <a:gd name="connsiteX325" fmla="*/ 2914362 w 4856776"/>
              <a:gd name="connsiteY325" fmla="*/ 3236863 h 6472800"/>
              <a:gd name="connsiteX326" fmla="*/ 2593308 w 4856776"/>
              <a:gd name="connsiteY326" fmla="*/ 3557435 h 6472800"/>
              <a:gd name="connsiteX327" fmla="*/ 1946267 w 4856776"/>
              <a:gd name="connsiteY327" fmla="*/ 4204900 h 6472800"/>
              <a:gd name="connsiteX328" fmla="*/ 1943493 w 4856776"/>
              <a:gd name="connsiteY328" fmla="*/ 4207212 h 6472800"/>
              <a:gd name="connsiteX329" fmla="*/ 1943493 w 4856776"/>
              <a:gd name="connsiteY329" fmla="*/ 3883865 h 6472800"/>
              <a:gd name="connsiteX330" fmla="*/ 2431625 w 4856776"/>
              <a:gd name="connsiteY330" fmla="*/ 3395762 h 6472800"/>
              <a:gd name="connsiteX331" fmla="*/ 2590995 w 4856776"/>
              <a:gd name="connsiteY331" fmla="*/ 3236400 h 6472800"/>
              <a:gd name="connsiteX332" fmla="*/ 2590741 w 4856776"/>
              <a:gd name="connsiteY332" fmla="*/ 3236400 h 6472800"/>
              <a:gd name="connsiteX333" fmla="*/ 2091314 w 4856776"/>
              <a:gd name="connsiteY333" fmla="*/ 2736374 h 6472800"/>
              <a:gd name="connsiteX334" fmla="*/ 1943383 w 4856776"/>
              <a:gd name="connsiteY334" fmla="*/ 2588600 h 6472800"/>
              <a:gd name="connsiteX335" fmla="*/ 1943383 w 4856776"/>
              <a:gd name="connsiteY335" fmla="*/ 2589062 h 6472800"/>
              <a:gd name="connsiteX336" fmla="*/ 1620243 w 4856776"/>
              <a:gd name="connsiteY336" fmla="*/ 2912191 h 6472800"/>
              <a:gd name="connsiteX337" fmla="*/ 1943383 w 4856776"/>
              <a:gd name="connsiteY337" fmla="*/ 2912191 h 6472800"/>
              <a:gd name="connsiteX338" fmla="*/ 2267139 w 4856776"/>
              <a:gd name="connsiteY338" fmla="*/ 3236400 h 6472800"/>
              <a:gd name="connsiteX339" fmla="*/ 2267459 w 4856776"/>
              <a:gd name="connsiteY339" fmla="*/ 3236400 h 6472800"/>
              <a:gd name="connsiteX340" fmla="*/ 1943575 w 4856776"/>
              <a:gd name="connsiteY340" fmla="*/ 3560151 h 6472800"/>
              <a:gd name="connsiteX341" fmla="*/ 1943575 w 4856776"/>
              <a:gd name="connsiteY341" fmla="*/ 3883284 h 6472800"/>
              <a:gd name="connsiteX342" fmla="*/ 1767681 w 4856776"/>
              <a:gd name="connsiteY342" fmla="*/ 3707464 h 6472800"/>
              <a:gd name="connsiteX343" fmla="*/ 1458133 w 4856776"/>
              <a:gd name="connsiteY343" fmla="*/ 3398044 h 6472800"/>
              <a:gd name="connsiteX344" fmla="*/ 1458133 w 4856776"/>
              <a:gd name="connsiteY344" fmla="*/ 3400724 h 6472800"/>
              <a:gd name="connsiteX345" fmla="*/ 1441176 w 4856776"/>
              <a:gd name="connsiteY345" fmla="*/ 3384231 h 6472800"/>
              <a:gd name="connsiteX346" fmla="*/ 1293808 w 4856776"/>
              <a:gd name="connsiteY346" fmla="*/ 3236400 h 6472800"/>
              <a:gd name="connsiteX347" fmla="*/ 1293829 w 4856776"/>
              <a:gd name="connsiteY347" fmla="*/ 3236400 h 6472800"/>
              <a:gd name="connsiteX348" fmla="*/ 1117967 w 4856776"/>
              <a:gd name="connsiteY348" fmla="*/ 3060085 h 6472800"/>
              <a:gd name="connsiteX349" fmla="*/ 470462 w 4856776"/>
              <a:gd name="connsiteY349" fmla="*/ 2413082 h 6472800"/>
              <a:gd name="connsiteX350" fmla="*/ 0 w 4856776"/>
              <a:gd name="connsiteY350" fmla="*/ 1942310 h 6472800"/>
              <a:gd name="connsiteX351" fmla="*/ 0 w 4856776"/>
              <a:gd name="connsiteY351" fmla="*/ 1618981 h 6472800"/>
              <a:gd name="connsiteX352" fmla="*/ 632454 w 4856776"/>
              <a:gd name="connsiteY352" fmla="*/ 2250946 h 6472800"/>
              <a:gd name="connsiteX353" fmla="*/ 971388 w 4856776"/>
              <a:gd name="connsiteY353" fmla="*/ 2590167 h 6472800"/>
              <a:gd name="connsiteX354" fmla="*/ 1458133 w 4856776"/>
              <a:gd name="connsiteY354" fmla="*/ 2103452 h 6472800"/>
              <a:gd name="connsiteX355" fmla="*/ 1458133 w 4856776"/>
              <a:gd name="connsiteY355" fmla="*/ 2103742 h 6472800"/>
              <a:gd name="connsiteX356" fmla="*/ 1460753 w 4856776"/>
              <a:gd name="connsiteY356" fmla="*/ 2101121 h 6472800"/>
              <a:gd name="connsiteX357" fmla="*/ 1619740 w 4856776"/>
              <a:gd name="connsiteY357" fmla="*/ 1941735 h 6472800"/>
              <a:gd name="connsiteX358" fmla="*/ 1591702 w 4856776"/>
              <a:gd name="connsiteY358" fmla="*/ 1941735 h 6472800"/>
              <a:gd name="connsiteX359" fmla="*/ 1458133 w 4856776"/>
              <a:gd name="connsiteY359" fmla="*/ 1941735 h 6472800"/>
              <a:gd name="connsiteX360" fmla="*/ 1458133 w 4856776"/>
              <a:gd name="connsiteY360" fmla="*/ 1941470 h 6472800"/>
              <a:gd name="connsiteX361" fmla="*/ 1296450 w 4856776"/>
              <a:gd name="connsiteY361" fmla="*/ 1941470 h 6472800"/>
              <a:gd name="connsiteX362" fmla="*/ 971388 w 4856776"/>
              <a:gd name="connsiteY362" fmla="*/ 2266512 h 6472800"/>
              <a:gd name="connsiteX363" fmla="*/ 794138 w 4856776"/>
              <a:gd name="connsiteY363" fmla="*/ 2089273 h 6472800"/>
              <a:gd name="connsiteX364" fmla="*/ 147096 w 4856776"/>
              <a:gd name="connsiteY364" fmla="*/ 1441961 h 6472800"/>
              <a:gd name="connsiteX365" fmla="*/ 0 w 4856776"/>
              <a:gd name="connsiteY365" fmla="*/ 1294873 h 6472800"/>
              <a:gd name="connsiteX366" fmla="*/ 0 w 4856776"/>
              <a:gd name="connsiteY366" fmla="*/ 971527 h 6472800"/>
              <a:gd name="connsiteX367" fmla="*/ 308780 w 4856776"/>
              <a:gd name="connsiteY367" fmla="*/ 1280288 h 6472800"/>
              <a:gd name="connsiteX368" fmla="*/ 955822 w 4856776"/>
              <a:gd name="connsiteY368" fmla="*/ 1927599 h 6472800"/>
              <a:gd name="connsiteX369" fmla="*/ 970000 w 4856776"/>
              <a:gd name="connsiteY369" fmla="*/ 1941778 h 6472800"/>
              <a:gd name="connsiteX370" fmla="*/ 972776 w 4856776"/>
              <a:gd name="connsiteY370" fmla="*/ 1941470 h 6472800"/>
              <a:gd name="connsiteX371" fmla="*/ 1293829 w 4856776"/>
              <a:gd name="connsiteY371" fmla="*/ 1941470 h 6472800"/>
              <a:gd name="connsiteX372" fmla="*/ 1117967 w 4856776"/>
              <a:gd name="connsiteY372" fmla="*/ 1765617 h 6472800"/>
              <a:gd name="connsiteX373" fmla="*/ 470462 w 4856776"/>
              <a:gd name="connsiteY373" fmla="*/ 1118615 h 6472800"/>
              <a:gd name="connsiteX374" fmla="*/ 322960 w 4856776"/>
              <a:gd name="connsiteY374" fmla="*/ 970812 h 6472800"/>
              <a:gd name="connsiteX375" fmla="*/ 810630 w 4856776"/>
              <a:gd name="connsiteY375" fmla="*/ 483171 h 6472800"/>
              <a:gd name="connsiteX376" fmla="*/ 4535203 w 4856776"/>
              <a:gd name="connsiteY376" fmla="*/ 0 h 6472800"/>
              <a:gd name="connsiteX377" fmla="*/ 4535665 w 4856776"/>
              <a:gd name="connsiteY377" fmla="*/ 0 h 6472800"/>
              <a:gd name="connsiteX378" fmla="*/ 4856776 w 4856776"/>
              <a:gd name="connsiteY378" fmla="*/ 0 h 6472800"/>
              <a:gd name="connsiteX379" fmla="*/ 4856776 w 4856776"/>
              <a:gd name="connsiteY379" fmla="*/ 2561 h 6472800"/>
              <a:gd name="connsiteX380" fmla="*/ 4537822 w 4856776"/>
              <a:gd name="connsiteY380" fmla="*/ 321035 h 6472800"/>
              <a:gd name="connsiteX381" fmla="*/ 3890318 w 4856776"/>
              <a:gd name="connsiteY381" fmla="*/ 968500 h 6472800"/>
              <a:gd name="connsiteX382" fmla="*/ 3888161 w 4856776"/>
              <a:gd name="connsiteY382" fmla="*/ 970812 h 6472800"/>
              <a:gd name="connsiteX383" fmla="*/ 3888161 w 4856776"/>
              <a:gd name="connsiteY383" fmla="*/ 647465 h 6472800"/>
              <a:gd name="connsiteX384" fmla="*/ 4376139 w 4856776"/>
              <a:gd name="connsiteY384" fmla="*/ 159362 h 6472800"/>
              <a:gd name="connsiteX385" fmla="*/ 3238170 w 4856776"/>
              <a:gd name="connsiteY385" fmla="*/ 0 h 6472800"/>
              <a:gd name="connsiteX386" fmla="*/ 3402746 w 4856776"/>
              <a:gd name="connsiteY386" fmla="*/ 0 h 6472800"/>
              <a:gd name="connsiteX387" fmla="*/ 3564856 w 4856776"/>
              <a:gd name="connsiteY387" fmla="*/ 0 h 6472800"/>
              <a:gd name="connsiteX388" fmla="*/ 3873975 w 4856776"/>
              <a:gd name="connsiteY388" fmla="*/ 309420 h 6472800"/>
              <a:gd name="connsiteX389" fmla="*/ 3888153 w 4856776"/>
              <a:gd name="connsiteY389" fmla="*/ 323288 h 6472800"/>
              <a:gd name="connsiteX390" fmla="*/ 3888153 w 4856776"/>
              <a:gd name="connsiteY390" fmla="*/ 463 h 6472800"/>
              <a:gd name="connsiteX391" fmla="*/ 3888153 w 4856776"/>
              <a:gd name="connsiteY391" fmla="*/ 0 h 6472800"/>
              <a:gd name="connsiteX392" fmla="*/ 4183402 w 4856776"/>
              <a:gd name="connsiteY392" fmla="*/ 0 h 6472800"/>
              <a:gd name="connsiteX393" fmla="*/ 4211294 w 4856776"/>
              <a:gd name="connsiteY393" fmla="*/ 0 h 6472800"/>
              <a:gd name="connsiteX394" fmla="*/ 3888153 w 4856776"/>
              <a:gd name="connsiteY394" fmla="*/ 323751 h 6472800"/>
              <a:gd name="connsiteX395" fmla="*/ 3888153 w 4856776"/>
              <a:gd name="connsiteY395" fmla="*/ 646884 h 6472800"/>
              <a:gd name="connsiteX396" fmla="*/ 3712328 w 4856776"/>
              <a:gd name="connsiteY396" fmla="*/ 471064 h 6472800"/>
              <a:gd name="connsiteX397" fmla="*/ 3402746 w 4856776"/>
              <a:gd name="connsiteY397" fmla="*/ 161644 h 6472800"/>
              <a:gd name="connsiteX398" fmla="*/ 3402746 w 4856776"/>
              <a:gd name="connsiteY398" fmla="*/ 164263 h 6472800"/>
              <a:gd name="connsiteX399" fmla="*/ 3386103 w 4856776"/>
              <a:gd name="connsiteY399" fmla="*/ 147775 h 6472800"/>
              <a:gd name="connsiteX400" fmla="*/ 2590995 w 4856776"/>
              <a:gd name="connsiteY400" fmla="*/ 0 h 6472800"/>
              <a:gd name="connsiteX401" fmla="*/ 2914825 w 4856776"/>
              <a:gd name="connsiteY401" fmla="*/ 0 h 6472800"/>
              <a:gd name="connsiteX402" fmla="*/ 3223857 w 4856776"/>
              <a:gd name="connsiteY402" fmla="*/ 309476 h 6472800"/>
              <a:gd name="connsiteX403" fmla="*/ 3402649 w 4856776"/>
              <a:gd name="connsiteY403" fmla="*/ 488103 h 6472800"/>
              <a:gd name="connsiteX404" fmla="*/ 3402649 w 4856776"/>
              <a:gd name="connsiteY404" fmla="*/ 485328 h 6472800"/>
              <a:gd name="connsiteX405" fmla="*/ 3550614 w 4856776"/>
              <a:gd name="connsiteY405" fmla="*/ 633286 h 6472800"/>
              <a:gd name="connsiteX406" fmla="*/ 3888161 w 4856776"/>
              <a:gd name="connsiteY406" fmla="*/ 970812 h 6472800"/>
              <a:gd name="connsiteX407" fmla="*/ 4197657 w 4856776"/>
              <a:gd name="connsiteY407" fmla="*/ 1280288 h 6472800"/>
              <a:gd name="connsiteX408" fmla="*/ 4844698 w 4856776"/>
              <a:gd name="connsiteY408" fmla="*/ 1927599 h 6472800"/>
              <a:gd name="connsiteX409" fmla="*/ 4856776 w 4856776"/>
              <a:gd name="connsiteY409" fmla="*/ 1939677 h 6472800"/>
              <a:gd name="connsiteX410" fmla="*/ 4856776 w 4856776"/>
              <a:gd name="connsiteY410" fmla="*/ 2263024 h 6472800"/>
              <a:gd name="connsiteX411" fmla="*/ 4683013 w 4856776"/>
              <a:gd name="connsiteY411" fmla="*/ 2089273 h 6472800"/>
              <a:gd name="connsiteX412" fmla="*/ 4035973 w 4856776"/>
              <a:gd name="connsiteY412" fmla="*/ 1441961 h 6472800"/>
              <a:gd name="connsiteX413" fmla="*/ 3402649 w 4856776"/>
              <a:gd name="connsiteY413" fmla="*/ 808676 h 6472800"/>
              <a:gd name="connsiteX414" fmla="*/ 3402649 w 4856776"/>
              <a:gd name="connsiteY414" fmla="*/ 811758 h 6472800"/>
              <a:gd name="connsiteX415" fmla="*/ 3062173 w 4856776"/>
              <a:gd name="connsiteY415" fmla="*/ 471150 h 6472800"/>
              <a:gd name="connsiteX416" fmla="*/ 2914362 w 4856776"/>
              <a:gd name="connsiteY416" fmla="*/ 323347 h 6472800"/>
              <a:gd name="connsiteX417" fmla="*/ 2914362 w 4856776"/>
              <a:gd name="connsiteY417" fmla="*/ 463 h 6472800"/>
              <a:gd name="connsiteX418" fmla="*/ 2593308 w 4856776"/>
              <a:gd name="connsiteY418" fmla="*/ 321035 h 6472800"/>
              <a:gd name="connsiteX419" fmla="*/ 1946267 w 4856776"/>
              <a:gd name="connsiteY419" fmla="*/ 968500 h 6472800"/>
              <a:gd name="connsiteX420" fmla="*/ 1943493 w 4856776"/>
              <a:gd name="connsiteY420" fmla="*/ 970812 h 6472800"/>
              <a:gd name="connsiteX421" fmla="*/ 1943493 w 4856776"/>
              <a:gd name="connsiteY421" fmla="*/ 647465 h 6472800"/>
              <a:gd name="connsiteX422" fmla="*/ 2431625 w 4856776"/>
              <a:gd name="connsiteY422" fmla="*/ 159362 h 6472800"/>
              <a:gd name="connsiteX423" fmla="*/ 1293808 w 4856776"/>
              <a:gd name="connsiteY423" fmla="*/ 0 h 6472800"/>
              <a:gd name="connsiteX424" fmla="*/ 1458133 w 4856776"/>
              <a:gd name="connsiteY424" fmla="*/ 0 h 6472800"/>
              <a:gd name="connsiteX425" fmla="*/ 1620307 w 4856776"/>
              <a:gd name="connsiteY425" fmla="*/ 0 h 6472800"/>
              <a:gd name="connsiteX426" fmla="*/ 1929855 w 4856776"/>
              <a:gd name="connsiteY426" fmla="*/ 309420 h 6472800"/>
              <a:gd name="connsiteX427" fmla="*/ 1943575 w 4856776"/>
              <a:gd name="connsiteY427" fmla="*/ 323288 h 6472800"/>
              <a:gd name="connsiteX428" fmla="*/ 1943575 w 4856776"/>
              <a:gd name="connsiteY428" fmla="*/ 463 h 6472800"/>
              <a:gd name="connsiteX429" fmla="*/ 1943575 w 4856776"/>
              <a:gd name="connsiteY429" fmla="*/ 0 h 6472800"/>
              <a:gd name="connsiteX430" fmla="*/ 1944036 w 4856776"/>
              <a:gd name="connsiteY430" fmla="*/ 0 h 6472800"/>
              <a:gd name="connsiteX431" fmla="*/ 2267459 w 4856776"/>
              <a:gd name="connsiteY431" fmla="*/ 0 h 6472800"/>
              <a:gd name="connsiteX432" fmla="*/ 1943575 w 4856776"/>
              <a:gd name="connsiteY432" fmla="*/ 323751 h 6472800"/>
              <a:gd name="connsiteX433" fmla="*/ 1943575 w 4856776"/>
              <a:gd name="connsiteY433" fmla="*/ 646884 h 6472800"/>
              <a:gd name="connsiteX434" fmla="*/ 1767681 w 4856776"/>
              <a:gd name="connsiteY434" fmla="*/ 471064 h 6472800"/>
              <a:gd name="connsiteX435" fmla="*/ 1458133 w 4856776"/>
              <a:gd name="connsiteY435" fmla="*/ 161644 h 6472800"/>
              <a:gd name="connsiteX436" fmla="*/ 1458133 w 4856776"/>
              <a:gd name="connsiteY436" fmla="*/ 164324 h 6472800"/>
              <a:gd name="connsiteX437" fmla="*/ 1441176 w 4856776"/>
              <a:gd name="connsiteY437" fmla="*/ 147831 h 6472800"/>
              <a:gd name="connsiteX438" fmla="*/ 646326 w 4856776"/>
              <a:gd name="connsiteY438" fmla="*/ 0 h 6472800"/>
              <a:gd name="connsiteX439" fmla="*/ 646788 w 4856776"/>
              <a:gd name="connsiteY439" fmla="*/ 0 h 6472800"/>
              <a:gd name="connsiteX440" fmla="*/ 970000 w 4856776"/>
              <a:gd name="connsiteY440" fmla="*/ 0 h 6472800"/>
              <a:gd name="connsiteX441" fmla="*/ 1279651 w 4856776"/>
              <a:gd name="connsiteY441" fmla="*/ 309476 h 6472800"/>
              <a:gd name="connsiteX442" fmla="*/ 1458133 w 4856776"/>
              <a:gd name="connsiteY442" fmla="*/ 488103 h 6472800"/>
              <a:gd name="connsiteX443" fmla="*/ 1458133 w 4856776"/>
              <a:gd name="connsiteY443" fmla="*/ 485328 h 6472800"/>
              <a:gd name="connsiteX444" fmla="*/ 1605946 w 4856776"/>
              <a:gd name="connsiteY444" fmla="*/ 633286 h 6472800"/>
              <a:gd name="connsiteX445" fmla="*/ 1943493 w 4856776"/>
              <a:gd name="connsiteY445" fmla="*/ 970812 h 6472800"/>
              <a:gd name="connsiteX446" fmla="*/ 2253140 w 4856776"/>
              <a:gd name="connsiteY446" fmla="*/ 1280288 h 6472800"/>
              <a:gd name="connsiteX447" fmla="*/ 2900644 w 4856776"/>
              <a:gd name="connsiteY447" fmla="*/ 1927599 h 6472800"/>
              <a:gd name="connsiteX448" fmla="*/ 2914825 w 4856776"/>
              <a:gd name="connsiteY448" fmla="*/ 1941778 h 6472800"/>
              <a:gd name="connsiteX449" fmla="*/ 2917445 w 4856776"/>
              <a:gd name="connsiteY449" fmla="*/ 1941470 h 6472800"/>
              <a:gd name="connsiteX450" fmla="*/ 3238037 w 4856776"/>
              <a:gd name="connsiteY450" fmla="*/ 1941470 h 6472800"/>
              <a:gd name="connsiteX451" fmla="*/ 3062173 w 4856776"/>
              <a:gd name="connsiteY451" fmla="*/ 1765617 h 6472800"/>
              <a:gd name="connsiteX452" fmla="*/ 2415132 w 4856776"/>
              <a:gd name="connsiteY452" fmla="*/ 1118615 h 6472800"/>
              <a:gd name="connsiteX453" fmla="*/ 2267321 w 4856776"/>
              <a:gd name="connsiteY453" fmla="*/ 970812 h 6472800"/>
              <a:gd name="connsiteX454" fmla="*/ 2755300 w 4856776"/>
              <a:gd name="connsiteY454" fmla="*/ 483171 h 6472800"/>
              <a:gd name="connsiteX455" fmla="*/ 2914362 w 4856776"/>
              <a:gd name="connsiteY455" fmla="*/ 323810 h 6472800"/>
              <a:gd name="connsiteX456" fmla="*/ 2914362 w 4856776"/>
              <a:gd name="connsiteY456" fmla="*/ 647003 h 6472800"/>
              <a:gd name="connsiteX457" fmla="*/ 3402649 w 4856776"/>
              <a:gd name="connsiteY457" fmla="*/ 1135568 h 6472800"/>
              <a:gd name="connsiteX458" fmla="*/ 3402649 w 4856776"/>
              <a:gd name="connsiteY458" fmla="*/ 1132486 h 6472800"/>
              <a:gd name="connsiteX459" fmla="*/ 3873980 w 4856776"/>
              <a:gd name="connsiteY459" fmla="*/ 1604098 h 6472800"/>
              <a:gd name="connsiteX460" fmla="*/ 4521329 w 4856776"/>
              <a:gd name="connsiteY460" fmla="*/ 2250946 h 6472800"/>
              <a:gd name="connsiteX461" fmla="*/ 4856776 w 4856776"/>
              <a:gd name="connsiteY461" fmla="*/ 2586676 h 6472800"/>
              <a:gd name="connsiteX462" fmla="*/ 4856776 w 4856776"/>
              <a:gd name="connsiteY462" fmla="*/ 2910134 h 6472800"/>
              <a:gd name="connsiteX463" fmla="*/ 4359339 w 4856776"/>
              <a:gd name="connsiteY463" fmla="*/ 2413082 h 6472800"/>
              <a:gd name="connsiteX464" fmla="*/ 3888098 w 4856776"/>
              <a:gd name="connsiteY464" fmla="*/ 1941533 h 6472800"/>
              <a:gd name="connsiteX465" fmla="*/ 3888161 w 4856776"/>
              <a:gd name="connsiteY465" fmla="*/ 1941470 h 6472800"/>
              <a:gd name="connsiteX466" fmla="*/ 3888036 w 4856776"/>
              <a:gd name="connsiteY466" fmla="*/ 1941470 h 6472800"/>
              <a:gd name="connsiteX467" fmla="*/ 3712297 w 4856776"/>
              <a:gd name="connsiteY467" fmla="*/ 1765617 h 6472800"/>
              <a:gd name="connsiteX468" fmla="*/ 3402649 w 4856776"/>
              <a:gd name="connsiteY468" fmla="*/ 1456141 h 6472800"/>
              <a:gd name="connsiteX469" fmla="*/ 3402649 w 4856776"/>
              <a:gd name="connsiteY469" fmla="*/ 1458761 h 6472800"/>
              <a:gd name="connsiteX470" fmla="*/ 3386003 w 4856776"/>
              <a:gd name="connsiteY470" fmla="*/ 1441961 h 6472800"/>
              <a:gd name="connsiteX471" fmla="*/ 2914362 w 4856776"/>
              <a:gd name="connsiteY471" fmla="*/ 970812 h 6472800"/>
              <a:gd name="connsiteX472" fmla="*/ 2914362 w 4856776"/>
              <a:gd name="connsiteY472" fmla="*/ 647465 h 6472800"/>
              <a:gd name="connsiteX473" fmla="*/ 2590995 w 4856776"/>
              <a:gd name="connsiteY473" fmla="*/ 970812 h 6472800"/>
              <a:gd name="connsiteX474" fmla="*/ 3223857 w 4856776"/>
              <a:gd name="connsiteY474" fmla="*/ 1604098 h 6472800"/>
              <a:gd name="connsiteX475" fmla="*/ 3402649 w 4856776"/>
              <a:gd name="connsiteY475" fmla="*/ 1782416 h 6472800"/>
              <a:gd name="connsiteX476" fmla="*/ 3402649 w 4856776"/>
              <a:gd name="connsiteY476" fmla="*/ 1779796 h 6472800"/>
              <a:gd name="connsiteX477" fmla="*/ 3550614 w 4856776"/>
              <a:gd name="connsiteY477" fmla="*/ 1927599 h 6472800"/>
              <a:gd name="connsiteX478" fmla="*/ 3564333 w 4856776"/>
              <a:gd name="connsiteY478" fmla="*/ 1941470 h 6472800"/>
              <a:gd name="connsiteX479" fmla="*/ 3536433 w 4856776"/>
              <a:gd name="connsiteY479" fmla="*/ 1941470 h 6472800"/>
              <a:gd name="connsiteX480" fmla="*/ 3402649 w 4856776"/>
              <a:gd name="connsiteY480" fmla="*/ 1941470 h 6472800"/>
              <a:gd name="connsiteX481" fmla="*/ 3240811 w 4856776"/>
              <a:gd name="connsiteY481" fmla="*/ 1941470 h 6472800"/>
              <a:gd name="connsiteX482" fmla="*/ 2916058 w 4856776"/>
              <a:gd name="connsiteY482" fmla="*/ 2266512 h 6472800"/>
              <a:gd name="connsiteX483" fmla="*/ 2738499 w 4856776"/>
              <a:gd name="connsiteY483" fmla="*/ 2089273 h 6472800"/>
              <a:gd name="connsiteX484" fmla="*/ 2091458 w 4856776"/>
              <a:gd name="connsiteY484" fmla="*/ 1441961 h 6472800"/>
              <a:gd name="connsiteX485" fmla="*/ 1458133 w 4856776"/>
              <a:gd name="connsiteY485" fmla="*/ 808676 h 6472800"/>
              <a:gd name="connsiteX486" fmla="*/ 1458133 w 4856776"/>
              <a:gd name="connsiteY486" fmla="*/ 811758 h 6472800"/>
              <a:gd name="connsiteX487" fmla="*/ 1117967 w 4856776"/>
              <a:gd name="connsiteY487" fmla="*/ 471150 h 6472800"/>
              <a:gd name="connsiteX488" fmla="*/ 970000 w 4856776"/>
              <a:gd name="connsiteY488" fmla="*/ 323347 h 6472800"/>
              <a:gd name="connsiteX489" fmla="*/ 970000 w 4856776"/>
              <a:gd name="connsiteY489" fmla="*/ 463 h 6472800"/>
              <a:gd name="connsiteX490" fmla="*/ 648946 w 4856776"/>
              <a:gd name="connsiteY490" fmla="*/ 321035 h 6472800"/>
              <a:gd name="connsiteX491" fmla="*/ 1442 w 4856776"/>
              <a:gd name="connsiteY491" fmla="*/ 968500 h 6472800"/>
              <a:gd name="connsiteX492" fmla="*/ 0 w 4856776"/>
              <a:gd name="connsiteY492" fmla="*/ 970046 h 6472800"/>
              <a:gd name="connsiteX493" fmla="*/ 0 w 4856776"/>
              <a:gd name="connsiteY493" fmla="*/ 646750 h 6472800"/>
              <a:gd name="connsiteX494" fmla="*/ 487263 w 4856776"/>
              <a:gd name="connsiteY494" fmla="*/ 159362 h 6472800"/>
              <a:gd name="connsiteX495" fmla="*/ 0 w 4856776"/>
              <a:gd name="connsiteY495" fmla="*/ 0 h 6472800"/>
              <a:gd name="connsiteX496" fmla="*/ 294526 w 4856776"/>
              <a:gd name="connsiteY496" fmla="*/ 0 h 6472800"/>
              <a:gd name="connsiteX497" fmla="*/ 322417 w 4856776"/>
              <a:gd name="connsiteY497" fmla="*/ 0 h 6472800"/>
              <a:gd name="connsiteX498" fmla="*/ 0 w 4856776"/>
              <a:gd name="connsiteY498" fmla="*/ 323025 h 64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Lst>
            <a:rect l="l" t="t" r="r" b="b"/>
            <a:pathLst>
              <a:path w="4856776" h="6472800">
                <a:moveTo>
                  <a:pt x="0" y="6149077"/>
                </a:moveTo>
                <a:lnTo>
                  <a:pt x="323158" y="6472800"/>
                </a:lnTo>
                <a:lnTo>
                  <a:pt x="0" y="6472800"/>
                </a:lnTo>
                <a:close/>
                <a:moveTo>
                  <a:pt x="3564595" y="6148592"/>
                </a:moveTo>
                <a:lnTo>
                  <a:pt x="3888393" y="6148592"/>
                </a:lnTo>
                <a:lnTo>
                  <a:pt x="4212034" y="6472800"/>
                </a:lnTo>
                <a:lnTo>
                  <a:pt x="3888393" y="6472800"/>
                </a:lnTo>
                <a:lnTo>
                  <a:pt x="3712546" y="6296520"/>
                </a:lnTo>
                <a:close/>
                <a:moveTo>
                  <a:pt x="0" y="5502200"/>
                </a:moveTo>
                <a:lnTo>
                  <a:pt x="308980" y="5811286"/>
                </a:lnTo>
                <a:lnTo>
                  <a:pt x="970136" y="6472800"/>
                </a:lnTo>
                <a:lnTo>
                  <a:pt x="646956" y="6472800"/>
                </a:lnTo>
                <a:lnTo>
                  <a:pt x="147312" y="5972773"/>
                </a:lnTo>
                <a:lnTo>
                  <a:pt x="0" y="5825484"/>
                </a:lnTo>
                <a:close/>
                <a:moveTo>
                  <a:pt x="3888393" y="5501716"/>
                </a:moveTo>
                <a:lnTo>
                  <a:pt x="4197855" y="5811286"/>
                </a:lnTo>
                <a:lnTo>
                  <a:pt x="4856776" y="6470563"/>
                </a:lnTo>
                <a:lnTo>
                  <a:pt x="4856776" y="6472800"/>
                </a:lnTo>
                <a:lnTo>
                  <a:pt x="4535832" y="6472800"/>
                </a:lnTo>
                <a:lnTo>
                  <a:pt x="4036189" y="5972773"/>
                </a:lnTo>
                <a:lnTo>
                  <a:pt x="3888393" y="5825000"/>
                </a:lnTo>
                <a:lnTo>
                  <a:pt x="3888393" y="5825462"/>
                </a:lnTo>
                <a:lnTo>
                  <a:pt x="3564595" y="6148592"/>
                </a:lnTo>
                <a:lnTo>
                  <a:pt x="3402929" y="6148592"/>
                </a:lnTo>
                <a:lnTo>
                  <a:pt x="3241568" y="6148592"/>
                </a:lnTo>
                <a:lnTo>
                  <a:pt x="3402929" y="5987104"/>
                </a:lnTo>
                <a:lnTo>
                  <a:pt x="3728882" y="5661201"/>
                </a:lnTo>
                <a:close/>
                <a:moveTo>
                  <a:pt x="1943383" y="5501716"/>
                </a:moveTo>
                <a:lnTo>
                  <a:pt x="2252962" y="5811286"/>
                </a:lnTo>
                <a:lnTo>
                  <a:pt x="2914497" y="6472800"/>
                </a:lnTo>
                <a:lnTo>
                  <a:pt x="2590741" y="6472800"/>
                </a:lnTo>
                <a:lnTo>
                  <a:pt x="2091314" y="5972773"/>
                </a:lnTo>
                <a:lnTo>
                  <a:pt x="1943383" y="5825000"/>
                </a:lnTo>
                <a:lnTo>
                  <a:pt x="1943383" y="5825462"/>
                </a:lnTo>
                <a:lnTo>
                  <a:pt x="1620243" y="6148592"/>
                </a:lnTo>
                <a:lnTo>
                  <a:pt x="1943383" y="6148592"/>
                </a:lnTo>
                <a:lnTo>
                  <a:pt x="2267139" y="6472800"/>
                </a:lnTo>
                <a:lnTo>
                  <a:pt x="1943845" y="6472800"/>
                </a:lnTo>
                <a:lnTo>
                  <a:pt x="1767559" y="6296520"/>
                </a:lnTo>
                <a:lnTo>
                  <a:pt x="1619780" y="6148592"/>
                </a:lnTo>
                <a:lnTo>
                  <a:pt x="1458133" y="6148592"/>
                </a:lnTo>
                <a:lnTo>
                  <a:pt x="1458133" y="6148602"/>
                </a:lnTo>
                <a:lnTo>
                  <a:pt x="1296527" y="6148602"/>
                </a:lnTo>
                <a:lnTo>
                  <a:pt x="1458133" y="5986996"/>
                </a:lnTo>
                <a:lnTo>
                  <a:pt x="1458133" y="5987104"/>
                </a:lnTo>
                <a:lnTo>
                  <a:pt x="1784509" y="5661201"/>
                </a:lnTo>
                <a:close/>
                <a:moveTo>
                  <a:pt x="4856776" y="3562311"/>
                </a:moveTo>
                <a:lnTo>
                  <a:pt x="4856776" y="3885964"/>
                </a:lnTo>
                <a:lnTo>
                  <a:pt x="4535203" y="4207212"/>
                </a:lnTo>
                <a:lnTo>
                  <a:pt x="4535665" y="4207212"/>
                </a:lnTo>
                <a:lnTo>
                  <a:pt x="4856776" y="4528539"/>
                </a:lnTo>
                <a:lnTo>
                  <a:pt x="4856776" y="4852067"/>
                </a:lnTo>
                <a:lnTo>
                  <a:pt x="4359339" y="4355015"/>
                </a:lnTo>
                <a:lnTo>
                  <a:pt x="4211835" y="4207212"/>
                </a:lnTo>
                <a:lnTo>
                  <a:pt x="4699507" y="3719571"/>
                </a:lnTo>
                <a:close/>
                <a:moveTo>
                  <a:pt x="970000" y="3560210"/>
                </a:moveTo>
                <a:lnTo>
                  <a:pt x="970000" y="3883403"/>
                </a:lnTo>
                <a:lnTo>
                  <a:pt x="1458133" y="4371968"/>
                </a:lnTo>
                <a:lnTo>
                  <a:pt x="1458133" y="4368886"/>
                </a:lnTo>
                <a:lnTo>
                  <a:pt x="1929775" y="4840498"/>
                </a:lnTo>
                <a:lnTo>
                  <a:pt x="2576815" y="5487346"/>
                </a:lnTo>
                <a:lnTo>
                  <a:pt x="2916058" y="5826568"/>
                </a:lnTo>
                <a:lnTo>
                  <a:pt x="3402649" y="5339851"/>
                </a:lnTo>
                <a:lnTo>
                  <a:pt x="3404961" y="5337231"/>
                </a:lnTo>
                <a:lnTo>
                  <a:pt x="3564333" y="5177870"/>
                </a:lnTo>
                <a:lnTo>
                  <a:pt x="3888036" y="5177870"/>
                </a:lnTo>
                <a:lnTo>
                  <a:pt x="3888098" y="5177933"/>
                </a:lnTo>
                <a:lnTo>
                  <a:pt x="3566953" y="5498905"/>
                </a:lnTo>
                <a:lnTo>
                  <a:pt x="3402649" y="5663661"/>
                </a:lnTo>
                <a:lnTo>
                  <a:pt x="2919603" y="6146370"/>
                </a:lnTo>
                <a:lnTo>
                  <a:pt x="2917445" y="6148528"/>
                </a:lnTo>
                <a:lnTo>
                  <a:pt x="3238037" y="6148528"/>
                </a:lnTo>
                <a:lnTo>
                  <a:pt x="3402649" y="6313284"/>
                </a:lnTo>
                <a:lnTo>
                  <a:pt x="3402649" y="6310202"/>
                </a:lnTo>
                <a:lnTo>
                  <a:pt x="3564795" y="6472800"/>
                </a:lnTo>
                <a:lnTo>
                  <a:pt x="3402649" y="6472800"/>
                </a:lnTo>
                <a:lnTo>
                  <a:pt x="3238037" y="6472800"/>
                </a:lnTo>
                <a:lnTo>
                  <a:pt x="3062173" y="6296485"/>
                </a:lnTo>
                <a:lnTo>
                  <a:pt x="2415132" y="5649483"/>
                </a:lnTo>
                <a:lnTo>
                  <a:pt x="1767629" y="5002018"/>
                </a:lnTo>
                <a:lnTo>
                  <a:pt x="1458133" y="4692541"/>
                </a:lnTo>
                <a:lnTo>
                  <a:pt x="1458133" y="4695161"/>
                </a:lnTo>
                <a:lnTo>
                  <a:pt x="1441178" y="4678361"/>
                </a:lnTo>
                <a:lnTo>
                  <a:pt x="970000" y="4207212"/>
                </a:lnTo>
                <a:lnTo>
                  <a:pt x="970000" y="3883865"/>
                </a:lnTo>
                <a:lnTo>
                  <a:pt x="646326" y="4207212"/>
                </a:lnTo>
                <a:lnTo>
                  <a:pt x="646788" y="4207212"/>
                </a:lnTo>
                <a:lnTo>
                  <a:pt x="1279651" y="4840498"/>
                </a:lnTo>
                <a:lnTo>
                  <a:pt x="1458133" y="5018816"/>
                </a:lnTo>
                <a:lnTo>
                  <a:pt x="1458133" y="5016437"/>
                </a:lnTo>
                <a:lnTo>
                  <a:pt x="1605875" y="5164262"/>
                </a:lnTo>
                <a:lnTo>
                  <a:pt x="1620202" y="5178136"/>
                </a:lnTo>
                <a:lnTo>
                  <a:pt x="1943260" y="5178136"/>
                </a:lnTo>
                <a:lnTo>
                  <a:pt x="1622359" y="5499220"/>
                </a:lnTo>
                <a:lnTo>
                  <a:pt x="1458133" y="5664002"/>
                </a:lnTo>
                <a:lnTo>
                  <a:pt x="1458133" y="5663661"/>
                </a:lnTo>
                <a:lnTo>
                  <a:pt x="975396" y="6146370"/>
                </a:lnTo>
                <a:lnTo>
                  <a:pt x="973083" y="6148528"/>
                </a:lnTo>
                <a:lnTo>
                  <a:pt x="1293829" y="6148528"/>
                </a:lnTo>
                <a:lnTo>
                  <a:pt x="1458133" y="6313284"/>
                </a:lnTo>
                <a:lnTo>
                  <a:pt x="1458133" y="6310515"/>
                </a:lnTo>
                <a:lnTo>
                  <a:pt x="1620419" y="6472800"/>
                </a:lnTo>
                <a:lnTo>
                  <a:pt x="1458133" y="6472800"/>
                </a:lnTo>
                <a:lnTo>
                  <a:pt x="1293829" y="6472800"/>
                </a:lnTo>
                <a:lnTo>
                  <a:pt x="1117967" y="6296485"/>
                </a:lnTo>
                <a:lnTo>
                  <a:pt x="470462" y="5649483"/>
                </a:lnTo>
                <a:lnTo>
                  <a:pt x="0" y="5178710"/>
                </a:lnTo>
                <a:lnTo>
                  <a:pt x="0" y="4855381"/>
                </a:lnTo>
                <a:lnTo>
                  <a:pt x="632454" y="5487346"/>
                </a:lnTo>
                <a:lnTo>
                  <a:pt x="971388" y="5826568"/>
                </a:lnTo>
                <a:lnTo>
                  <a:pt x="1458133" y="5339851"/>
                </a:lnTo>
                <a:lnTo>
                  <a:pt x="1458133" y="5340142"/>
                </a:lnTo>
                <a:lnTo>
                  <a:pt x="1460753" y="5337521"/>
                </a:lnTo>
                <a:lnTo>
                  <a:pt x="1619740" y="5178136"/>
                </a:lnTo>
                <a:lnTo>
                  <a:pt x="1591702" y="5178136"/>
                </a:lnTo>
                <a:lnTo>
                  <a:pt x="1458133" y="5178136"/>
                </a:lnTo>
                <a:lnTo>
                  <a:pt x="1458133" y="5177870"/>
                </a:lnTo>
                <a:lnTo>
                  <a:pt x="1296450" y="5177870"/>
                </a:lnTo>
                <a:lnTo>
                  <a:pt x="971388" y="5502912"/>
                </a:lnTo>
                <a:lnTo>
                  <a:pt x="794138" y="5325673"/>
                </a:lnTo>
                <a:lnTo>
                  <a:pt x="147096" y="4678361"/>
                </a:lnTo>
                <a:lnTo>
                  <a:pt x="0" y="4531273"/>
                </a:lnTo>
                <a:lnTo>
                  <a:pt x="0" y="4207927"/>
                </a:lnTo>
                <a:lnTo>
                  <a:pt x="308780" y="4516688"/>
                </a:lnTo>
                <a:lnTo>
                  <a:pt x="955822" y="5163999"/>
                </a:lnTo>
                <a:lnTo>
                  <a:pt x="970000" y="5178178"/>
                </a:lnTo>
                <a:lnTo>
                  <a:pt x="972776" y="5177870"/>
                </a:lnTo>
                <a:lnTo>
                  <a:pt x="1293829" y="5177870"/>
                </a:lnTo>
                <a:lnTo>
                  <a:pt x="1117967" y="5002018"/>
                </a:lnTo>
                <a:lnTo>
                  <a:pt x="470462" y="4355015"/>
                </a:lnTo>
                <a:lnTo>
                  <a:pt x="322960" y="4207212"/>
                </a:lnTo>
                <a:lnTo>
                  <a:pt x="810630" y="3719571"/>
                </a:lnTo>
                <a:close/>
                <a:moveTo>
                  <a:pt x="0" y="2912676"/>
                </a:moveTo>
                <a:lnTo>
                  <a:pt x="323158" y="3236400"/>
                </a:lnTo>
                <a:lnTo>
                  <a:pt x="322417" y="3236400"/>
                </a:lnTo>
                <a:lnTo>
                  <a:pt x="0" y="3559425"/>
                </a:lnTo>
                <a:close/>
                <a:moveTo>
                  <a:pt x="0" y="2265800"/>
                </a:moveTo>
                <a:lnTo>
                  <a:pt x="308980" y="2574886"/>
                </a:lnTo>
                <a:lnTo>
                  <a:pt x="970136" y="3236400"/>
                </a:lnTo>
                <a:lnTo>
                  <a:pt x="970000" y="3236400"/>
                </a:lnTo>
                <a:lnTo>
                  <a:pt x="1279651" y="3545876"/>
                </a:lnTo>
                <a:lnTo>
                  <a:pt x="1458133" y="3724503"/>
                </a:lnTo>
                <a:lnTo>
                  <a:pt x="1458133" y="3721729"/>
                </a:lnTo>
                <a:lnTo>
                  <a:pt x="1605946" y="3869686"/>
                </a:lnTo>
                <a:lnTo>
                  <a:pt x="1943493" y="4207212"/>
                </a:lnTo>
                <a:lnTo>
                  <a:pt x="2253140" y="4516688"/>
                </a:lnTo>
                <a:lnTo>
                  <a:pt x="2900644" y="5163999"/>
                </a:lnTo>
                <a:lnTo>
                  <a:pt x="2914825" y="5178178"/>
                </a:lnTo>
                <a:lnTo>
                  <a:pt x="2917445" y="5177870"/>
                </a:lnTo>
                <a:lnTo>
                  <a:pt x="3238037" y="5177870"/>
                </a:lnTo>
                <a:lnTo>
                  <a:pt x="3062173" y="5002018"/>
                </a:lnTo>
                <a:lnTo>
                  <a:pt x="2415132" y="4355015"/>
                </a:lnTo>
                <a:lnTo>
                  <a:pt x="2267321" y="4207212"/>
                </a:lnTo>
                <a:lnTo>
                  <a:pt x="2755300" y="3719571"/>
                </a:lnTo>
                <a:lnTo>
                  <a:pt x="2914362" y="3560210"/>
                </a:lnTo>
                <a:lnTo>
                  <a:pt x="2914362" y="3883403"/>
                </a:lnTo>
                <a:lnTo>
                  <a:pt x="3402649" y="4371968"/>
                </a:lnTo>
                <a:lnTo>
                  <a:pt x="3402649" y="4368886"/>
                </a:lnTo>
                <a:lnTo>
                  <a:pt x="3873980" y="4840498"/>
                </a:lnTo>
                <a:lnTo>
                  <a:pt x="4521329" y="5487346"/>
                </a:lnTo>
                <a:lnTo>
                  <a:pt x="4856776" y="5823077"/>
                </a:lnTo>
                <a:lnTo>
                  <a:pt x="4856776" y="6146534"/>
                </a:lnTo>
                <a:lnTo>
                  <a:pt x="4359339" y="5649483"/>
                </a:lnTo>
                <a:lnTo>
                  <a:pt x="3888098" y="5177933"/>
                </a:lnTo>
                <a:lnTo>
                  <a:pt x="3888161" y="5177870"/>
                </a:lnTo>
                <a:lnTo>
                  <a:pt x="3888036" y="5177870"/>
                </a:lnTo>
                <a:lnTo>
                  <a:pt x="3712297" y="5002018"/>
                </a:lnTo>
                <a:lnTo>
                  <a:pt x="3402649" y="4692541"/>
                </a:lnTo>
                <a:lnTo>
                  <a:pt x="3402649" y="4695161"/>
                </a:lnTo>
                <a:lnTo>
                  <a:pt x="3386003" y="4678361"/>
                </a:lnTo>
                <a:lnTo>
                  <a:pt x="2914362" y="4207212"/>
                </a:lnTo>
                <a:lnTo>
                  <a:pt x="2914362" y="3883865"/>
                </a:lnTo>
                <a:lnTo>
                  <a:pt x="2590995" y="4207212"/>
                </a:lnTo>
                <a:lnTo>
                  <a:pt x="3223857" y="4840498"/>
                </a:lnTo>
                <a:lnTo>
                  <a:pt x="3402649" y="5018816"/>
                </a:lnTo>
                <a:lnTo>
                  <a:pt x="3402649" y="5016196"/>
                </a:lnTo>
                <a:lnTo>
                  <a:pt x="3550614" y="5163999"/>
                </a:lnTo>
                <a:lnTo>
                  <a:pt x="3564333" y="5177870"/>
                </a:lnTo>
                <a:lnTo>
                  <a:pt x="3536433" y="5177870"/>
                </a:lnTo>
                <a:lnTo>
                  <a:pt x="3402649" y="5177870"/>
                </a:lnTo>
                <a:lnTo>
                  <a:pt x="3240811" y="5177870"/>
                </a:lnTo>
                <a:lnTo>
                  <a:pt x="2916058" y="5502912"/>
                </a:lnTo>
                <a:lnTo>
                  <a:pt x="2738499" y="5325673"/>
                </a:lnTo>
                <a:lnTo>
                  <a:pt x="2091458" y="4678361"/>
                </a:lnTo>
                <a:lnTo>
                  <a:pt x="1458133" y="4045076"/>
                </a:lnTo>
                <a:lnTo>
                  <a:pt x="1458133" y="4048158"/>
                </a:lnTo>
                <a:lnTo>
                  <a:pt x="1117967" y="3707550"/>
                </a:lnTo>
                <a:lnTo>
                  <a:pt x="970000" y="3559747"/>
                </a:lnTo>
                <a:lnTo>
                  <a:pt x="970000" y="3236863"/>
                </a:lnTo>
                <a:lnTo>
                  <a:pt x="648946" y="3557435"/>
                </a:lnTo>
                <a:lnTo>
                  <a:pt x="1442" y="4204900"/>
                </a:lnTo>
                <a:lnTo>
                  <a:pt x="0" y="4206446"/>
                </a:lnTo>
                <a:lnTo>
                  <a:pt x="0" y="3883150"/>
                </a:lnTo>
                <a:lnTo>
                  <a:pt x="487263" y="3395762"/>
                </a:lnTo>
                <a:lnTo>
                  <a:pt x="646326" y="3236400"/>
                </a:lnTo>
                <a:lnTo>
                  <a:pt x="646788" y="3236400"/>
                </a:lnTo>
                <a:lnTo>
                  <a:pt x="646956" y="3236400"/>
                </a:lnTo>
                <a:lnTo>
                  <a:pt x="147312" y="2736374"/>
                </a:lnTo>
                <a:lnTo>
                  <a:pt x="0" y="2589084"/>
                </a:lnTo>
                <a:close/>
                <a:moveTo>
                  <a:pt x="3888393" y="2265316"/>
                </a:moveTo>
                <a:lnTo>
                  <a:pt x="4197855" y="2574886"/>
                </a:lnTo>
                <a:lnTo>
                  <a:pt x="4856776" y="3234163"/>
                </a:lnTo>
                <a:lnTo>
                  <a:pt x="4856776" y="3238960"/>
                </a:lnTo>
                <a:lnTo>
                  <a:pt x="4537822" y="3557435"/>
                </a:lnTo>
                <a:lnTo>
                  <a:pt x="3890318" y="4204900"/>
                </a:lnTo>
                <a:lnTo>
                  <a:pt x="3888161" y="4207212"/>
                </a:lnTo>
                <a:lnTo>
                  <a:pt x="3888161" y="3883865"/>
                </a:lnTo>
                <a:lnTo>
                  <a:pt x="4376139" y="3395762"/>
                </a:lnTo>
                <a:lnTo>
                  <a:pt x="4535203" y="3236400"/>
                </a:lnTo>
                <a:lnTo>
                  <a:pt x="4535665" y="3236400"/>
                </a:lnTo>
                <a:lnTo>
                  <a:pt x="4535832" y="3236400"/>
                </a:lnTo>
                <a:lnTo>
                  <a:pt x="4036189" y="2736374"/>
                </a:lnTo>
                <a:lnTo>
                  <a:pt x="3888393" y="2588600"/>
                </a:lnTo>
                <a:lnTo>
                  <a:pt x="3888393" y="2589062"/>
                </a:lnTo>
                <a:lnTo>
                  <a:pt x="3564595" y="2912191"/>
                </a:lnTo>
                <a:lnTo>
                  <a:pt x="3402929" y="2912191"/>
                </a:lnTo>
                <a:lnTo>
                  <a:pt x="3241568" y="2912191"/>
                </a:lnTo>
                <a:lnTo>
                  <a:pt x="3402929" y="2750704"/>
                </a:lnTo>
                <a:lnTo>
                  <a:pt x="3728882" y="2424801"/>
                </a:lnTo>
                <a:close/>
                <a:moveTo>
                  <a:pt x="4856776" y="325911"/>
                </a:moveTo>
                <a:lnTo>
                  <a:pt x="4856776" y="649564"/>
                </a:lnTo>
                <a:lnTo>
                  <a:pt x="4535203" y="970812"/>
                </a:lnTo>
                <a:lnTo>
                  <a:pt x="4535665" y="970812"/>
                </a:lnTo>
                <a:lnTo>
                  <a:pt x="4856776" y="1292139"/>
                </a:lnTo>
                <a:lnTo>
                  <a:pt x="4856776" y="1615666"/>
                </a:lnTo>
                <a:lnTo>
                  <a:pt x="4359339" y="1118615"/>
                </a:lnTo>
                <a:lnTo>
                  <a:pt x="4211835" y="970812"/>
                </a:lnTo>
                <a:lnTo>
                  <a:pt x="4699507" y="483171"/>
                </a:lnTo>
                <a:close/>
                <a:moveTo>
                  <a:pt x="970000" y="323810"/>
                </a:moveTo>
                <a:lnTo>
                  <a:pt x="970000" y="647003"/>
                </a:lnTo>
                <a:lnTo>
                  <a:pt x="1458133" y="1135568"/>
                </a:lnTo>
                <a:lnTo>
                  <a:pt x="1458133" y="1132486"/>
                </a:lnTo>
                <a:lnTo>
                  <a:pt x="1929775" y="1604098"/>
                </a:lnTo>
                <a:lnTo>
                  <a:pt x="2576815" y="2250946"/>
                </a:lnTo>
                <a:lnTo>
                  <a:pt x="2916058" y="2590167"/>
                </a:lnTo>
                <a:lnTo>
                  <a:pt x="3402649" y="2103452"/>
                </a:lnTo>
                <a:lnTo>
                  <a:pt x="3404961" y="2100831"/>
                </a:lnTo>
                <a:lnTo>
                  <a:pt x="3564333" y="1941470"/>
                </a:lnTo>
                <a:lnTo>
                  <a:pt x="3888036" y="1941470"/>
                </a:lnTo>
                <a:lnTo>
                  <a:pt x="3888098" y="1941533"/>
                </a:lnTo>
                <a:lnTo>
                  <a:pt x="3566953" y="2262505"/>
                </a:lnTo>
                <a:lnTo>
                  <a:pt x="3402649" y="2427261"/>
                </a:lnTo>
                <a:lnTo>
                  <a:pt x="2919603" y="2909970"/>
                </a:lnTo>
                <a:lnTo>
                  <a:pt x="2917445" y="2912128"/>
                </a:lnTo>
                <a:lnTo>
                  <a:pt x="3238037" y="2912128"/>
                </a:lnTo>
                <a:lnTo>
                  <a:pt x="3402649" y="3076884"/>
                </a:lnTo>
                <a:lnTo>
                  <a:pt x="3402649" y="3073802"/>
                </a:lnTo>
                <a:lnTo>
                  <a:pt x="3564795" y="3236400"/>
                </a:lnTo>
                <a:lnTo>
                  <a:pt x="3564856" y="3236400"/>
                </a:lnTo>
                <a:lnTo>
                  <a:pt x="3873975" y="3545820"/>
                </a:lnTo>
                <a:lnTo>
                  <a:pt x="3888153" y="3559688"/>
                </a:lnTo>
                <a:lnTo>
                  <a:pt x="3888153" y="3236863"/>
                </a:lnTo>
                <a:lnTo>
                  <a:pt x="3888153" y="3236400"/>
                </a:lnTo>
                <a:lnTo>
                  <a:pt x="3888393" y="3236400"/>
                </a:lnTo>
                <a:lnTo>
                  <a:pt x="3712546" y="3060119"/>
                </a:lnTo>
                <a:lnTo>
                  <a:pt x="3564595" y="2912191"/>
                </a:lnTo>
                <a:lnTo>
                  <a:pt x="3888393" y="2912191"/>
                </a:lnTo>
                <a:lnTo>
                  <a:pt x="4212034" y="3236400"/>
                </a:lnTo>
                <a:lnTo>
                  <a:pt x="4211294" y="3236400"/>
                </a:lnTo>
                <a:lnTo>
                  <a:pt x="3888153" y="3560151"/>
                </a:lnTo>
                <a:lnTo>
                  <a:pt x="3888153" y="3883284"/>
                </a:lnTo>
                <a:lnTo>
                  <a:pt x="3712328" y="3707464"/>
                </a:lnTo>
                <a:lnTo>
                  <a:pt x="3402746" y="3398044"/>
                </a:lnTo>
                <a:lnTo>
                  <a:pt x="3402746" y="3400663"/>
                </a:lnTo>
                <a:lnTo>
                  <a:pt x="3386103" y="3384175"/>
                </a:lnTo>
                <a:lnTo>
                  <a:pt x="3238170" y="3236400"/>
                </a:lnTo>
                <a:lnTo>
                  <a:pt x="3238037" y="3236400"/>
                </a:lnTo>
                <a:lnTo>
                  <a:pt x="3062173" y="3060085"/>
                </a:lnTo>
                <a:lnTo>
                  <a:pt x="2415132" y="2413082"/>
                </a:lnTo>
                <a:lnTo>
                  <a:pt x="1767629" y="1765617"/>
                </a:lnTo>
                <a:lnTo>
                  <a:pt x="1458133" y="1456141"/>
                </a:lnTo>
                <a:lnTo>
                  <a:pt x="1458133" y="1458761"/>
                </a:lnTo>
                <a:lnTo>
                  <a:pt x="1441178" y="1441961"/>
                </a:lnTo>
                <a:lnTo>
                  <a:pt x="970000" y="970812"/>
                </a:lnTo>
                <a:lnTo>
                  <a:pt x="970000" y="647465"/>
                </a:lnTo>
                <a:lnTo>
                  <a:pt x="646326" y="970812"/>
                </a:lnTo>
                <a:lnTo>
                  <a:pt x="646788" y="970812"/>
                </a:lnTo>
                <a:lnTo>
                  <a:pt x="1279651" y="1604098"/>
                </a:lnTo>
                <a:lnTo>
                  <a:pt x="1458133" y="1782416"/>
                </a:lnTo>
                <a:lnTo>
                  <a:pt x="1458133" y="1780037"/>
                </a:lnTo>
                <a:lnTo>
                  <a:pt x="1605875" y="1927862"/>
                </a:lnTo>
                <a:lnTo>
                  <a:pt x="1620202" y="1941735"/>
                </a:lnTo>
                <a:lnTo>
                  <a:pt x="1943260" y="1941735"/>
                </a:lnTo>
                <a:lnTo>
                  <a:pt x="1622359" y="2262820"/>
                </a:lnTo>
                <a:lnTo>
                  <a:pt x="1458133" y="2427602"/>
                </a:lnTo>
                <a:lnTo>
                  <a:pt x="1458133" y="2427261"/>
                </a:lnTo>
                <a:lnTo>
                  <a:pt x="975396" y="2909970"/>
                </a:lnTo>
                <a:lnTo>
                  <a:pt x="973083" y="2912128"/>
                </a:lnTo>
                <a:lnTo>
                  <a:pt x="1293829" y="2912128"/>
                </a:lnTo>
                <a:lnTo>
                  <a:pt x="1458133" y="3076884"/>
                </a:lnTo>
                <a:lnTo>
                  <a:pt x="1458133" y="3074115"/>
                </a:lnTo>
                <a:lnTo>
                  <a:pt x="1620419" y="3236400"/>
                </a:lnTo>
                <a:lnTo>
                  <a:pt x="1620307" y="3236400"/>
                </a:lnTo>
                <a:lnTo>
                  <a:pt x="1929855" y="3545820"/>
                </a:lnTo>
                <a:lnTo>
                  <a:pt x="1943575" y="3559688"/>
                </a:lnTo>
                <a:lnTo>
                  <a:pt x="1943575" y="3236863"/>
                </a:lnTo>
                <a:lnTo>
                  <a:pt x="1943575" y="3236400"/>
                </a:lnTo>
                <a:lnTo>
                  <a:pt x="1943845" y="3236400"/>
                </a:lnTo>
                <a:lnTo>
                  <a:pt x="1767559" y="3060119"/>
                </a:lnTo>
                <a:lnTo>
                  <a:pt x="1619780" y="2912191"/>
                </a:lnTo>
                <a:lnTo>
                  <a:pt x="1458133" y="2912191"/>
                </a:lnTo>
                <a:lnTo>
                  <a:pt x="1458133" y="2912201"/>
                </a:lnTo>
                <a:lnTo>
                  <a:pt x="1296527" y="2912201"/>
                </a:lnTo>
                <a:lnTo>
                  <a:pt x="1458133" y="2750595"/>
                </a:lnTo>
                <a:lnTo>
                  <a:pt x="1458133" y="2750704"/>
                </a:lnTo>
                <a:lnTo>
                  <a:pt x="1784509" y="2424801"/>
                </a:lnTo>
                <a:lnTo>
                  <a:pt x="1943383" y="2265316"/>
                </a:lnTo>
                <a:lnTo>
                  <a:pt x="2252962" y="2574886"/>
                </a:lnTo>
                <a:lnTo>
                  <a:pt x="2914497" y="3236400"/>
                </a:lnTo>
                <a:lnTo>
                  <a:pt x="2914825" y="3236400"/>
                </a:lnTo>
                <a:lnTo>
                  <a:pt x="3223857" y="3545876"/>
                </a:lnTo>
                <a:lnTo>
                  <a:pt x="3402649" y="3724503"/>
                </a:lnTo>
                <a:lnTo>
                  <a:pt x="3402649" y="3721729"/>
                </a:lnTo>
                <a:lnTo>
                  <a:pt x="3550614" y="3869686"/>
                </a:lnTo>
                <a:lnTo>
                  <a:pt x="3888161" y="4207212"/>
                </a:lnTo>
                <a:lnTo>
                  <a:pt x="4197657" y="4516688"/>
                </a:lnTo>
                <a:lnTo>
                  <a:pt x="4844698" y="5163999"/>
                </a:lnTo>
                <a:lnTo>
                  <a:pt x="4856776" y="5176077"/>
                </a:lnTo>
                <a:lnTo>
                  <a:pt x="4856776" y="5499424"/>
                </a:lnTo>
                <a:lnTo>
                  <a:pt x="4683013" y="5325673"/>
                </a:lnTo>
                <a:lnTo>
                  <a:pt x="4035973" y="4678361"/>
                </a:lnTo>
                <a:lnTo>
                  <a:pt x="3402649" y="4045076"/>
                </a:lnTo>
                <a:lnTo>
                  <a:pt x="3402649" y="4048158"/>
                </a:lnTo>
                <a:lnTo>
                  <a:pt x="3062173" y="3707550"/>
                </a:lnTo>
                <a:lnTo>
                  <a:pt x="2914362" y="3559747"/>
                </a:lnTo>
                <a:lnTo>
                  <a:pt x="2914362" y="3236863"/>
                </a:lnTo>
                <a:lnTo>
                  <a:pt x="2593308" y="3557435"/>
                </a:lnTo>
                <a:lnTo>
                  <a:pt x="1946267" y="4204900"/>
                </a:lnTo>
                <a:lnTo>
                  <a:pt x="1943493" y="4207212"/>
                </a:lnTo>
                <a:lnTo>
                  <a:pt x="1943493" y="3883865"/>
                </a:lnTo>
                <a:lnTo>
                  <a:pt x="2431625" y="3395762"/>
                </a:lnTo>
                <a:lnTo>
                  <a:pt x="2590995" y="3236400"/>
                </a:lnTo>
                <a:lnTo>
                  <a:pt x="2590741" y="3236400"/>
                </a:lnTo>
                <a:lnTo>
                  <a:pt x="2091314" y="2736374"/>
                </a:lnTo>
                <a:lnTo>
                  <a:pt x="1943383" y="2588600"/>
                </a:lnTo>
                <a:lnTo>
                  <a:pt x="1943383" y="2589062"/>
                </a:lnTo>
                <a:lnTo>
                  <a:pt x="1620243" y="2912191"/>
                </a:lnTo>
                <a:lnTo>
                  <a:pt x="1943383" y="2912191"/>
                </a:lnTo>
                <a:lnTo>
                  <a:pt x="2267139" y="3236400"/>
                </a:lnTo>
                <a:lnTo>
                  <a:pt x="2267459" y="3236400"/>
                </a:lnTo>
                <a:lnTo>
                  <a:pt x="1943575" y="3560151"/>
                </a:lnTo>
                <a:lnTo>
                  <a:pt x="1943575" y="3883284"/>
                </a:lnTo>
                <a:lnTo>
                  <a:pt x="1767681" y="3707464"/>
                </a:lnTo>
                <a:lnTo>
                  <a:pt x="1458133" y="3398044"/>
                </a:lnTo>
                <a:lnTo>
                  <a:pt x="1458133" y="3400724"/>
                </a:lnTo>
                <a:lnTo>
                  <a:pt x="1441176" y="3384231"/>
                </a:lnTo>
                <a:lnTo>
                  <a:pt x="1293808" y="3236400"/>
                </a:lnTo>
                <a:lnTo>
                  <a:pt x="1293829" y="3236400"/>
                </a:lnTo>
                <a:lnTo>
                  <a:pt x="1117967" y="3060085"/>
                </a:lnTo>
                <a:lnTo>
                  <a:pt x="470462" y="2413082"/>
                </a:lnTo>
                <a:lnTo>
                  <a:pt x="0" y="1942310"/>
                </a:lnTo>
                <a:lnTo>
                  <a:pt x="0" y="1618981"/>
                </a:lnTo>
                <a:lnTo>
                  <a:pt x="632454" y="2250946"/>
                </a:lnTo>
                <a:lnTo>
                  <a:pt x="971388" y="2590167"/>
                </a:lnTo>
                <a:lnTo>
                  <a:pt x="1458133" y="2103452"/>
                </a:lnTo>
                <a:lnTo>
                  <a:pt x="1458133" y="2103742"/>
                </a:lnTo>
                <a:lnTo>
                  <a:pt x="1460753" y="2101121"/>
                </a:lnTo>
                <a:lnTo>
                  <a:pt x="1619740" y="1941735"/>
                </a:lnTo>
                <a:lnTo>
                  <a:pt x="1591702" y="1941735"/>
                </a:lnTo>
                <a:lnTo>
                  <a:pt x="1458133" y="1941735"/>
                </a:lnTo>
                <a:lnTo>
                  <a:pt x="1458133" y="1941470"/>
                </a:lnTo>
                <a:lnTo>
                  <a:pt x="1296450" y="1941470"/>
                </a:lnTo>
                <a:lnTo>
                  <a:pt x="971388" y="2266512"/>
                </a:lnTo>
                <a:lnTo>
                  <a:pt x="794138" y="2089273"/>
                </a:lnTo>
                <a:lnTo>
                  <a:pt x="147096" y="1441961"/>
                </a:lnTo>
                <a:lnTo>
                  <a:pt x="0" y="1294873"/>
                </a:lnTo>
                <a:lnTo>
                  <a:pt x="0" y="971527"/>
                </a:lnTo>
                <a:lnTo>
                  <a:pt x="308780" y="1280288"/>
                </a:lnTo>
                <a:lnTo>
                  <a:pt x="955822" y="1927599"/>
                </a:lnTo>
                <a:lnTo>
                  <a:pt x="970000" y="1941778"/>
                </a:lnTo>
                <a:lnTo>
                  <a:pt x="972776" y="1941470"/>
                </a:lnTo>
                <a:lnTo>
                  <a:pt x="1293829" y="1941470"/>
                </a:lnTo>
                <a:lnTo>
                  <a:pt x="1117967" y="1765617"/>
                </a:lnTo>
                <a:lnTo>
                  <a:pt x="470462" y="1118615"/>
                </a:lnTo>
                <a:lnTo>
                  <a:pt x="322960" y="970812"/>
                </a:lnTo>
                <a:lnTo>
                  <a:pt x="810630" y="483171"/>
                </a:lnTo>
                <a:close/>
                <a:moveTo>
                  <a:pt x="4535203" y="0"/>
                </a:moveTo>
                <a:lnTo>
                  <a:pt x="4535665" y="0"/>
                </a:lnTo>
                <a:lnTo>
                  <a:pt x="4856776" y="0"/>
                </a:lnTo>
                <a:lnTo>
                  <a:pt x="4856776" y="2561"/>
                </a:lnTo>
                <a:lnTo>
                  <a:pt x="4537822" y="321035"/>
                </a:lnTo>
                <a:lnTo>
                  <a:pt x="3890318" y="968500"/>
                </a:lnTo>
                <a:lnTo>
                  <a:pt x="3888161" y="970812"/>
                </a:lnTo>
                <a:lnTo>
                  <a:pt x="3888161" y="647465"/>
                </a:lnTo>
                <a:lnTo>
                  <a:pt x="4376139" y="159362"/>
                </a:lnTo>
                <a:close/>
                <a:moveTo>
                  <a:pt x="3238170" y="0"/>
                </a:moveTo>
                <a:lnTo>
                  <a:pt x="3402746" y="0"/>
                </a:lnTo>
                <a:lnTo>
                  <a:pt x="3564856" y="0"/>
                </a:lnTo>
                <a:lnTo>
                  <a:pt x="3873975" y="309420"/>
                </a:lnTo>
                <a:lnTo>
                  <a:pt x="3888153" y="323288"/>
                </a:lnTo>
                <a:lnTo>
                  <a:pt x="3888153" y="463"/>
                </a:lnTo>
                <a:lnTo>
                  <a:pt x="3888153" y="0"/>
                </a:lnTo>
                <a:lnTo>
                  <a:pt x="4183402" y="0"/>
                </a:lnTo>
                <a:lnTo>
                  <a:pt x="4211294" y="0"/>
                </a:lnTo>
                <a:lnTo>
                  <a:pt x="3888153" y="323751"/>
                </a:lnTo>
                <a:lnTo>
                  <a:pt x="3888153" y="646884"/>
                </a:lnTo>
                <a:lnTo>
                  <a:pt x="3712328" y="471064"/>
                </a:lnTo>
                <a:lnTo>
                  <a:pt x="3402746" y="161644"/>
                </a:lnTo>
                <a:lnTo>
                  <a:pt x="3402746" y="164263"/>
                </a:lnTo>
                <a:lnTo>
                  <a:pt x="3386103" y="147775"/>
                </a:lnTo>
                <a:close/>
                <a:moveTo>
                  <a:pt x="2590995" y="0"/>
                </a:moveTo>
                <a:lnTo>
                  <a:pt x="2914825" y="0"/>
                </a:lnTo>
                <a:lnTo>
                  <a:pt x="3223857" y="309476"/>
                </a:lnTo>
                <a:lnTo>
                  <a:pt x="3402649" y="488103"/>
                </a:lnTo>
                <a:lnTo>
                  <a:pt x="3402649" y="485328"/>
                </a:lnTo>
                <a:lnTo>
                  <a:pt x="3550614" y="633286"/>
                </a:lnTo>
                <a:lnTo>
                  <a:pt x="3888161" y="970812"/>
                </a:lnTo>
                <a:lnTo>
                  <a:pt x="4197657" y="1280288"/>
                </a:lnTo>
                <a:lnTo>
                  <a:pt x="4844698" y="1927599"/>
                </a:lnTo>
                <a:lnTo>
                  <a:pt x="4856776" y="1939677"/>
                </a:lnTo>
                <a:lnTo>
                  <a:pt x="4856776" y="2263024"/>
                </a:lnTo>
                <a:lnTo>
                  <a:pt x="4683013" y="2089273"/>
                </a:lnTo>
                <a:lnTo>
                  <a:pt x="4035973" y="1441961"/>
                </a:lnTo>
                <a:lnTo>
                  <a:pt x="3402649" y="808676"/>
                </a:lnTo>
                <a:lnTo>
                  <a:pt x="3402649" y="811758"/>
                </a:lnTo>
                <a:lnTo>
                  <a:pt x="3062173" y="471150"/>
                </a:lnTo>
                <a:lnTo>
                  <a:pt x="2914362" y="323347"/>
                </a:lnTo>
                <a:lnTo>
                  <a:pt x="2914362" y="463"/>
                </a:lnTo>
                <a:lnTo>
                  <a:pt x="2593308" y="321035"/>
                </a:lnTo>
                <a:lnTo>
                  <a:pt x="1946267" y="968500"/>
                </a:lnTo>
                <a:lnTo>
                  <a:pt x="1943493" y="970812"/>
                </a:lnTo>
                <a:lnTo>
                  <a:pt x="1943493" y="647465"/>
                </a:lnTo>
                <a:lnTo>
                  <a:pt x="2431625" y="159362"/>
                </a:lnTo>
                <a:close/>
                <a:moveTo>
                  <a:pt x="1293808" y="0"/>
                </a:moveTo>
                <a:lnTo>
                  <a:pt x="1458133" y="0"/>
                </a:lnTo>
                <a:lnTo>
                  <a:pt x="1620307" y="0"/>
                </a:lnTo>
                <a:lnTo>
                  <a:pt x="1929855" y="309420"/>
                </a:lnTo>
                <a:lnTo>
                  <a:pt x="1943575" y="323288"/>
                </a:lnTo>
                <a:lnTo>
                  <a:pt x="1943575" y="463"/>
                </a:lnTo>
                <a:lnTo>
                  <a:pt x="1943575" y="0"/>
                </a:lnTo>
                <a:lnTo>
                  <a:pt x="1944036" y="0"/>
                </a:lnTo>
                <a:lnTo>
                  <a:pt x="2267459" y="0"/>
                </a:lnTo>
                <a:lnTo>
                  <a:pt x="1943575" y="323751"/>
                </a:lnTo>
                <a:lnTo>
                  <a:pt x="1943575" y="646884"/>
                </a:lnTo>
                <a:lnTo>
                  <a:pt x="1767681" y="471064"/>
                </a:lnTo>
                <a:lnTo>
                  <a:pt x="1458133" y="161644"/>
                </a:lnTo>
                <a:lnTo>
                  <a:pt x="1458133" y="164324"/>
                </a:lnTo>
                <a:lnTo>
                  <a:pt x="1441176" y="147831"/>
                </a:lnTo>
                <a:close/>
                <a:moveTo>
                  <a:pt x="646326" y="0"/>
                </a:moveTo>
                <a:lnTo>
                  <a:pt x="646788" y="0"/>
                </a:lnTo>
                <a:lnTo>
                  <a:pt x="970000" y="0"/>
                </a:lnTo>
                <a:lnTo>
                  <a:pt x="1279651" y="309476"/>
                </a:lnTo>
                <a:lnTo>
                  <a:pt x="1458133" y="488103"/>
                </a:lnTo>
                <a:lnTo>
                  <a:pt x="1458133" y="485328"/>
                </a:lnTo>
                <a:lnTo>
                  <a:pt x="1605946" y="633286"/>
                </a:lnTo>
                <a:lnTo>
                  <a:pt x="1943493" y="970812"/>
                </a:lnTo>
                <a:lnTo>
                  <a:pt x="2253140" y="1280288"/>
                </a:lnTo>
                <a:lnTo>
                  <a:pt x="2900644" y="1927599"/>
                </a:lnTo>
                <a:lnTo>
                  <a:pt x="2914825" y="1941778"/>
                </a:lnTo>
                <a:lnTo>
                  <a:pt x="2917445" y="1941470"/>
                </a:lnTo>
                <a:lnTo>
                  <a:pt x="3238037" y="1941470"/>
                </a:lnTo>
                <a:lnTo>
                  <a:pt x="3062173" y="1765617"/>
                </a:lnTo>
                <a:lnTo>
                  <a:pt x="2415132" y="1118615"/>
                </a:lnTo>
                <a:lnTo>
                  <a:pt x="2267321" y="970812"/>
                </a:lnTo>
                <a:lnTo>
                  <a:pt x="2755300" y="483171"/>
                </a:lnTo>
                <a:lnTo>
                  <a:pt x="2914362" y="323810"/>
                </a:lnTo>
                <a:lnTo>
                  <a:pt x="2914362" y="647003"/>
                </a:lnTo>
                <a:lnTo>
                  <a:pt x="3402649" y="1135568"/>
                </a:lnTo>
                <a:lnTo>
                  <a:pt x="3402649" y="1132486"/>
                </a:lnTo>
                <a:lnTo>
                  <a:pt x="3873980" y="1604098"/>
                </a:lnTo>
                <a:lnTo>
                  <a:pt x="4521329" y="2250946"/>
                </a:lnTo>
                <a:lnTo>
                  <a:pt x="4856776" y="2586676"/>
                </a:lnTo>
                <a:lnTo>
                  <a:pt x="4856776" y="2910134"/>
                </a:lnTo>
                <a:lnTo>
                  <a:pt x="4359339" y="2413082"/>
                </a:lnTo>
                <a:lnTo>
                  <a:pt x="3888098" y="1941533"/>
                </a:lnTo>
                <a:lnTo>
                  <a:pt x="3888161" y="1941470"/>
                </a:lnTo>
                <a:lnTo>
                  <a:pt x="3888036" y="1941470"/>
                </a:lnTo>
                <a:lnTo>
                  <a:pt x="3712297" y="1765617"/>
                </a:lnTo>
                <a:lnTo>
                  <a:pt x="3402649" y="1456141"/>
                </a:lnTo>
                <a:lnTo>
                  <a:pt x="3402649" y="1458761"/>
                </a:lnTo>
                <a:lnTo>
                  <a:pt x="3386003" y="1441961"/>
                </a:lnTo>
                <a:lnTo>
                  <a:pt x="2914362" y="970812"/>
                </a:lnTo>
                <a:lnTo>
                  <a:pt x="2914362" y="647465"/>
                </a:lnTo>
                <a:lnTo>
                  <a:pt x="2590995" y="970812"/>
                </a:lnTo>
                <a:lnTo>
                  <a:pt x="3223857" y="1604098"/>
                </a:lnTo>
                <a:lnTo>
                  <a:pt x="3402649" y="1782416"/>
                </a:lnTo>
                <a:lnTo>
                  <a:pt x="3402649" y="1779796"/>
                </a:lnTo>
                <a:lnTo>
                  <a:pt x="3550614" y="1927599"/>
                </a:lnTo>
                <a:lnTo>
                  <a:pt x="3564333" y="1941470"/>
                </a:lnTo>
                <a:lnTo>
                  <a:pt x="3536433" y="1941470"/>
                </a:lnTo>
                <a:lnTo>
                  <a:pt x="3402649" y="1941470"/>
                </a:lnTo>
                <a:lnTo>
                  <a:pt x="3240811" y="1941470"/>
                </a:lnTo>
                <a:lnTo>
                  <a:pt x="2916058" y="2266512"/>
                </a:lnTo>
                <a:lnTo>
                  <a:pt x="2738499" y="2089273"/>
                </a:lnTo>
                <a:lnTo>
                  <a:pt x="2091458" y="1441961"/>
                </a:lnTo>
                <a:lnTo>
                  <a:pt x="1458133" y="808676"/>
                </a:lnTo>
                <a:lnTo>
                  <a:pt x="1458133" y="811758"/>
                </a:lnTo>
                <a:lnTo>
                  <a:pt x="1117967" y="471150"/>
                </a:lnTo>
                <a:lnTo>
                  <a:pt x="970000" y="323347"/>
                </a:lnTo>
                <a:lnTo>
                  <a:pt x="970000" y="463"/>
                </a:lnTo>
                <a:lnTo>
                  <a:pt x="648946" y="321035"/>
                </a:lnTo>
                <a:lnTo>
                  <a:pt x="1442" y="968500"/>
                </a:lnTo>
                <a:lnTo>
                  <a:pt x="0" y="970046"/>
                </a:lnTo>
                <a:lnTo>
                  <a:pt x="0" y="646750"/>
                </a:lnTo>
                <a:lnTo>
                  <a:pt x="487263" y="159362"/>
                </a:lnTo>
                <a:close/>
                <a:moveTo>
                  <a:pt x="0" y="0"/>
                </a:moveTo>
                <a:lnTo>
                  <a:pt x="294526" y="0"/>
                </a:lnTo>
                <a:lnTo>
                  <a:pt x="322417" y="0"/>
                </a:lnTo>
                <a:lnTo>
                  <a:pt x="0" y="32302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5">
            <a:extLst>
              <a:ext uri="{FF2B5EF4-FFF2-40B4-BE49-F238E27FC236}">
                <a16:creationId xmlns:a16="http://schemas.microsoft.com/office/drawing/2014/main" id="{6371569B-44E8-3A43-88EA-A9872F421AA4}"/>
              </a:ext>
            </a:extLst>
          </p:cNvPr>
          <p:cNvSpPr/>
          <p:nvPr/>
        </p:nvSpPr>
        <p:spPr>
          <a:xfrm>
            <a:off x="2890158" y="866042"/>
            <a:ext cx="5988503" cy="4256411"/>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2">
            <a:extLst>
              <a:ext uri="{FF2B5EF4-FFF2-40B4-BE49-F238E27FC236}">
                <a16:creationId xmlns:a16="http://schemas.microsoft.com/office/drawing/2014/main" id="{E68F02F0-40AE-214C-8147-A0B9D7B83C43}"/>
              </a:ext>
            </a:extLst>
          </p:cNvPr>
          <p:cNvSpPr/>
          <p:nvPr/>
        </p:nvSpPr>
        <p:spPr>
          <a:xfrm>
            <a:off x="2890157" y="5035232"/>
            <a:ext cx="5988503" cy="9797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a:extLst>
              <a:ext uri="{FF2B5EF4-FFF2-40B4-BE49-F238E27FC236}">
                <a16:creationId xmlns:a16="http://schemas.microsoft.com/office/drawing/2014/main" id="{50645717-9154-7542-952D-265F67382FDD}"/>
              </a:ext>
            </a:extLst>
          </p:cNvPr>
          <p:cNvSpPr txBox="1"/>
          <p:nvPr/>
        </p:nvSpPr>
        <p:spPr>
          <a:xfrm>
            <a:off x="3120889" y="868066"/>
            <a:ext cx="5493812" cy="507831"/>
          </a:xfrm>
          <a:prstGeom prst="rect">
            <a:avLst/>
          </a:prstGeom>
          <a:noFill/>
        </p:spPr>
        <p:txBody>
          <a:bodyPr wrap="none" rtlCol="0" anchor="t">
            <a:spAutoFit/>
          </a:bodyPr>
          <a:lstStyle/>
          <a:p>
            <a:r>
              <a:rPr lang="en-US" sz="2700" b="1">
                <a:latin typeface="Times New Roman"/>
                <a:cs typeface="Times New Roman"/>
              </a:rPr>
              <a:t>Avaya OneCloud CPaaS Resources </a:t>
            </a:r>
            <a:endParaRPr lang="es-CO" sz="2700" b="1">
              <a:latin typeface="Times New Roman" panose="02020603050405020304" pitchFamily="18" charset="0"/>
              <a:cs typeface="Times New Roman" panose="02020603050405020304" pitchFamily="18" charset="0"/>
            </a:endParaRPr>
          </a:p>
        </p:txBody>
      </p:sp>
      <p:sp>
        <p:nvSpPr>
          <p:cNvPr id="23" name="TextBox 17">
            <a:extLst>
              <a:ext uri="{FF2B5EF4-FFF2-40B4-BE49-F238E27FC236}">
                <a16:creationId xmlns:a16="http://schemas.microsoft.com/office/drawing/2014/main" id="{162F7557-BE73-D943-B2F7-17C604DD7CA8}"/>
              </a:ext>
            </a:extLst>
          </p:cNvPr>
          <p:cNvSpPr txBox="1"/>
          <p:nvPr/>
        </p:nvSpPr>
        <p:spPr>
          <a:xfrm>
            <a:off x="3124571" y="1475800"/>
            <a:ext cx="5173698" cy="353019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nSpc>
                <a:spcPct val="90000"/>
              </a:lnSpc>
            </a:pPr>
            <a:r>
              <a:rPr lang="en-US" sz="1100" b="1" err="1">
                <a:latin typeface="Verdana"/>
                <a:ea typeface="Verdana"/>
              </a:rPr>
              <a:t>CPaaS</a:t>
            </a:r>
            <a:r>
              <a:rPr lang="en-US" sz="1100" b="1" dirty="0">
                <a:latin typeface="Verdana"/>
                <a:ea typeface="Verdana"/>
              </a:rPr>
              <a:t> REST Documentation:</a:t>
            </a:r>
            <a:r>
              <a:rPr lang="en-US" sz="1100" dirty="0">
                <a:latin typeface="Verdana"/>
                <a:ea typeface="Verdana"/>
              </a:rPr>
              <a:t> </a:t>
            </a:r>
          </a:p>
          <a:p>
            <a:r>
              <a:rPr lang="en-US" sz="1100" dirty="0">
                <a:latin typeface="Verdana"/>
                <a:ea typeface="Verdana"/>
                <a:hlinkClick r:id="rId3"/>
              </a:rPr>
              <a:t>https://docs.avayacloud.com/aspx/rest#overview</a:t>
            </a:r>
            <a:endParaRPr lang="en-US" sz="1100">
              <a:latin typeface="Verdana"/>
              <a:ea typeface="Verdana"/>
            </a:endParaRPr>
          </a:p>
          <a:p>
            <a:endParaRPr lang="en-US" sz="1100" b="1" dirty="0">
              <a:latin typeface="Verdana"/>
              <a:ea typeface="Verdana"/>
            </a:endParaRPr>
          </a:p>
          <a:p>
            <a:r>
              <a:rPr lang="en-US" sz="1100" b="1" err="1">
                <a:latin typeface="Verdana"/>
                <a:ea typeface="Verdana"/>
              </a:rPr>
              <a:t>CPaaS</a:t>
            </a:r>
            <a:r>
              <a:rPr lang="en-US" sz="1100" b="1" dirty="0">
                <a:latin typeface="Verdana"/>
                <a:ea typeface="Verdana"/>
              </a:rPr>
              <a:t> </a:t>
            </a:r>
            <a:r>
              <a:rPr lang="en-US" sz="1100" b="1" err="1">
                <a:latin typeface="Verdana"/>
                <a:ea typeface="Verdana"/>
              </a:rPr>
              <a:t>InboundXML</a:t>
            </a:r>
            <a:r>
              <a:rPr lang="en-US" sz="1100" b="1" dirty="0">
                <a:latin typeface="Verdana"/>
                <a:ea typeface="Verdana"/>
              </a:rPr>
              <a:t> Documentation:</a:t>
            </a:r>
            <a:endParaRPr lang="en-US" sz="1100" b="1">
              <a:latin typeface="Verdana"/>
              <a:ea typeface="Verdana"/>
            </a:endParaRPr>
          </a:p>
          <a:p>
            <a:r>
              <a:rPr lang="en-US" sz="1100" dirty="0">
                <a:latin typeface="Verdana"/>
                <a:ea typeface="Verdana"/>
                <a:hlinkClick r:id="rId4"/>
              </a:rPr>
              <a:t>https://docs.avayacloud.com/aspx/inboundxml</a:t>
            </a:r>
            <a:endParaRPr lang="en-US" sz="1100">
              <a:latin typeface="Verdana"/>
            </a:endParaRPr>
          </a:p>
          <a:p>
            <a:endParaRPr lang="en-US" sz="1100" b="1" dirty="0">
              <a:latin typeface="Verdana"/>
              <a:ea typeface="Verdana"/>
            </a:endParaRPr>
          </a:p>
          <a:p>
            <a:r>
              <a:rPr lang="en-US" sz="1100" b="1" err="1">
                <a:latin typeface="Verdana"/>
                <a:ea typeface="Verdana"/>
              </a:rPr>
              <a:t>CPaaS</a:t>
            </a:r>
            <a:r>
              <a:rPr lang="en-US" sz="1100" b="1" dirty="0">
                <a:latin typeface="Verdana"/>
                <a:ea typeface="Verdana"/>
              </a:rPr>
              <a:t> GitHub Repository: </a:t>
            </a:r>
            <a:endParaRPr lang="en-US" sz="1100" b="1">
              <a:latin typeface="Verdana"/>
              <a:ea typeface="Verdana"/>
            </a:endParaRPr>
          </a:p>
          <a:p>
            <a:r>
              <a:rPr lang="en-US" sz="1100" dirty="0">
                <a:latin typeface="Verdana"/>
                <a:ea typeface="Verdana"/>
                <a:hlinkClick r:id="rId5"/>
              </a:rPr>
              <a:t>https://github.com/zang-cloud</a:t>
            </a:r>
            <a:endParaRPr lang="en-US" sz="1100" dirty="0">
              <a:latin typeface="Verdana"/>
              <a:ea typeface="Verdana"/>
            </a:endParaRPr>
          </a:p>
          <a:p>
            <a:endParaRPr lang="en-US" sz="1100" dirty="0">
              <a:latin typeface="Verdana" panose="020B0604030504040204" pitchFamily="34" charset="0"/>
              <a:ea typeface="Verdana" panose="020B0604030504040204" pitchFamily="34" charset="0"/>
            </a:endParaRPr>
          </a:p>
          <a:p>
            <a:r>
              <a:rPr lang="en-US" sz="1100" b="1" dirty="0">
                <a:latin typeface="Verdana"/>
                <a:ea typeface="Verdana"/>
              </a:rPr>
              <a:t>Additional </a:t>
            </a:r>
            <a:r>
              <a:rPr lang="en-US" sz="1100" b="1" err="1">
                <a:latin typeface="Verdana"/>
                <a:ea typeface="Verdana"/>
              </a:rPr>
              <a:t>CPaaS</a:t>
            </a:r>
            <a:r>
              <a:rPr lang="en-US" sz="1100" b="1" dirty="0">
                <a:latin typeface="Verdana"/>
                <a:ea typeface="Verdana"/>
              </a:rPr>
              <a:t> Resources</a:t>
            </a:r>
          </a:p>
          <a:p>
            <a:r>
              <a:rPr lang="en-US" sz="1100" dirty="0">
                <a:ea typeface="Verdana"/>
                <a:hlinkClick r:id="rId6"/>
              </a:rPr>
              <a:t>https://resources.avayacloud.com/aspx/Avaya_CPaaS</a:t>
            </a:r>
            <a:endParaRPr lang="en-US"/>
          </a:p>
          <a:p>
            <a:endParaRPr lang="en-US" sz="1100" b="1" dirty="0">
              <a:ea typeface="Verdana" panose="020B0604030504040204" pitchFamily="34" charset="0"/>
            </a:endParaRPr>
          </a:p>
          <a:p>
            <a:r>
              <a:rPr lang="en-US" sz="1100" b="1" dirty="0">
                <a:latin typeface="Verdana"/>
                <a:ea typeface="Verdana"/>
              </a:rPr>
              <a:t>Spaces API Documentation:</a:t>
            </a:r>
            <a:endParaRPr lang="en-US" sz="1100" b="1" dirty="0">
              <a:latin typeface="Verdana"/>
              <a:ea typeface="Verdana" panose="020B0604030504040204" pitchFamily="34" charset="0"/>
            </a:endParaRPr>
          </a:p>
          <a:p>
            <a:r>
              <a:rPr lang="en-US" sz="1100" dirty="0">
                <a:latin typeface="Verdana"/>
                <a:ea typeface="Verdana"/>
                <a:hlinkClick r:id="rId7"/>
              </a:rPr>
              <a:t>https://spaces.zang.io/developers/docs/</a:t>
            </a:r>
            <a:endParaRPr lang="en-US">
              <a:latin typeface="Verdana"/>
              <a:ea typeface="Verdana"/>
            </a:endParaRPr>
          </a:p>
          <a:p>
            <a:endParaRPr lang="en-US" sz="1100" dirty="0">
              <a:latin typeface="Verdana" panose="020B0604030504040204" pitchFamily="34" charset="0"/>
              <a:ea typeface="Verdana" panose="020B0604030504040204" pitchFamily="34" charset="0"/>
            </a:endParaRPr>
          </a:p>
          <a:p>
            <a:r>
              <a:rPr lang="en-US" sz="1600" b="1">
                <a:latin typeface="Verdana"/>
                <a:ea typeface="Verdana"/>
              </a:rPr>
              <a:t>SIGN UP AT: http://www.avayacloud.com</a:t>
            </a:r>
            <a:endParaRPr lang="en-US" sz="1600" b="1" dirty="0">
              <a:latin typeface="Verdana" panose="020B0604030504040204" pitchFamily="34" charset="0"/>
              <a:ea typeface="Verdana" panose="020B0604030504040204" pitchFamily="34" charset="0"/>
            </a:endParaRPr>
          </a:p>
          <a:p>
            <a:endParaRPr lang="en-US" sz="1100" dirty="0">
              <a:latin typeface="Verdana" panose="020B0604030504040204" pitchFamily="34" charset="0"/>
              <a:ea typeface="Verdana" panose="020B0604030504040204" pitchFamily="34" charset="0"/>
            </a:endParaRPr>
          </a:p>
          <a:p>
            <a:pPr>
              <a:lnSpc>
                <a:spcPct val="90000"/>
              </a:lnSpc>
            </a:pPr>
            <a:endParaRPr lang="en-US" sz="800" b="1" dirty="0">
              <a:solidFill>
                <a:srgbClr val="5A5A5A"/>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endParaRPr lang="en-US" sz="800" dirty="0">
              <a:solidFill>
                <a:srgbClr val="FF820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endParaRPr lang="en-US" sz="800" dirty="0">
              <a:solidFill>
                <a:srgbClr val="FF8200"/>
              </a:solidFill>
              <a:latin typeface="Verdana" panose="020B0604030504040204" pitchFamily="34" charset="0"/>
              <a:ea typeface="Verdana" panose="020B0604030504040204" pitchFamily="34" charset="0"/>
              <a:cs typeface="Verdana" panose="020B0604030504040204" pitchFamily="34" charset="0"/>
            </a:endParaRPr>
          </a:p>
          <a:p>
            <a:pPr>
              <a:lnSpc>
                <a:spcPct val="90000"/>
              </a:lnSpc>
            </a:pPr>
            <a:endParaRPr lang="en-US" sz="800" dirty="0">
              <a:latin typeface="Verdana" panose="020B0604030504040204" pitchFamily="34" charset="0"/>
              <a:ea typeface="Verdana" panose="020B0604030504040204" pitchFamily="34" charset="0"/>
              <a:cs typeface="Verdana" panose="020B0604030504040204" pitchFamily="34" charset="0"/>
            </a:endParaRPr>
          </a:p>
          <a:p>
            <a:pPr>
              <a:lnSpc>
                <a:spcPct val="90000"/>
              </a:lnSpc>
            </a:pPr>
            <a:endParaRPr lang="en-US" sz="800" dirty="0">
              <a:latin typeface="Verdana" panose="020B0604030504040204" pitchFamily="34" charset="0"/>
              <a:ea typeface="Verdana" panose="020B0604030504040204" pitchFamily="34" charset="0"/>
              <a:cs typeface="Verdana" panose="020B0604030504040204" pitchFamily="34" charset="0"/>
            </a:endParaRPr>
          </a:p>
        </p:txBody>
      </p:sp>
      <p:grpSp>
        <p:nvGrpSpPr>
          <p:cNvPr id="29" name="Grupo 28">
            <a:extLst>
              <a:ext uri="{FF2B5EF4-FFF2-40B4-BE49-F238E27FC236}">
                <a16:creationId xmlns:a16="http://schemas.microsoft.com/office/drawing/2014/main" id="{579FACCD-E07C-D34C-8CBA-7E129F57D6A9}"/>
              </a:ext>
            </a:extLst>
          </p:cNvPr>
          <p:cNvGrpSpPr/>
          <p:nvPr/>
        </p:nvGrpSpPr>
        <p:grpSpPr>
          <a:xfrm>
            <a:off x="3240032" y="1427243"/>
            <a:ext cx="1804734" cy="54000"/>
            <a:chOff x="4218163" y="2555352"/>
            <a:chExt cx="2406312" cy="72000"/>
          </a:xfrm>
        </p:grpSpPr>
        <p:sp>
          <p:nvSpPr>
            <p:cNvPr id="30" name="Freeform 1">
              <a:extLst>
                <a:ext uri="{FF2B5EF4-FFF2-40B4-BE49-F238E27FC236}">
                  <a16:creationId xmlns:a16="http://schemas.microsoft.com/office/drawing/2014/main" id="{FFC411CC-4556-B54B-A83F-64AAD6C7A7AB}"/>
                </a:ext>
              </a:extLst>
            </p:cNvPr>
            <p:cNvSpPr>
              <a:spLocks noChangeArrowheads="1"/>
            </p:cNvSpPr>
            <p:nvPr/>
          </p:nvSpPr>
          <p:spPr bwMode="auto">
            <a:xfrm>
              <a:off x="5809739" y="2555352"/>
              <a:ext cx="186442" cy="72000"/>
            </a:xfrm>
            <a:custGeom>
              <a:avLst/>
              <a:gdLst>
                <a:gd name="T0" fmla="*/ 2170 w 2171"/>
                <a:gd name="T1" fmla="*/ 837 h 838"/>
                <a:gd name="T2" fmla="*/ 1787 w 2171"/>
                <a:gd name="T3" fmla="*/ 0 h 838"/>
                <a:gd name="T4" fmla="*/ 0 w 2171"/>
                <a:gd name="T5" fmla="*/ 0 h 838"/>
                <a:gd name="T6" fmla="*/ 420 w 2171"/>
                <a:gd name="T7" fmla="*/ 837 h 838"/>
                <a:gd name="T8" fmla="*/ 2170 w 2171"/>
                <a:gd name="T9" fmla="*/ 837 h 838"/>
              </a:gdLst>
              <a:ahLst/>
              <a:cxnLst>
                <a:cxn ang="0">
                  <a:pos x="T0" y="T1"/>
                </a:cxn>
                <a:cxn ang="0">
                  <a:pos x="T2" y="T3"/>
                </a:cxn>
                <a:cxn ang="0">
                  <a:pos x="T4" y="T5"/>
                </a:cxn>
                <a:cxn ang="0">
                  <a:pos x="T6" y="T7"/>
                </a:cxn>
                <a:cxn ang="0">
                  <a:pos x="T8" y="T9"/>
                </a:cxn>
              </a:cxnLst>
              <a:rect l="0" t="0" r="r" b="b"/>
              <a:pathLst>
                <a:path w="2171" h="838">
                  <a:moveTo>
                    <a:pt x="2170" y="837"/>
                  </a:moveTo>
                  <a:lnTo>
                    <a:pt x="1787" y="0"/>
                  </a:lnTo>
                  <a:lnTo>
                    <a:pt x="0" y="0"/>
                  </a:lnTo>
                  <a:lnTo>
                    <a:pt x="420" y="837"/>
                  </a:lnTo>
                  <a:lnTo>
                    <a:pt x="217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1" name="Freeform 2">
              <a:extLst>
                <a:ext uri="{FF2B5EF4-FFF2-40B4-BE49-F238E27FC236}">
                  <a16:creationId xmlns:a16="http://schemas.microsoft.com/office/drawing/2014/main" id="{A46ACBC4-5A99-F44B-9240-7F205EC29B09}"/>
                </a:ext>
              </a:extLst>
            </p:cNvPr>
            <p:cNvSpPr>
              <a:spLocks noChangeArrowheads="1"/>
            </p:cNvSpPr>
            <p:nvPr/>
          </p:nvSpPr>
          <p:spPr bwMode="auto">
            <a:xfrm>
              <a:off x="6057192" y="2555352"/>
              <a:ext cx="338399" cy="72000"/>
            </a:xfrm>
            <a:custGeom>
              <a:avLst/>
              <a:gdLst>
                <a:gd name="T0" fmla="*/ 3937 w 3938"/>
                <a:gd name="T1" fmla="*/ 0 h 838"/>
                <a:gd name="T2" fmla="*/ 0 w 3938"/>
                <a:gd name="T3" fmla="*/ 0 h 838"/>
                <a:gd name="T4" fmla="*/ 346 w 3938"/>
                <a:gd name="T5" fmla="*/ 837 h 838"/>
                <a:gd name="T6" fmla="*/ 3555 w 3938"/>
                <a:gd name="T7" fmla="*/ 837 h 838"/>
                <a:gd name="T8" fmla="*/ 3937 w 3938"/>
                <a:gd name="T9" fmla="*/ 0 h 838"/>
              </a:gdLst>
              <a:ahLst/>
              <a:cxnLst>
                <a:cxn ang="0">
                  <a:pos x="T0" y="T1"/>
                </a:cxn>
                <a:cxn ang="0">
                  <a:pos x="T2" y="T3"/>
                </a:cxn>
                <a:cxn ang="0">
                  <a:pos x="T4" y="T5"/>
                </a:cxn>
                <a:cxn ang="0">
                  <a:pos x="T6" y="T7"/>
                </a:cxn>
                <a:cxn ang="0">
                  <a:pos x="T8" y="T9"/>
                </a:cxn>
              </a:cxnLst>
              <a:rect l="0" t="0" r="r" b="b"/>
              <a:pathLst>
                <a:path w="3938" h="838">
                  <a:moveTo>
                    <a:pt x="3937" y="0"/>
                  </a:moveTo>
                  <a:lnTo>
                    <a:pt x="0" y="0"/>
                  </a:lnTo>
                  <a:lnTo>
                    <a:pt x="346" y="837"/>
                  </a:lnTo>
                  <a:lnTo>
                    <a:pt x="3555" y="837"/>
                  </a:lnTo>
                  <a:lnTo>
                    <a:pt x="3937"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2" name="Freeform 3">
              <a:extLst>
                <a:ext uri="{FF2B5EF4-FFF2-40B4-BE49-F238E27FC236}">
                  <a16:creationId xmlns:a16="http://schemas.microsoft.com/office/drawing/2014/main" id="{3676814D-3070-C64A-9B25-5EC1B6F8DD7E}"/>
                </a:ext>
              </a:extLst>
            </p:cNvPr>
            <p:cNvSpPr>
              <a:spLocks noChangeArrowheads="1"/>
            </p:cNvSpPr>
            <p:nvPr/>
          </p:nvSpPr>
          <p:spPr bwMode="auto">
            <a:xfrm>
              <a:off x="6453570" y="2555352"/>
              <a:ext cx="170905" cy="72000"/>
            </a:xfrm>
            <a:custGeom>
              <a:avLst/>
              <a:gdLst>
                <a:gd name="T0" fmla="*/ 0 w 1987"/>
                <a:gd name="T1" fmla="*/ 837 h 838"/>
                <a:gd name="T2" fmla="*/ 1586 w 1987"/>
                <a:gd name="T3" fmla="*/ 837 h 838"/>
                <a:gd name="T4" fmla="*/ 1986 w 1987"/>
                <a:gd name="T5" fmla="*/ 0 h 838"/>
                <a:gd name="T6" fmla="*/ 419 w 1987"/>
                <a:gd name="T7" fmla="*/ 0 h 838"/>
                <a:gd name="T8" fmla="*/ 0 w 1987"/>
                <a:gd name="T9" fmla="*/ 837 h 838"/>
              </a:gdLst>
              <a:ahLst/>
              <a:cxnLst>
                <a:cxn ang="0">
                  <a:pos x="T0" y="T1"/>
                </a:cxn>
                <a:cxn ang="0">
                  <a:pos x="T2" y="T3"/>
                </a:cxn>
                <a:cxn ang="0">
                  <a:pos x="T4" y="T5"/>
                </a:cxn>
                <a:cxn ang="0">
                  <a:pos x="T6" y="T7"/>
                </a:cxn>
                <a:cxn ang="0">
                  <a:pos x="T8" y="T9"/>
                </a:cxn>
              </a:cxnLst>
              <a:rect l="0" t="0" r="r" b="b"/>
              <a:pathLst>
                <a:path w="1987" h="838">
                  <a:moveTo>
                    <a:pt x="0" y="837"/>
                  </a:moveTo>
                  <a:lnTo>
                    <a:pt x="1586" y="837"/>
                  </a:lnTo>
                  <a:lnTo>
                    <a:pt x="1986" y="0"/>
                  </a:lnTo>
                  <a:lnTo>
                    <a:pt x="419" y="0"/>
                  </a:lnTo>
                  <a:lnTo>
                    <a:pt x="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3" name="Freeform 4">
              <a:extLst>
                <a:ext uri="{FF2B5EF4-FFF2-40B4-BE49-F238E27FC236}">
                  <a16:creationId xmlns:a16="http://schemas.microsoft.com/office/drawing/2014/main" id="{3C3B8718-2DFC-AD43-A689-6DF4BE04E548}"/>
                </a:ext>
              </a:extLst>
            </p:cNvPr>
            <p:cNvSpPr>
              <a:spLocks noChangeArrowheads="1"/>
            </p:cNvSpPr>
            <p:nvPr/>
          </p:nvSpPr>
          <p:spPr bwMode="auto">
            <a:xfrm>
              <a:off x="5566835" y="2555352"/>
              <a:ext cx="178484" cy="72000"/>
            </a:xfrm>
            <a:custGeom>
              <a:avLst/>
              <a:gdLst>
                <a:gd name="T0" fmla="*/ 0 w 2079"/>
                <a:gd name="T1" fmla="*/ 837 h 838"/>
                <a:gd name="T2" fmla="*/ 1677 w 2079"/>
                <a:gd name="T3" fmla="*/ 837 h 838"/>
                <a:gd name="T4" fmla="*/ 2078 w 2079"/>
                <a:gd name="T5" fmla="*/ 0 h 838"/>
                <a:gd name="T6" fmla="*/ 401 w 2079"/>
                <a:gd name="T7" fmla="*/ 0 h 838"/>
                <a:gd name="T8" fmla="*/ 0 w 2079"/>
                <a:gd name="T9" fmla="*/ 837 h 838"/>
              </a:gdLst>
              <a:ahLst/>
              <a:cxnLst>
                <a:cxn ang="0">
                  <a:pos x="T0" y="T1"/>
                </a:cxn>
                <a:cxn ang="0">
                  <a:pos x="T2" y="T3"/>
                </a:cxn>
                <a:cxn ang="0">
                  <a:pos x="T4" y="T5"/>
                </a:cxn>
                <a:cxn ang="0">
                  <a:pos x="T6" y="T7"/>
                </a:cxn>
                <a:cxn ang="0">
                  <a:pos x="T8" y="T9"/>
                </a:cxn>
              </a:cxnLst>
              <a:rect l="0" t="0" r="r" b="b"/>
              <a:pathLst>
                <a:path w="2079" h="838">
                  <a:moveTo>
                    <a:pt x="0" y="837"/>
                  </a:moveTo>
                  <a:lnTo>
                    <a:pt x="1677" y="837"/>
                  </a:lnTo>
                  <a:lnTo>
                    <a:pt x="2078" y="0"/>
                  </a:lnTo>
                  <a:lnTo>
                    <a:pt x="401" y="0"/>
                  </a:lnTo>
                  <a:lnTo>
                    <a:pt x="0"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4" name="Freeform 5">
              <a:extLst>
                <a:ext uri="{FF2B5EF4-FFF2-40B4-BE49-F238E27FC236}">
                  <a16:creationId xmlns:a16="http://schemas.microsoft.com/office/drawing/2014/main" id="{7D6B45A0-D519-2546-B2C8-49B4BEF984D9}"/>
                </a:ext>
              </a:extLst>
            </p:cNvPr>
            <p:cNvSpPr>
              <a:spLocks noChangeArrowheads="1"/>
            </p:cNvSpPr>
            <p:nvPr/>
          </p:nvSpPr>
          <p:spPr bwMode="auto">
            <a:xfrm>
              <a:off x="4218163" y="2555352"/>
              <a:ext cx="648757" cy="72000"/>
            </a:xfrm>
            <a:custGeom>
              <a:avLst/>
              <a:gdLst>
                <a:gd name="T0" fmla="*/ 7547 w 7548"/>
                <a:gd name="T1" fmla="*/ 0 h 838"/>
                <a:gd name="T2" fmla="*/ 0 w 7548"/>
                <a:gd name="T3" fmla="*/ 0 h 838"/>
                <a:gd name="T4" fmla="*/ 0 w 7548"/>
                <a:gd name="T5" fmla="*/ 837 h 838"/>
                <a:gd name="T6" fmla="*/ 7146 w 7548"/>
                <a:gd name="T7" fmla="*/ 837 h 838"/>
                <a:gd name="T8" fmla="*/ 7547 w 7548"/>
                <a:gd name="T9" fmla="*/ 0 h 838"/>
              </a:gdLst>
              <a:ahLst/>
              <a:cxnLst>
                <a:cxn ang="0">
                  <a:pos x="T0" y="T1"/>
                </a:cxn>
                <a:cxn ang="0">
                  <a:pos x="T2" y="T3"/>
                </a:cxn>
                <a:cxn ang="0">
                  <a:pos x="T4" y="T5"/>
                </a:cxn>
                <a:cxn ang="0">
                  <a:pos x="T6" y="T7"/>
                </a:cxn>
                <a:cxn ang="0">
                  <a:pos x="T8" y="T9"/>
                </a:cxn>
              </a:cxnLst>
              <a:rect l="0" t="0" r="r" b="b"/>
              <a:pathLst>
                <a:path w="7548" h="838">
                  <a:moveTo>
                    <a:pt x="7547" y="0"/>
                  </a:moveTo>
                  <a:lnTo>
                    <a:pt x="0" y="0"/>
                  </a:lnTo>
                  <a:lnTo>
                    <a:pt x="0" y="837"/>
                  </a:lnTo>
                  <a:lnTo>
                    <a:pt x="7146" y="837"/>
                  </a:lnTo>
                  <a:lnTo>
                    <a:pt x="7547"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5" name="Freeform 6">
              <a:extLst>
                <a:ext uri="{FF2B5EF4-FFF2-40B4-BE49-F238E27FC236}">
                  <a16:creationId xmlns:a16="http://schemas.microsoft.com/office/drawing/2014/main" id="{0AB2BEC3-BF28-2844-9B3E-FF3C815933B2}"/>
                </a:ext>
              </a:extLst>
            </p:cNvPr>
            <p:cNvSpPr>
              <a:spLocks noChangeArrowheads="1"/>
            </p:cNvSpPr>
            <p:nvPr/>
          </p:nvSpPr>
          <p:spPr bwMode="auto">
            <a:xfrm>
              <a:off x="4930962" y="2555352"/>
              <a:ext cx="180379" cy="72000"/>
            </a:xfrm>
            <a:custGeom>
              <a:avLst/>
              <a:gdLst>
                <a:gd name="T0" fmla="*/ 2097 w 2098"/>
                <a:gd name="T1" fmla="*/ 837 h 838"/>
                <a:gd name="T2" fmla="*/ 1695 w 2098"/>
                <a:gd name="T3" fmla="*/ 0 h 838"/>
                <a:gd name="T4" fmla="*/ 0 w 2098"/>
                <a:gd name="T5" fmla="*/ 0 h 838"/>
                <a:gd name="T6" fmla="*/ 420 w 2098"/>
                <a:gd name="T7" fmla="*/ 837 h 838"/>
                <a:gd name="T8" fmla="*/ 2097 w 2098"/>
                <a:gd name="T9" fmla="*/ 837 h 838"/>
              </a:gdLst>
              <a:ahLst/>
              <a:cxnLst>
                <a:cxn ang="0">
                  <a:pos x="T0" y="T1"/>
                </a:cxn>
                <a:cxn ang="0">
                  <a:pos x="T2" y="T3"/>
                </a:cxn>
                <a:cxn ang="0">
                  <a:pos x="T4" y="T5"/>
                </a:cxn>
                <a:cxn ang="0">
                  <a:pos x="T6" y="T7"/>
                </a:cxn>
                <a:cxn ang="0">
                  <a:pos x="T8" y="T9"/>
                </a:cxn>
              </a:cxnLst>
              <a:rect l="0" t="0" r="r" b="b"/>
              <a:pathLst>
                <a:path w="2098" h="838">
                  <a:moveTo>
                    <a:pt x="2097" y="837"/>
                  </a:moveTo>
                  <a:lnTo>
                    <a:pt x="1695" y="0"/>
                  </a:lnTo>
                  <a:lnTo>
                    <a:pt x="0" y="0"/>
                  </a:lnTo>
                  <a:lnTo>
                    <a:pt x="420" y="837"/>
                  </a:lnTo>
                  <a:lnTo>
                    <a:pt x="2097" y="837"/>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36" name="Freeform 7">
              <a:extLst>
                <a:ext uri="{FF2B5EF4-FFF2-40B4-BE49-F238E27FC236}">
                  <a16:creationId xmlns:a16="http://schemas.microsoft.com/office/drawing/2014/main" id="{9A3CAC62-60BB-634E-86FD-F9E671EB1E42}"/>
                </a:ext>
              </a:extLst>
            </p:cNvPr>
            <p:cNvSpPr>
              <a:spLocks noChangeArrowheads="1"/>
            </p:cNvSpPr>
            <p:nvPr/>
          </p:nvSpPr>
          <p:spPr bwMode="auto">
            <a:xfrm>
              <a:off x="5168941" y="2555352"/>
              <a:ext cx="339915" cy="72000"/>
            </a:xfrm>
            <a:custGeom>
              <a:avLst/>
              <a:gdLst>
                <a:gd name="T0" fmla="*/ 0 w 3956"/>
                <a:gd name="T1" fmla="*/ 0 h 838"/>
                <a:gd name="T2" fmla="*/ 383 w 3956"/>
                <a:gd name="T3" fmla="*/ 837 h 838"/>
                <a:gd name="T4" fmla="*/ 3572 w 3956"/>
                <a:gd name="T5" fmla="*/ 837 h 838"/>
                <a:gd name="T6" fmla="*/ 3955 w 3956"/>
                <a:gd name="T7" fmla="*/ 0 h 838"/>
                <a:gd name="T8" fmla="*/ 0 w 3956"/>
                <a:gd name="T9" fmla="*/ 0 h 838"/>
              </a:gdLst>
              <a:ahLst/>
              <a:cxnLst>
                <a:cxn ang="0">
                  <a:pos x="T0" y="T1"/>
                </a:cxn>
                <a:cxn ang="0">
                  <a:pos x="T2" y="T3"/>
                </a:cxn>
                <a:cxn ang="0">
                  <a:pos x="T4" y="T5"/>
                </a:cxn>
                <a:cxn ang="0">
                  <a:pos x="T6" y="T7"/>
                </a:cxn>
                <a:cxn ang="0">
                  <a:pos x="T8" y="T9"/>
                </a:cxn>
              </a:cxnLst>
              <a:rect l="0" t="0" r="r" b="b"/>
              <a:pathLst>
                <a:path w="3956" h="838">
                  <a:moveTo>
                    <a:pt x="0" y="0"/>
                  </a:moveTo>
                  <a:lnTo>
                    <a:pt x="383" y="837"/>
                  </a:lnTo>
                  <a:lnTo>
                    <a:pt x="3572" y="837"/>
                  </a:lnTo>
                  <a:lnTo>
                    <a:pt x="3955" y="0"/>
                  </a:lnTo>
                  <a:lnTo>
                    <a:pt x="0" y="0"/>
                  </a:ln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326689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Thank you.</a:t>
            </a:r>
          </a:p>
        </p:txBody>
      </p:sp>
    </p:spTree>
    <p:extLst>
      <p:ext uri="{BB962C8B-B14F-4D97-AF65-F5344CB8AC3E}">
        <p14:creationId xmlns:p14="http://schemas.microsoft.com/office/powerpoint/2010/main" val="202185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85CA079-9D57-A14C-AD3D-D1A32EAA8350}"/>
              </a:ext>
            </a:extLst>
          </p:cNvPr>
          <p:cNvSpPr>
            <a:spLocks noGrp="1"/>
          </p:cNvSpPr>
          <p:nvPr>
            <p:ph type="body" sz="quarter" idx="14"/>
          </p:nvPr>
        </p:nvSpPr>
        <p:spPr/>
        <p:txBody>
          <a:bodyPr vert="horz" lIns="91440" tIns="45720" rIns="91440" bIns="45720" rtlCol="0" anchor="t">
            <a:noAutofit/>
          </a:bodyPr>
          <a:lstStyle/>
          <a:p>
            <a:r>
              <a:rPr lang="en-US" dirty="0"/>
              <a:t>Cloud Sales Specialist, </a:t>
            </a:r>
            <a:r>
              <a:rPr lang="en-US" dirty="0" err="1"/>
              <a:t>CPaaS</a:t>
            </a:r>
            <a:endParaRPr lang="en-US" dirty="0" err="1">
              <a:ea typeface="Verdana"/>
              <a:cs typeface="Verdana"/>
            </a:endParaRPr>
          </a:p>
        </p:txBody>
      </p:sp>
      <p:sp>
        <p:nvSpPr>
          <p:cNvPr id="6" name="Text Placeholder 5">
            <a:extLst>
              <a:ext uri="{FF2B5EF4-FFF2-40B4-BE49-F238E27FC236}">
                <a16:creationId xmlns:a16="http://schemas.microsoft.com/office/drawing/2014/main" id="{EA17B5AB-D1A9-2D4E-83AE-435FD7633698}"/>
              </a:ext>
            </a:extLst>
          </p:cNvPr>
          <p:cNvSpPr>
            <a:spLocks noGrp="1"/>
          </p:cNvSpPr>
          <p:nvPr>
            <p:ph type="body" sz="quarter" idx="15"/>
          </p:nvPr>
        </p:nvSpPr>
        <p:spPr/>
        <p:txBody>
          <a:bodyPr/>
          <a:lstStyle/>
          <a:p>
            <a:r>
              <a:rPr lang="en-US">
                <a:latin typeface="Times"/>
                <a:cs typeface="Times"/>
              </a:rPr>
              <a:t>Phillip Kujawa</a:t>
            </a:r>
            <a:endParaRPr lang="en-US"/>
          </a:p>
        </p:txBody>
      </p:sp>
      <p:pic>
        <p:nvPicPr>
          <p:cNvPr id="9" name="Picture 9" descr="A young person wearing a suit and tie smiling at the camera&#10;&#10;Description generated with very high confidence">
            <a:extLst>
              <a:ext uri="{FF2B5EF4-FFF2-40B4-BE49-F238E27FC236}">
                <a16:creationId xmlns:a16="http://schemas.microsoft.com/office/drawing/2014/main" id="{894C7B65-8152-46B6-923F-894B98409F79}"/>
              </a:ext>
            </a:extLst>
          </p:cNvPr>
          <p:cNvPicPr>
            <a:picLocks noChangeAspect="1"/>
          </p:cNvPicPr>
          <p:nvPr/>
        </p:nvPicPr>
        <p:blipFill>
          <a:blip r:embed="rId2"/>
          <a:stretch>
            <a:fillRect/>
          </a:stretch>
        </p:blipFill>
        <p:spPr>
          <a:xfrm>
            <a:off x="1979645" y="2546365"/>
            <a:ext cx="1588537" cy="1112126"/>
          </a:xfrm>
          <a:prstGeom prst="rect">
            <a:avLst/>
          </a:prstGeom>
          <a:ln w="57150">
            <a:solidFill>
              <a:srgbClr val="C00000"/>
            </a:solidFill>
          </a:ln>
        </p:spPr>
      </p:pic>
    </p:spTree>
    <p:extLst>
      <p:ext uri="{BB962C8B-B14F-4D97-AF65-F5344CB8AC3E}">
        <p14:creationId xmlns:p14="http://schemas.microsoft.com/office/powerpoint/2010/main" val="4047105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logo&#10;&#10;Description generated with very high confidence">
            <a:extLst>
              <a:ext uri="{FF2B5EF4-FFF2-40B4-BE49-F238E27FC236}">
                <a16:creationId xmlns:a16="http://schemas.microsoft.com/office/drawing/2014/main" id="{BFDA3B44-3FEE-45D5-AE5C-2181918A72DD}"/>
              </a:ext>
            </a:extLst>
          </p:cNvPr>
          <p:cNvPicPr>
            <a:picLocks noChangeAspect="1"/>
          </p:cNvPicPr>
          <p:nvPr/>
        </p:nvPicPr>
        <p:blipFill>
          <a:blip r:embed="rId3"/>
          <a:stretch>
            <a:fillRect/>
          </a:stretch>
        </p:blipFill>
        <p:spPr>
          <a:xfrm>
            <a:off x="3284943" y="464563"/>
            <a:ext cx="2708617" cy="771521"/>
          </a:xfrm>
          <a:prstGeom prst="rect">
            <a:avLst/>
          </a:prstGeom>
        </p:spPr>
      </p:pic>
      <p:pic>
        <p:nvPicPr>
          <p:cNvPr id="3" name="Picture 3" descr="A close up of a logo&#10;&#10;Description generated with very high confidence">
            <a:extLst>
              <a:ext uri="{FF2B5EF4-FFF2-40B4-BE49-F238E27FC236}">
                <a16:creationId xmlns:a16="http://schemas.microsoft.com/office/drawing/2014/main" id="{6A0023A0-7AB1-4851-BAA3-CDC5008712BB}"/>
              </a:ext>
            </a:extLst>
          </p:cNvPr>
          <p:cNvPicPr>
            <a:picLocks noChangeAspect="1"/>
          </p:cNvPicPr>
          <p:nvPr/>
        </p:nvPicPr>
        <p:blipFill>
          <a:blip r:embed="rId4"/>
          <a:stretch>
            <a:fillRect/>
          </a:stretch>
        </p:blipFill>
        <p:spPr>
          <a:xfrm>
            <a:off x="6037933" y="1045110"/>
            <a:ext cx="2659003" cy="1015840"/>
          </a:xfrm>
          <a:prstGeom prst="rect">
            <a:avLst/>
          </a:prstGeom>
        </p:spPr>
      </p:pic>
      <p:pic>
        <p:nvPicPr>
          <p:cNvPr id="4" name="Picture 4" descr="A picture containing drawing&#10;&#10;Description generated with very high confidence">
            <a:extLst>
              <a:ext uri="{FF2B5EF4-FFF2-40B4-BE49-F238E27FC236}">
                <a16:creationId xmlns:a16="http://schemas.microsoft.com/office/drawing/2014/main" id="{1ADB7B71-A32B-4079-8C80-5DB249348A59}"/>
              </a:ext>
            </a:extLst>
          </p:cNvPr>
          <p:cNvPicPr>
            <a:picLocks noChangeAspect="1"/>
          </p:cNvPicPr>
          <p:nvPr/>
        </p:nvPicPr>
        <p:blipFill>
          <a:blip r:embed="rId5"/>
          <a:stretch>
            <a:fillRect/>
          </a:stretch>
        </p:blipFill>
        <p:spPr>
          <a:xfrm>
            <a:off x="1078529" y="817728"/>
            <a:ext cx="2064866" cy="1242902"/>
          </a:xfrm>
          <a:prstGeom prst="rect">
            <a:avLst/>
          </a:prstGeom>
        </p:spPr>
      </p:pic>
      <p:sp>
        <p:nvSpPr>
          <p:cNvPr id="5" name="TextBox 4">
            <a:extLst>
              <a:ext uri="{FF2B5EF4-FFF2-40B4-BE49-F238E27FC236}">
                <a16:creationId xmlns:a16="http://schemas.microsoft.com/office/drawing/2014/main" id="{E172AF94-3B6B-4ED2-8030-627DD3A98777}"/>
              </a:ext>
            </a:extLst>
          </p:cNvPr>
          <p:cNvSpPr txBox="1"/>
          <p:nvPr/>
        </p:nvSpPr>
        <p:spPr>
          <a:xfrm>
            <a:off x="3203784" y="15882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6" name="Picture 6" descr="A close up of a logo&#10;&#10;Description generated with very high confidence">
            <a:extLst>
              <a:ext uri="{FF2B5EF4-FFF2-40B4-BE49-F238E27FC236}">
                <a16:creationId xmlns:a16="http://schemas.microsoft.com/office/drawing/2014/main" id="{A4500E39-E690-4F5C-98FD-6B4939DDA32B}"/>
              </a:ext>
            </a:extLst>
          </p:cNvPr>
          <p:cNvPicPr>
            <a:picLocks noChangeAspect="1"/>
          </p:cNvPicPr>
          <p:nvPr/>
        </p:nvPicPr>
        <p:blipFill>
          <a:blip r:embed="rId6"/>
          <a:stretch>
            <a:fillRect/>
          </a:stretch>
        </p:blipFill>
        <p:spPr>
          <a:xfrm>
            <a:off x="2829644" y="4183987"/>
            <a:ext cx="2388407" cy="1086894"/>
          </a:xfrm>
          <a:prstGeom prst="rect">
            <a:avLst/>
          </a:prstGeom>
        </p:spPr>
      </p:pic>
      <p:pic>
        <p:nvPicPr>
          <p:cNvPr id="13" name="Picture 13">
            <a:extLst>
              <a:ext uri="{FF2B5EF4-FFF2-40B4-BE49-F238E27FC236}">
                <a16:creationId xmlns:a16="http://schemas.microsoft.com/office/drawing/2014/main" id="{6D91A201-8FB3-4CB7-AEA1-801396DF55FF}"/>
              </a:ext>
            </a:extLst>
          </p:cNvPr>
          <p:cNvPicPr>
            <a:picLocks noChangeAspect="1"/>
          </p:cNvPicPr>
          <p:nvPr/>
        </p:nvPicPr>
        <p:blipFill>
          <a:blip r:embed="rId7"/>
          <a:stretch>
            <a:fillRect/>
          </a:stretch>
        </p:blipFill>
        <p:spPr>
          <a:xfrm>
            <a:off x="272594" y="4494176"/>
            <a:ext cx="2346237" cy="519730"/>
          </a:xfrm>
          <a:prstGeom prst="rect">
            <a:avLst/>
          </a:prstGeom>
        </p:spPr>
      </p:pic>
      <p:sp>
        <p:nvSpPr>
          <p:cNvPr id="15" name="Oval 14">
            <a:extLst>
              <a:ext uri="{FF2B5EF4-FFF2-40B4-BE49-F238E27FC236}">
                <a16:creationId xmlns:a16="http://schemas.microsoft.com/office/drawing/2014/main" id="{90A272FF-D588-485A-800C-61DDBA7D61A9}"/>
              </a:ext>
            </a:extLst>
          </p:cNvPr>
          <p:cNvSpPr/>
          <p:nvPr/>
        </p:nvSpPr>
        <p:spPr>
          <a:xfrm>
            <a:off x="6059938" y="800248"/>
            <a:ext cx="2615005" cy="1569976"/>
          </a:xfrm>
          <a:prstGeom prst="ellipse">
            <a:avLst/>
          </a:prstGeom>
          <a:noFill/>
          <a:ln w="57150">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CAD8F18-AB5B-4DC7-BED7-EA0C199DD5E7}"/>
              </a:ext>
            </a:extLst>
          </p:cNvPr>
          <p:cNvSpPr/>
          <p:nvPr/>
        </p:nvSpPr>
        <p:spPr>
          <a:xfrm>
            <a:off x="831825" y="766914"/>
            <a:ext cx="2615005" cy="1569976"/>
          </a:xfrm>
          <a:prstGeom prst="ellipse">
            <a:avLst/>
          </a:prstGeom>
          <a:noFill/>
          <a:ln w="57150">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close up of a sign&#10;&#10;Description generated with high confidence">
            <a:extLst>
              <a:ext uri="{FF2B5EF4-FFF2-40B4-BE49-F238E27FC236}">
                <a16:creationId xmlns:a16="http://schemas.microsoft.com/office/drawing/2014/main" id="{EABE7B2E-4574-4CE9-A665-8BA1AD1C927E}"/>
              </a:ext>
            </a:extLst>
          </p:cNvPr>
          <p:cNvPicPr>
            <a:picLocks noChangeAspect="1"/>
          </p:cNvPicPr>
          <p:nvPr/>
        </p:nvPicPr>
        <p:blipFill>
          <a:blip r:embed="rId8"/>
          <a:stretch>
            <a:fillRect/>
          </a:stretch>
        </p:blipFill>
        <p:spPr>
          <a:xfrm>
            <a:off x="3392987" y="2677387"/>
            <a:ext cx="2743919" cy="1079093"/>
          </a:xfrm>
          <a:prstGeom prst="rect">
            <a:avLst/>
          </a:prstGeom>
        </p:spPr>
      </p:pic>
      <p:pic>
        <p:nvPicPr>
          <p:cNvPr id="10" name="Picture 10" descr="A picture containing plate, food, drawing&#10;&#10;Description generated with very high confidence">
            <a:extLst>
              <a:ext uri="{FF2B5EF4-FFF2-40B4-BE49-F238E27FC236}">
                <a16:creationId xmlns:a16="http://schemas.microsoft.com/office/drawing/2014/main" id="{2785084B-B699-445C-BB21-E3F49AB61C95}"/>
              </a:ext>
            </a:extLst>
          </p:cNvPr>
          <p:cNvPicPr>
            <a:picLocks noChangeAspect="1"/>
          </p:cNvPicPr>
          <p:nvPr/>
        </p:nvPicPr>
        <p:blipFill>
          <a:blip r:embed="rId9"/>
          <a:stretch>
            <a:fillRect/>
          </a:stretch>
        </p:blipFill>
        <p:spPr>
          <a:xfrm>
            <a:off x="5957622" y="4288379"/>
            <a:ext cx="2743919" cy="684657"/>
          </a:xfrm>
          <a:prstGeom prst="rect">
            <a:avLst/>
          </a:prstGeom>
        </p:spPr>
      </p:pic>
      <p:pic>
        <p:nvPicPr>
          <p:cNvPr id="12" name="Picture 13" descr="A picture containing game&#10;&#10;Description generated with very high confidence">
            <a:extLst>
              <a:ext uri="{FF2B5EF4-FFF2-40B4-BE49-F238E27FC236}">
                <a16:creationId xmlns:a16="http://schemas.microsoft.com/office/drawing/2014/main" id="{B7DCD2B2-8CCC-4F20-BF3D-8FD6DD2DBA6E}"/>
              </a:ext>
            </a:extLst>
          </p:cNvPr>
          <p:cNvPicPr>
            <a:picLocks noChangeAspect="1"/>
          </p:cNvPicPr>
          <p:nvPr/>
        </p:nvPicPr>
        <p:blipFill>
          <a:blip r:embed="rId10"/>
          <a:stretch>
            <a:fillRect/>
          </a:stretch>
        </p:blipFill>
        <p:spPr>
          <a:xfrm>
            <a:off x="714081" y="2504637"/>
            <a:ext cx="1977273" cy="1530570"/>
          </a:xfrm>
          <a:prstGeom prst="rect">
            <a:avLst/>
          </a:prstGeom>
        </p:spPr>
      </p:pic>
      <p:pic>
        <p:nvPicPr>
          <p:cNvPr id="17" name="Picture 17">
            <a:extLst>
              <a:ext uri="{FF2B5EF4-FFF2-40B4-BE49-F238E27FC236}">
                <a16:creationId xmlns:a16="http://schemas.microsoft.com/office/drawing/2014/main" id="{153ECD91-F6F6-45C1-9979-33E99F6D8C70}"/>
              </a:ext>
            </a:extLst>
          </p:cNvPr>
          <p:cNvPicPr>
            <a:picLocks noChangeAspect="1"/>
          </p:cNvPicPr>
          <p:nvPr/>
        </p:nvPicPr>
        <p:blipFill>
          <a:blip r:embed="rId11"/>
          <a:stretch>
            <a:fillRect/>
          </a:stretch>
        </p:blipFill>
        <p:spPr>
          <a:xfrm>
            <a:off x="185442" y="154118"/>
            <a:ext cx="1514475" cy="504825"/>
          </a:xfrm>
          <a:prstGeom prst="rect">
            <a:avLst/>
          </a:prstGeom>
        </p:spPr>
      </p:pic>
      <p:pic>
        <p:nvPicPr>
          <p:cNvPr id="19" name="Picture 19">
            <a:extLst>
              <a:ext uri="{FF2B5EF4-FFF2-40B4-BE49-F238E27FC236}">
                <a16:creationId xmlns:a16="http://schemas.microsoft.com/office/drawing/2014/main" id="{7597656B-3872-4FF9-9649-2DA27AA98C5B}"/>
              </a:ext>
            </a:extLst>
          </p:cNvPr>
          <p:cNvPicPr>
            <a:picLocks noChangeAspect="1"/>
          </p:cNvPicPr>
          <p:nvPr/>
        </p:nvPicPr>
        <p:blipFill>
          <a:blip r:embed="rId12"/>
          <a:stretch>
            <a:fillRect/>
          </a:stretch>
        </p:blipFill>
        <p:spPr>
          <a:xfrm>
            <a:off x="7783252" y="40309"/>
            <a:ext cx="1236777" cy="767793"/>
          </a:xfrm>
          <a:prstGeom prst="rect">
            <a:avLst/>
          </a:prstGeom>
        </p:spPr>
      </p:pic>
      <p:pic>
        <p:nvPicPr>
          <p:cNvPr id="21" name="Picture 21">
            <a:extLst>
              <a:ext uri="{FF2B5EF4-FFF2-40B4-BE49-F238E27FC236}">
                <a16:creationId xmlns:a16="http://schemas.microsoft.com/office/drawing/2014/main" id="{621C4228-78C3-4C0B-A67D-BA7D4C7A95E2}"/>
              </a:ext>
            </a:extLst>
          </p:cNvPr>
          <p:cNvPicPr>
            <a:picLocks noChangeAspect="1"/>
          </p:cNvPicPr>
          <p:nvPr/>
        </p:nvPicPr>
        <p:blipFill>
          <a:blip r:embed="rId13"/>
          <a:stretch>
            <a:fillRect/>
          </a:stretch>
        </p:blipFill>
        <p:spPr>
          <a:xfrm>
            <a:off x="6888735" y="2860103"/>
            <a:ext cx="1576436" cy="984610"/>
          </a:xfrm>
          <a:prstGeom prst="rect">
            <a:avLst/>
          </a:prstGeom>
        </p:spPr>
      </p:pic>
      <p:pic>
        <p:nvPicPr>
          <p:cNvPr id="25" name="Picture 25">
            <a:extLst>
              <a:ext uri="{FF2B5EF4-FFF2-40B4-BE49-F238E27FC236}">
                <a16:creationId xmlns:a16="http://schemas.microsoft.com/office/drawing/2014/main" id="{7149FBBB-7D79-4571-8663-ABD0EFCD1C60}"/>
              </a:ext>
            </a:extLst>
          </p:cNvPr>
          <p:cNvPicPr>
            <a:picLocks noChangeAspect="1"/>
          </p:cNvPicPr>
          <p:nvPr/>
        </p:nvPicPr>
        <p:blipFill>
          <a:blip r:embed="rId14"/>
          <a:stretch>
            <a:fillRect/>
          </a:stretch>
        </p:blipFill>
        <p:spPr>
          <a:xfrm>
            <a:off x="3810001" y="2052735"/>
            <a:ext cx="1901072" cy="360477"/>
          </a:xfrm>
          <a:prstGeom prst="rect">
            <a:avLst/>
          </a:prstGeom>
        </p:spPr>
      </p:pic>
    </p:spTree>
    <p:extLst>
      <p:ext uri="{BB962C8B-B14F-4D97-AF65-F5344CB8AC3E}">
        <p14:creationId xmlns:p14="http://schemas.microsoft.com/office/powerpoint/2010/main" val="115124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F3CA0C-8B3D-A846-83F9-4AA064D2DE69}"/>
              </a:ext>
            </a:extLst>
          </p:cNvPr>
          <p:cNvSpPr>
            <a:spLocks noGrp="1"/>
          </p:cNvSpPr>
          <p:nvPr>
            <p:ph type="title"/>
          </p:nvPr>
        </p:nvSpPr>
        <p:spPr>
          <a:xfrm>
            <a:off x="867025" y="735217"/>
            <a:ext cx="4134429" cy="402965"/>
          </a:xfrm>
        </p:spPr>
        <p:txBody>
          <a:bodyPr>
            <a:normAutofit/>
          </a:bodyPr>
          <a:lstStyle/>
          <a:p>
            <a:r>
              <a:rPr lang="en-US" sz="2600" dirty="0">
                <a:ea typeface="+mj-lt"/>
                <a:cs typeface="+mj-lt"/>
              </a:rPr>
              <a:t>Avaya Hackathon Stats</a:t>
            </a:r>
            <a:endParaRPr lang="en-US" dirty="0">
              <a:ea typeface="+mj-lt"/>
              <a:cs typeface="+mj-lt"/>
            </a:endParaRPr>
          </a:p>
        </p:txBody>
      </p:sp>
      <p:sp>
        <p:nvSpPr>
          <p:cNvPr id="3" name="Forma libre 2">
            <a:extLst>
              <a:ext uri="{FF2B5EF4-FFF2-40B4-BE49-F238E27FC236}">
                <a16:creationId xmlns:a16="http://schemas.microsoft.com/office/drawing/2014/main" id="{FF6FCC68-10A4-344F-86A0-A74638D6DFC1}"/>
              </a:ext>
            </a:extLst>
          </p:cNvPr>
          <p:cNvSpPr/>
          <p:nvPr/>
        </p:nvSpPr>
        <p:spPr>
          <a:xfrm>
            <a:off x="6405254" y="285751"/>
            <a:ext cx="447365" cy="4849517"/>
          </a:xfrm>
          <a:custGeom>
            <a:avLst/>
            <a:gdLst>
              <a:gd name="connsiteX0" fmla="*/ 0 w 596486"/>
              <a:gd name="connsiteY0" fmla="*/ 6429278 h 6472800"/>
              <a:gd name="connsiteX1" fmla="*/ 43522 w 596486"/>
              <a:gd name="connsiteY1" fmla="*/ 6472800 h 6472800"/>
              <a:gd name="connsiteX2" fmla="*/ 0 w 596486"/>
              <a:gd name="connsiteY2" fmla="*/ 6472800 h 6472800"/>
              <a:gd name="connsiteX3" fmla="*/ 366648 w 596486"/>
              <a:gd name="connsiteY3" fmla="*/ 5501230 h 6472800"/>
              <a:gd name="connsiteX4" fmla="*/ 596486 w 596486"/>
              <a:gd name="connsiteY4" fmla="*/ 5731061 h 6472800"/>
              <a:gd name="connsiteX5" fmla="*/ 596486 w 596486"/>
              <a:gd name="connsiteY5" fmla="*/ 6054454 h 6472800"/>
              <a:gd name="connsiteX6" fmla="*/ 514654 w 596486"/>
              <a:gd name="connsiteY6" fmla="*/ 5972523 h 6472800"/>
              <a:gd name="connsiteX7" fmla="*/ 366648 w 596486"/>
              <a:gd name="connsiteY7" fmla="*/ 5824676 h 6472800"/>
              <a:gd name="connsiteX8" fmla="*/ 366648 w 596486"/>
              <a:gd name="connsiteY8" fmla="*/ 5825139 h 6472800"/>
              <a:gd name="connsiteX9" fmla="*/ 43347 w 596486"/>
              <a:gd name="connsiteY9" fmla="*/ 6148430 h 6472800"/>
              <a:gd name="connsiteX10" fmla="*/ 366648 w 596486"/>
              <a:gd name="connsiteY10" fmla="*/ 6148430 h 6472800"/>
              <a:gd name="connsiteX11" fmla="*/ 596486 w 596486"/>
              <a:gd name="connsiteY11" fmla="*/ 6378589 h 6472800"/>
              <a:gd name="connsiteX12" fmla="*/ 596486 w 596486"/>
              <a:gd name="connsiteY12" fmla="*/ 6472800 h 6472800"/>
              <a:gd name="connsiteX13" fmla="*/ 367109 w 596486"/>
              <a:gd name="connsiteY13" fmla="*/ 6472800 h 6472800"/>
              <a:gd name="connsiteX14" fmla="*/ 190736 w 596486"/>
              <a:gd name="connsiteY14" fmla="*/ 6296432 h 6472800"/>
              <a:gd name="connsiteX15" fmla="*/ 42884 w 596486"/>
              <a:gd name="connsiteY15" fmla="*/ 6148430 h 6472800"/>
              <a:gd name="connsiteX16" fmla="*/ 0 w 596486"/>
              <a:gd name="connsiteY16" fmla="*/ 6148430 h 6472800"/>
              <a:gd name="connsiteX17" fmla="*/ 0 w 596486"/>
              <a:gd name="connsiteY17" fmla="*/ 5868190 h 6472800"/>
              <a:gd name="connsiteX18" fmla="*/ 207696 w 596486"/>
              <a:gd name="connsiteY18" fmla="*/ 5660795 h 6472800"/>
              <a:gd name="connsiteX19" fmla="*/ 0 w 596486"/>
              <a:gd name="connsiteY19" fmla="*/ 5134619 h 6472800"/>
              <a:gd name="connsiteX20" fmla="*/ 28971 w 596486"/>
              <a:gd name="connsiteY20" fmla="*/ 5163607 h 6472800"/>
              <a:gd name="connsiteX21" fmla="*/ 43306 w 596486"/>
              <a:gd name="connsiteY21" fmla="*/ 5177487 h 6472800"/>
              <a:gd name="connsiteX22" fmla="*/ 366525 w 596486"/>
              <a:gd name="connsiteY22" fmla="*/ 5177487 h 6472800"/>
              <a:gd name="connsiteX23" fmla="*/ 45463 w 596486"/>
              <a:gd name="connsiteY23" fmla="*/ 5498732 h 6472800"/>
              <a:gd name="connsiteX24" fmla="*/ 0 w 596486"/>
              <a:gd name="connsiteY24" fmla="*/ 5544350 h 6472800"/>
              <a:gd name="connsiteX25" fmla="*/ 0 w 596486"/>
              <a:gd name="connsiteY25" fmla="*/ 5220437 h 6472800"/>
              <a:gd name="connsiteX26" fmla="*/ 42843 w 596486"/>
              <a:gd name="connsiteY26" fmla="*/ 5177487 h 6472800"/>
              <a:gd name="connsiteX27" fmla="*/ 14791 w 596486"/>
              <a:gd name="connsiteY27" fmla="*/ 5177487 h 6472800"/>
              <a:gd name="connsiteX28" fmla="*/ 0 w 596486"/>
              <a:gd name="connsiteY28" fmla="*/ 5177487 h 6472800"/>
              <a:gd name="connsiteX29" fmla="*/ 0 w 596486"/>
              <a:gd name="connsiteY29" fmla="*/ 4486668 h 6472800"/>
              <a:gd name="connsiteX30" fmla="*/ 353033 w 596486"/>
              <a:gd name="connsiteY30" fmla="*/ 4839680 h 6472800"/>
              <a:gd name="connsiteX31" fmla="*/ 596486 w 596486"/>
              <a:gd name="connsiteY31" fmla="*/ 5083061 h 6472800"/>
              <a:gd name="connsiteX32" fmla="*/ 596486 w 596486"/>
              <a:gd name="connsiteY32" fmla="*/ 5406936 h 6472800"/>
              <a:gd name="connsiteX33" fmla="*/ 190806 w 596486"/>
              <a:gd name="connsiteY33" fmla="*/ 5001281 h 6472800"/>
              <a:gd name="connsiteX34" fmla="*/ 0 w 596486"/>
              <a:gd name="connsiteY34" fmla="*/ 4810486 h 6472800"/>
              <a:gd name="connsiteX35" fmla="*/ 0 w 596486"/>
              <a:gd name="connsiteY35" fmla="*/ 3839310 h 6472800"/>
              <a:gd name="connsiteX36" fmla="*/ 29042 w 596486"/>
              <a:gd name="connsiteY36" fmla="*/ 3868381 h 6472800"/>
              <a:gd name="connsiteX37" fmla="*/ 366758 w 596486"/>
              <a:gd name="connsiteY37" fmla="*/ 4206077 h 6472800"/>
              <a:gd name="connsiteX38" fmla="*/ 596486 w 596486"/>
              <a:gd name="connsiteY38" fmla="*/ 4435677 h 6472800"/>
              <a:gd name="connsiteX39" fmla="*/ 596486 w 596486"/>
              <a:gd name="connsiteY39" fmla="*/ 4759186 h 6472800"/>
              <a:gd name="connsiteX40" fmla="*/ 514797 w 596486"/>
              <a:gd name="connsiteY40" fmla="*/ 4677462 h 6472800"/>
              <a:gd name="connsiteX41" fmla="*/ 0 w 596486"/>
              <a:gd name="connsiteY41" fmla="*/ 4162696 h 6472800"/>
              <a:gd name="connsiteX42" fmla="*/ 596486 w 596486"/>
              <a:gd name="connsiteY42" fmla="*/ 3652852 h 6472800"/>
              <a:gd name="connsiteX43" fmla="*/ 596486 w 596486"/>
              <a:gd name="connsiteY43" fmla="*/ 3976663 h 6472800"/>
              <a:gd name="connsiteX44" fmla="*/ 369534 w 596486"/>
              <a:gd name="connsiteY44" fmla="*/ 4203764 h 6472800"/>
              <a:gd name="connsiteX45" fmla="*/ 366758 w 596486"/>
              <a:gd name="connsiteY45" fmla="*/ 4206077 h 6472800"/>
              <a:gd name="connsiteX46" fmla="*/ 366758 w 596486"/>
              <a:gd name="connsiteY46" fmla="*/ 3882567 h 6472800"/>
              <a:gd name="connsiteX47" fmla="*/ 366648 w 596486"/>
              <a:gd name="connsiteY47" fmla="*/ 2266453 h 6472800"/>
              <a:gd name="connsiteX48" fmla="*/ 596486 w 596486"/>
              <a:gd name="connsiteY48" fmla="*/ 2496284 h 6472800"/>
              <a:gd name="connsiteX49" fmla="*/ 596486 w 596486"/>
              <a:gd name="connsiteY49" fmla="*/ 2819676 h 6472800"/>
              <a:gd name="connsiteX50" fmla="*/ 514654 w 596486"/>
              <a:gd name="connsiteY50" fmla="*/ 2737746 h 6472800"/>
              <a:gd name="connsiteX51" fmla="*/ 366648 w 596486"/>
              <a:gd name="connsiteY51" fmla="*/ 2589899 h 6472800"/>
              <a:gd name="connsiteX52" fmla="*/ 366648 w 596486"/>
              <a:gd name="connsiteY52" fmla="*/ 2590361 h 6472800"/>
              <a:gd name="connsiteX53" fmla="*/ 43347 w 596486"/>
              <a:gd name="connsiteY53" fmla="*/ 2913652 h 6472800"/>
              <a:gd name="connsiteX54" fmla="*/ 366648 w 596486"/>
              <a:gd name="connsiteY54" fmla="*/ 2913652 h 6472800"/>
              <a:gd name="connsiteX55" fmla="*/ 596486 w 596486"/>
              <a:gd name="connsiteY55" fmla="*/ 3143812 h 6472800"/>
              <a:gd name="connsiteX56" fmla="*/ 596486 w 596486"/>
              <a:gd name="connsiteY56" fmla="*/ 3329139 h 6472800"/>
              <a:gd name="connsiteX57" fmla="*/ 366839 w 596486"/>
              <a:gd name="connsiteY57" fmla="*/ 3558691 h 6472800"/>
              <a:gd name="connsiteX58" fmla="*/ 366839 w 596486"/>
              <a:gd name="connsiteY58" fmla="*/ 3881986 h 6472800"/>
              <a:gd name="connsiteX59" fmla="*/ 190859 w 596486"/>
              <a:gd name="connsiteY59" fmla="*/ 3706077 h 6472800"/>
              <a:gd name="connsiteX60" fmla="*/ 0 w 596486"/>
              <a:gd name="connsiteY60" fmla="*/ 3515298 h 6472800"/>
              <a:gd name="connsiteX61" fmla="*/ 0 w 596486"/>
              <a:gd name="connsiteY61" fmla="*/ 3194501 h 6472800"/>
              <a:gd name="connsiteX62" fmla="*/ 40277 w 596486"/>
              <a:gd name="connsiteY62" fmla="*/ 3234778 h 6472800"/>
              <a:gd name="connsiteX63" fmla="*/ 43410 w 596486"/>
              <a:gd name="connsiteY63" fmla="*/ 3234778 h 6472800"/>
              <a:gd name="connsiteX64" fmla="*/ 353113 w 596486"/>
              <a:gd name="connsiteY64" fmla="*/ 3544352 h 6472800"/>
              <a:gd name="connsiteX65" fmla="*/ 366839 w 596486"/>
              <a:gd name="connsiteY65" fmla="*/ 3558228 h 6472800"/>
              <a:gd name="connsiteX66" fmla="*/ 366839 w 596486"/>
              <a:gd name="connsiteY66" fmla="*/ 3237753 h 6472800"/>
              <a:gd name="connsiteX67" fmla="*/ 190736 w 596486"/>
              <a:gd name="connsiteY67" fmla="*/ 3061655 h 6472800"/>
              <a:gd name="connsiteX68" fmla="*/ 42884 w 596486"/>
              <a:gd name="connsiteY68" fmla="*/ 2913652 h 6472800"/>
              <a:gd name="connsiteX69" fmla="*/ 0 w 596486"/>
              <a:gd name="connsiteY69" fmla="*/ 2913652 h 6472800"/>
              <a:gd name="connsiteX70" fmla="*/ 0 w 596486"/>
              <a:gd name="connsiteY70" fmla="*/ 2633412 h 6472800"/>
              <a:gd name="connsiteX71" fmla="*/ 207696 w 596486"/>
              <a:gd name="connsiteY71" fmla="*/ 2426017 h 6472800"/>
              <a:gd name="connsiteX72" fmla="*/ 0 w 596486"/>
              <a:gd name="connsiteY72" fmla="*/ 1899842 h 6472800"/>
              <a:gd name="connsiteX73" fmla="*/ 28971 w 596486"/>
              <a:gd name="connsiteY73" fmla="*/ 1928829 h 6472800"/>
              <a:gd name="connsiteX74" fmla="*/ 43306 w 596486"/>
              <a:gd name="connsiteY74" fmla="*/ 1942710 h 6472800"/>
              <a:gd name="connsiteX75" fmla="*/ 366525 w 596486"/>
              <a:gd name="connsiteY75" fmla="*/ 1942710 h 6472800"/>
              <a:gd name="connsiteX76" fmla="*/ 45463 w 596486"/>
              <a:gd name="connsiteY76" fmla="*/ 2263955 h 6472800"/>
              <a:gd name="connsiteX77" fmla="*/ 0 w 596486"/>
              <a:gd name="connsiteY77" fmla="*/ 2309572 h 6472800"/>
              <a:gd name="connsiteX78" fmla="*/ 0 w 596486"/>
              <a:gd name="connsiteY78" fmla="*/ 1985660 h 6472800"/>
              <a:gd name="connsiteX79" fmla="*/ 42843 w 596486"/>
              <a:gd name="connsiteY79" fmla="*/ 1942710 h 6472800"/>
              <a:gd name="connsiteX80" fmla="*/ 14791 w 596486"/>
              <a:gd name="connsiteY80" fmla="*/ 1942710 h 6472800"/>
              <a:gd name="connsiteX81" fmla="*/ 0 w 596486"/>
              <a:gd name="connsiteY81" fmla="*/ 1942710 h 6472800"/>
              <a:gd name="connsiteX82" fmla="*/ 0 w 596486"/>
              <a:gd name="connsiteY82" fmla="*/ 1251891 h 6472800"/>
              <a:gd name="connsiteX83" fmla="*/ 353033 w 596486"/>
              <a:gd name="connsiteY83" fmla="*/ 1604903 h 6472800"/>
              <a:gd name="connsiteX84" fmla="*/ 596486 w 596486"/>
              <a:gd name="connsiteY84" fmla="*/ 1848283 h 6472800"/>
              <a:gd name="connsiteX85" fmla="*/ 596486 w 596486"/>
              <a:gd name="connsiteY85" fmla="*/ 2172159 h 6472800"/>
              <a:gd name="connsiteX86" fmla="*/ 190806 w 596486"/>
              <a:gd name="connsiteY86" fmla="*/ 1766503 h 6472800"/>
              <a:gd name="connsiteX87" fmla="*/ 0 w 596486"/>
              <a:gd name="connsiteY87" fmla="*/ 1575708 h 6472800"/>
              <a:gd name="connsiteX88" fmla="*/ 0 w 596486"/>
              <a:gd name="connsiteY88" fmla="*/ 604533 h 6472800"/>
              <a:gd name="connsiteX89" fmla="*/ 29042 w 596486"/>
              <a:gd name="connsiteY89" fmla="*/ 633603 h 6472800"/>
              <a:gd name="connsiteX90" fmla="*/ 366758 w 596486"/>
              <a:gd name="connsiteY90" fmla="*/ 971299 h 6472800"/>
              <a:gd name="connsiteX91" fmla="*/ 596486 w 596486"/>
              <a:gd name="connsiteY91" fmla="*/ 1200900 h 6472800"/>
              <a:gd name="connsiteX92" fmla="*/ 596486 w 596486"/>
              <a:gd name="connsiteY92" fmla="*/ 1524408 h 6472800"/>
              <a:gd name="connsiteX93" fmla="*/ 514797 w 596486"/>
              <a:gd name="connsiteY93" fmla="*/ 1442685 h 6472800"/>
              <a:gd name="connsiteX94" fmla="*/ 0 w 596486"/>
              <a:gd name="connsiteY94" fmla="*/ 927918 h 6472800"/>
              <a:gd name="connsiteX95" fmla="*/ 596486 w 596486"/>
              <a:gd name="connsiteY95" fmla="*/ 418075 h 6472800"/>
              <a:gd name="connsiteX96" fmla="*/ 596486 w 596486"/>
              <a:gd name="connsiteY96" fmla="*/ 741884 h 6472800"/>
              <a:gd name="connsiteX97" fmla="*/ 369534 w 596486"/>
              <a:gd name="connsiteY97" fmla="*/ 968986 h 6472800"/>
              <a:gd name="connsiteX98" fmla="*/ 366758 w 596486"/>
              <a:gd name="connsiteY98" fmla="*/ 971299 h 6472800"/>
              <a:gd name="connsiteX99" fmla="*/ 366758 w 596486"/>
              <a:gd name="connsiteY99" fmla="*/ 647790 h 6472800"/>
              <a:gd name="connsiteX100" fmla="*/ 0 w 596486"/>
              <a:gd name="connsiteY100" fmla="*/ 0 h 6472800"/>
              <a:gd name="connsiteX101" fmla="*/ 43410 w 596486"/>
              <a:gd name="connsiteY101" fmla="*/ 0 h 6472800"/>
              <a:gd name="connsiteX102" fmla="*/ 353113 w 596486"/>
              <a:gd name="connsiteY102" fmla="*/ 309576 h 6472800"/>
              <a:gd name="connsiteX103" fmla="*/ 366839 w 596486"/>
              <a:gd name="connsiteY103" fmla="*/ 323450 h 6472800"/>
              <a:gd name="connsiteX104" fmla="*/ 366839 w 596486"/>
              <a:gd name="connsiteY104" fmla="*/ 463 h 6472800"/>
              <a:gd name="connsiteX105" fmla="*/ 366839 w 596486"/>
              <a:gd name="connsiteY105" fmla="*/ 0 h 6472800"/>
              <a:gd name="connsiteX106" fmla="*/ 367302 w 596486"/>
              <a:gd name="connsiteY106" fmla="*/ 0 h 6472800"/>
              <a:gd name="connsiteX107" fmla="*/ 596486 w 596486"/>
              <a:gd name="connsiteY107" fmla="*/ 0 h 6472800"/>
              <a:gd name="connsiteX108" fmla="*/ 596486 w 596486"/>
              <a:gd name="connsiteY108" fmla="*/ 94361 h 6472800"/>
              <a:gd name="connsiteX109" fmla="*/ 366839 w 596486"/>
              <a:gd name="connsiteY109" fmla="*/ 323913 h 6472800"/>
              <a:gd name="connsiteX110" fmla="*/ 366839 w 596486"/>
              <a:gd name="connsiteY110" fmla="*/ 647210 h 6472800"/>
              <a:gd name="connsiteX111" fmla="*/ 190859 w 596486"/>
              <a:gd name="connsiteY111" fmla="*/ 471300 h 6472800"/>
              <a:gd name="connsiteX112" fmla="*/ 0 w 596486"/>
              <a:gd name="connsiteY112" fmla="*/ 280520 h 64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96486" h="6472800">
                <a:moveTo>
                  <a:pt x="0" y="6429278"/>
                </a:moveTo>
                <a:lnTo>
                  <a:pt x="43522" y="6472800"/>
                </a:lnTo>
                <a:lnTo>
                  <a:pt x="0" y="6472800"/>
                </a:lnTo>
                <a:close/>
                <a:moveTo>
                  <a:pt x="366648" y="5501230"/>
                </a:moveTo>
                <a:lnTo>
                  <a:pt x="596486" y="5731061"/>
                </a:lnTo>
                <a:lnTo>
                  <a:pt x="596486" y="6054454"/>
                </a:lnTo>
                <a:lnTo>
                  <a:pt x="514654" y="5972523"/>
                </a:lnTo>
                <a:lnTo>
                  <a:pt x="366648" y="5824676"/>
                </a:lnTo>
                <a:lnTo>
                  <a:pt x="366648" y="5825139"/>
                </a:lnTo>
                <a:lnTo>
                  <a:pt x="43347" y="6148430"/>
                </a:lnTo>
                <a:lnTo>
                  <a:pt x="366648" y="6148430"/>
                </a:lnTo>
                <a:lnTo>
                  <a:pt x="596486" y="6378589"/>
                </a:lnTo>
                <a:lnTo>
                  <a:pt x="596486" y="6472800"/>
                </a:lnTo>
                <a:lnTo>
                  <a:pt x="367109" y="6472800"/>
                </a:lnTo>
                <a:lnTo>
                  <a:pt x="190736" y="6296432"/>
                </a:lnTo>
                <a:lnTo>
                  <a:pt x="42884" y="6148430"/>
                </a:lnTo>
                <a:lnTo>
                  <a:pt x="0" y="6148430"/>
                </a:lnTo>
                <a:lnTo>
                  <a:pt x="0" y="5868190"/>
                </a:lnTo>
                <a:lnTo>
                  <a:pt x="207696" y="5660795"/>
                </a:lnTo>
                <a:close/>
                <a:moveTo>
                  <a:pt x="0" y="5134619"/>
                </a:moveTo>
                <a:lnTo>
                  <a:pt x="28971" y="5163607"/>
                </a:lnTo>
                <a:lnTo>
                  <a:pt x="43306" y="5177487"/>
                </a:lnTo>
                <a:lnTo>
                  <a:pt x="366525" y="5177487"/>
                </a:lnTo>
                <a:lnTo>
                  <a:pt x="45463" y="5498732"/>
                </a:lnTo>
                <a:lnTo>
                  <a:pt x="0" y="5544350"/>
                </a:lnTo>
                <a:lnTo>
                  <a:pt x="0" y="5220437"/>
                </a:lnTo>
                <a:lnTo>
                  <a:pt x="42843" y="5177487"/>
                </a:lnTo>
                <a:lnTo>
                  <a:pt x="14791" y="5177487"/>
                </a:lnTo>
                <a:lnTo>
                  <a:pt x="0" y="5177487"/>
                </a:lnTo>
                <a:close/>
                <a:moveTo>
                  <a:pt x="0" y="4486668"/>
                </a:moveTo>
                <a:lnTo>
                  <a:pt x="353033" y="4839680"/>
                </a:lnTo>
                <a:lnTo>
                  <a:pt x="596486" y="5083061"/>
                </a:lnTo>
                <a:lnTo>
                  <a:pt x="596486" y="5406936"/>
                </a:lnTo>
                <a:lnTo>
                  <a:pt x="190806" y="5001281"/>
                </a:lnTo>
                <a:lnTo>
                  <a:pt x="0" y="4810486"/>
                </a:lnTo>
                <a:close/>
                <a:moveTo>
                  <a:pt x="0" y="3839310"/>
                </a:moveTo>
                <a:lnTo>
                  <a:pt x="29042" y="3868381"/>
                </a:lnTo>
                <a:lnTo>
                  <a:pt x="366758" y="4206077"/>
                </a:lnTo>
                <a:lnTo>
                  <a:pt x="596486" y="4435677"/>
                </a:lnTo>
                <a:lnTo>
                  <a:pt x="596486" y="4759186"/>
                </a:lnTo>
                <a:lnTo>
                  <a:pt x="514797" y="4677462"/>
                </a:lnTo>
                <a:lnTo>
                  <a:pt x="0" y="4162696"/>
                </a:lnTo>
                <a:close/>
                <a:moveTo>
                  <a:pt x="596486" y="3652852"/>
                </a:moveTo>
                <a:lnTo>
                  <a:pt x="596486" y="3976663"/>
                </a:lnTo>
                <a:lnTo>
                  <a:pt x="369534" y="4203764"/>
                </a:lnTo>
                <a:lnTo>
                  <a:pt x="366758" y="4206077"/>
                </a:lnTo>
                <a:lnTo>
                  <a:pt x="366758" y="3882567"/>
                </a:lnTo>
                <a:close/>
                <a:moveTo>
                  <a:pt x="366648" y="2266453"/>
                </a:moveTo>
                <a:lnTo>
                  <a:pt x="596486" y="2496284"/>
                </a:lnTo>
                <a:lnTo>
                  <a:pt x="596486" y="2819676"/>
                </a:lnTo>
                <a:lnTo>
                  <a:pt x="514654" y="2737746"/>
                </a:lnTo>
                <a:lnTo>
                  <a:pt x="366648" y="2589899"/>
                </a:lnTo>
                <a:lnTo>
                  <a:pt x="366648" y="2590361"/>
                </a:lnTo>
                <a:lnTo>
                  <a:pt x="43347" y="2913652"/>
                </a:lnTo>
                <a:lnTo>
                  <a:pt x="366648" y="2913652"/>
                </a:lnTo>
                <a:lnTo>
                  <a:pt x="596486" y="3143812"/>
                </a:lnTo>
                <a:lnTo>
                  <a:pt x="596486" y="3329139"/>
                </a:lnTo>
                <a:lnTo>
                  <a:pt x="366839" y="3558691"/>
                </a:lnTo>
                <a:lnTo>
                  <a:pt x="366839" y="3881986"/>
                </a:lnTo>
                <a:lnTo>
                  <a:pt x="190859" y="3706077"/>
                </a:lnTo>
                <a:lnTo>
                  <a:pt x="0" y="3515298"/>
                </a:lnTo>
                <a:lnTo>
                  <a:pt x="0" y="3194501"/>
                </a:lnTo>
                <a:lnTo>
                  <a:pt x="40277" y="3234778"/>
                </a:lnTo>
                <a:lnTo>
                  <a:pt x="43410" y="3234778"/>
                </a:lnTo>
                <a:lnTo>
                  <a:pt x="353113" y="3544352"/>
                </a:lnTo>
                <a:lnTo>
                  <a:pt x="366839" y="3558228"/>
                </a:lnTo>
                <a:lnTo>
                  <a:pt x="366839" y="3237753"/>
                </a:lnTo>
                <a:lnTo>
                  <a:pt x="190736" y="3061655"/>
                </a:lnTo>
                <a:lnTo>
                  <a:pt x="42884" y="2913652"/>
                </a:lnTo>
                <a:lnTo>
                  <a:pt x="0" y="2913652"/>
                </a:lnTo>
                <a:lnTo>
                  <a:pt x="0" y="2633412"/>
                </a:lnTo>
                <a:lnTo>
                  <a:pt x="207696" y="2426017"/>
                </a:lnTo>
                <a:close/>
                <a:moveTo>
                  <a:pt x="0" y="1899842"/>
                </a:moveTo>
                <a:lnTo>
                  <a:pt x="28971" y="1928829"/>
                </a:lnTo>
                <a:lnTo>
                  <a:pt x="43306" y="1942710"/>
                </a:lnTo>
                <a:lnTo>
                  <a:pt x="366525" y="1942710"/>
                </a:lnTo>
                <a:lnTo>
                  <a:pt x="45463" y="2263955"/>
                </a:lnTo>
                <a:lnTo>
                  <a:pt x="0" y="2309572"/>
                </a:lnTo>
                <a:lnTo>
                  <a:pt x="0" y="1985660"/>
                </a:lnTo>
                <a:lnTo>
                  <a:pt x="42843" y="1942710"/>
                </a:lnTo>
                <a:lnTo>
                  <a:pt x="14791" y="1942710"/>
                </a:lnTo>
                <a:lnTo>
                  <a:pt x="0" y="1942710"/>
                </a:lnTo>
                <a:close/>
                <a:moveTo>
                  <a:pt x="0" y="1251891"/>
                </a:moveTo>
                <a:lnTo>
                  <a:pt x="353033" y="1604903"/>
                </a:lnTo>
                <a:lnTo>
                  <a:pt x="596486" y="1848283"/>
                </a:lnTo>
                <a:lnTo>
                  <a:pt x="596486" y="2172159"/>
                </a:lnTo>
                <a:lnTo>
                  <a:pt x="190806" y="1766503"/>
                </a:lnTo>
                <a:lnTo>
                  <a:pt x="0" y="1575708"/>
                </a:lnTo>
                <a:close/>
                <a:moveTo>
                  <a:pt x="0" y="604533"/>
                </a:moveTo>
                <a:lnTo>
                  <a:pt x="29042" y="633603"/>
                </a:lnTo>
                <a:lnTo>
                  <a:pt x="366758" y="971299"/>
                </a:lnTo>
                <a:lnTo>
                  <a:pt x="596486" y="1200900"/>
                </a:lnTo>
                <a:lnTo>
                  <a:pt x="596486" y="1524408"/>
                </a:lnTo>
                <a:lnTo>
                  <a:pt x="514797" y="1442685"/>
                </a:lnTo>
                <a:lnTo>
                  <a:pt x="0" y="927918"/>
                </a:lnTo>
                <a:close/>
                <a:moveTo>
                  <a:pt x="596486" y="418075"/>
                </a:moveTo>
                <a:lnTo>
                  <a:pt x="596486" y="741884"/>
                </a:lnTo>
                <a:lnTo>
                  <a:pt x="369534" y="968986"/>
                </a:lnTo>
                <a:lnTo>
                  <a:pt x="366758" y="971299"/>
                </a:lnTo>
                <a:lnTo>
                  <a:pt x="366758" y="647790"/>
                </a:lnTo>
                <a:close/>
                <a:moveTo>
                  <a:pt x="0" y="0"/>
                </a:moveTo>
                <a:lnTo>
                  <a:pt x="43410" y="0"/>
                </a:lnTo>
                <a:lnTo>
                  <a:pt x="353113" y="309576"/>
                </a:lnTo>
                <a:lnTo>
                  <a:pt x="366839" y="323450"/>
                </a:lnTo>
                <a:lnTo>
                  <a:pt x="366839" y="463"/>
                </a:lnTo>
                <a:lnTo>
                  <a:pt x="366839" y="0"/>
                </a:lnTo>
                <a:lnTo>
                  <a:pt x="367302" y="0"/>
                </a:lnTo>
                <a:lnTo>
                  <a:pt x="596486" y="0"/>
                </a:lnTo>
                <a:lnTo>
                  <a:pt x="596486" y="94361"/>
                </a:lnTo>
                <a:lnTo>
                  <a:pt x="366839" y="323913"/>
                </a:lnTo>
                <a:lnTo>
                  <a:pt x="366839" y="647210"/>
                </a:lnTo>
                <a:lnTo>
                  <a:pt x="190859" y="471300"/>
                </a:lnTo>
                <a:lnTo>
                  <a:pt x="0" y="280520"/>
                </a:lnTo>
                <a:close/>
              </a:path>
            </a:pathLst>
          </a:cu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angle: Rounded Corners 1">
            <a:extLst>
              <a:ext uri="{FF2B5EF4-FFF2-40B4-BE49-F238E27FC236}">
                <a16:creationId xmlns:a16="http://schemas.microsoft.com/office/drawing/2014/main" id="{4F63F7BD-02CC-C242-BFFF-98BBD0ABA050}"/>
              </a:ext>
            </a:extLst>
          </p:cNvPr>
          <p:cNvSpPr/>
          <p:nvPr/>
        </p:nvSpPr>
        <p:spPr>
          <a:xfrm>
            <a:off x="1076970" y="1624435"/>
            <a:ext cx="2746689" cy="882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700" b="1" dirty="0">
                <a:solidFill>
                  <a:schemeClr val="accent5"/>
                </a:solidFill>
                <a:latin typeface="Times New Roman"/>
                <a:cs typeface="Times New Roman"/>
              </a:rPr>
              <a:t>94 Total </a:t>
            </a:r>
            <a:r>
              <a:rPr lang="en-GB" sz="2700" b="1" dirty="0">
                <a:solidFill>
                  <a:schemeClr val="accent5"/>
                </a:solidFill>
                <a:latin typeface="Times New Roman"/>
                <a:cs typeface="Times New Roman"/>
              </a:rPr>
              <a:t>Attendees</a:t>
            </a:r>
            <a:endParaRPr lang="en-US" sz="2700" b="1" dirty="0">
              <a:solidFill>
                <a:schemeClr val="accent5"/>
              </a:solidFill>
              <a:latin typeface="Times New Roman"/>
              <a:ea typeface="Verdana" panose="020B0604030504040204" pitchFamily="34" charset="0"/>
              <a:cs typeface="Times New Roman"/>
            </a:endParaRPr>
          </a:p>
        </p:txBody>
      </p:sp>
      <p:sp>
        <p:nvSpPr>
          <p:cNvPr id="6" name="Rectangle: Rounded Corners 6">
            <a:extLst>
              <a:ext uri="{FF2B5EF4-FFF2-40B4-BE49-F238E27FC236}">
                <a16:creationId xmlns:a16="http://schemas.microsoft.com/office/drawing/2014/main" id="{82B86C6E-2245-7348-957A-A3643ED05AE1}"/>
              </a:ext>
            </a:extLst>
          </p:cNvPr>
          <p:cNvSpPr/>
          <p:nvPr/>
        </p:nvSpPr>
        <p:spPr>
          <a:xfrm>
            <a:off x="1076970" y="3982351"/>
            <a:ext cx="3053189" cy="736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GB" sz="2700" b="1">
                <a:solidFill>
                  <a:schemeClr val="accent5"/>
                </a:solidFill>
                <a:latin typeface="Times New Roman"/>
                <a:cs typeface="Times New Roman"/>
              </a:rPr>
              <a:t>60 Remote </a:t>
            </a:r>
            <a:r>
              <a:rPr lang="en-GB" sz="2700" b="1" dirty="0">
                <a:solidFill>
                  <a:schemeClr val="accent5"/>
                </a:solidFill>
                <a:latin typeface="Times New Roman"/>
                <a:cs typeface="Times New Roman"/>
              </a:rPr>
              <a:t>Attendees</a:t>
            </a:r>
            <a:endParaRPr lang="en-GB" sz="2150" dirty="0">
              <a:solidFill>
                <a:schemeClr val="accent5"/>
              </a:solidFill>
              <a:ea typeface="Verdana"/>
              <a:cs typeface="Verdana"/>
            </a:endParaRPr>
          </a:p>
        </p:txBody>
      </p:sp>
      <p:sp>
        <p:nvSpPr>
          <p:cNvPr id="7" name="Rectangle: Rounded Corners 8">
            <a:extLst>
              <a:ext uri="{FF2B5EF4-FFF2-40B4-BE49-F238E27FC236}">
                <a16:creationId xmlns:a16="http://schemas.microsoft.com/office/drawing/2014/main" id="{95C8BB38-5151-4749-A98A-EAC8A430E9D0}"/>
              </a:ext>
            </a:extLst>
          </p:cNvPr>
          <p:cNvSpPr/>
          <p:nvPr/>
        </p:nvSpPr>
        <p:spPr>
          <a:xfrm>
            <a:off x="1076970" y="2767728"/>
            <a:ext cx="2738806" cy="891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nSpc>
                <a:spcPct val="70000"/>
              </a:lnSpc>
            </a:pPr>
            <a:r>
              <a:rPr lang="en-GB" sz="2700" b="1" dirty="0">
                <a:solidFill>
                  <a:schemeClr val="accent5"/>
                </a:solidFill>
                <a:latin typeface="Times New Roman"/>
                <a:ea typeface="Verdana"/>
                <a:cs typeface="Times New Roman"/>
              </a:rPr>
              <a:t>36 In-Person Attendees </a:t>
            </a:r>
          </a:p>
        </p:txBody>
      </p:sp>
      <p:sp>
        <p:nvSpPr>
          <p:cNvPr id="11" name="Rectangle 13">
            <a:extLst>
              <a:ext uri="{FF2B5EF4-FFF2-40B4-BE49-F238E27FC236}">
                <a16:creationId xmlns:a16="http://schemas.microsoft.com/office/drawing/2014/main" id="{054A9F5B-CFE2-4F4D-A4E1-74753C8A9B53}"/>
              </a:ext>
            </a:extLst>
          </p:cNvPr>
          <p:cNvSpPr/>
          <p:nvPr/>
        </p:nvSpPr>
        <p:spPr>
          <a:xfrm>
            <a:off x="989927" y="1701095"/>
            <a:ext cx="81000" cy="7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4">
            <a:extLst>
              <a:ext uri="{FF2B5EF4-FFF2-40B4-BE49-F238E27FC236}">
                <a16:creationId xmlns:a16="http://schemas.microsoft.com/office/drawing/2014/main" id="{BE3D2A1D-B576-4440-84C6-E3EF4633C69B}"/>
              </a:ext>
            </a:extLst>
          </p:cNvPr>
          <p:cNvSpPr/>
          <p:nvPr/>
        </p:nvSpPr>
        <p:spPr>
          <a:xfrm>
            <a:off x="989927" y="2848808"/>
            <a:ext cx="81000" cy="7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5">
            <a:extLst>
              <a:ext uri="{FF2B5EF4-FFF2-40B4-BE49-F238E27FC236}">
                <a16:creationId xmlns:a16="http://schemas.microsoft.com/office/drawing/2014/main" id="{74ECC598-DBB1-9141-AEA3-3EE48C95EC9C}"/>
              </a:ext>
            </a:extLst>
          </p:cNvPr>
          <p:cNvSpPr/>
          <p:nvPr/>
        </p:nvSpPr>
        <p:spPr>
          <a:xfrm>
            <a:off x="989927" y="3986250"/>
            <a:ext cx="81000" cy="7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Imagen 17">
            <a:extLst>
              <a:ext uri="{FF2B5EF4-FFF2-40B4-BE49-F238E27FC236}">
                <a16:creationId xmlns:a16="http://schemas.microsoft.com/office/drawing/2014/main" id="{CA35A918-2070-7840-B8E0-CDAF935017BB}"/>
              </a:ext>
            </a:extLst>
          </p:cNvPr>
          <p:cNvPicPr>
            <a:picLocks noChangeAspect="1"/>
          </p:cNvPicPr>
          <p:nvPr/>
        </p:nvPicPr>
        <p:blipFill rotWithShape="1">
          <a:blip r:embed="rId3"/>
          <a:srcRect l="24852" t="8663" r="15629" b="1398"/>
          <a:stretch/>
        </p:blipFill>
        <p:spPr>
          <a:xfrm>
            <a:off x="6852618" y="285750"/>
            <a:ext cx="2291382" cy="4849517"/>
          </a:xfrm>
          <a:prstGeom prst="rect">
            <a:avLst/>
          </a:prstGeom>
        </p:spPr>
      </p:pic>
      <p:pic>
        <p:nvPicPr>
          <p:cNvPr id="21" name="Graphic 1">
            <a:extLst>
              <a:ext uri="{FF2B5EF4-FFF2-40B4-BE49-F238E27FC236}">
                <a16:creationId xmlns:a16="http://schemas.microsoft.com/office/drawing/2014/main" id="{3C46759C-5909-4BE3-AAE1-6ABD7ED44C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2285" y="1474886"/>
            <a:ext cx="2071001" cy="1380667"/>
          </a:xfrm>
          <a:prstGeom prst="rect">
            <a:avLst/>
          </a:prstGeom>
        </p:spPr>
      </p:pic>
      <p:sp>
        <p:nvSpPr>
          <p:cNvPr id="22" name="Text Placeholder 4">
            <a:extLst>
              <a:ext uri="{FF2B5EF4-FFF2-40B4-BE49-F238E27FC236}">
                <a16:creationId xmlns:a16="http://schemas.microsoft.com/office/drawing/2014/main" id="{E6BE4CFE-C972-4A4C-AB38-E8EB99FBC8BD}"/>
              </a:ext>
            </a:extLst>
          </p:cNvPr>
          <p:cNvSpPr txBox="1">
            <a:spLocks/>
          </p:cNvSpPr>
          <p:nvPr/>
        </p:nvSpPr>
        <p:spPr>
          <a:xfrm>
            <a:off x="4066284" y="2049773"/>
            <a:ext cx="708843" cy="342429"/>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b="1" dirty="0">
                <a:solidFill>
                  <a:srgbClr val="575759"/>
                </a:solidFill>
                <a:latin typeface="Verdana"/>
                <a:ea typeface="Verdana"/>
                <a:cs typeface="Verdana"/>
              </a:rPr>
              <a:t>API</a:t>
            </a:r>
            <a:endParaRPr lang="en-US" b="1" dirty="0">
              <a:solidFill>
                <a:srgbClr val="575759"/>
              </a:solidFill>
            </a:endParaRPr>
          </a:p>
        </p:txBody>
      </p:sp>
      <p:cxnSp>
        <p:nvCxnSpPr>
          <p:cNvPr id="23" name="Straight Connector 22">
            <a:extLst>
              <a:ext uri="{FF2B5EF4-FFF2-40B4-BE49-F238E27FC236}">
                <a16:creationId xmlns:a16="http://schemas.microsoft.com/office/drawing/2014/main" id="{B36B07C6-9DCA-4257-85D7-4D233FA8B6F2}"/>
              </a:ext>
            </a:extLst>
          </p:cNvPr>
          <p:cNvCxnSpPr>
            <a:cxnSpLocks/>
          </p:cNvCxnSpPr>
          <p:nvPr/>
        </p:nvCxnSpPr>
        <p:spPr>
          <a:xfrm>
            <a:off x="4838603" y="3020172"/>
            <a:ext cx="0" cy="718429"/>
          </a:xfrm>
          <a:prstGeom prst="line">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24" name="Grupo 2">
            <a:extLst>
              <a:ext uri="{FF2B5EF4-FFF2-40B4-BE49-F238E27FC236}">
                <a16:creationId xmlns:a16="http://schemas.microsoft.com/office/drawing/2014/main" id="{A2ADDB50-CFAE-4856-A29A-9AF6958ED80A}"/>
              </a:ext>
            </a:extLst>
          </p:cNvPr>
          <p:cNvGrpSpPr/>
          <p:nvPr/>
        </p:nvGrpSpPr>
        <p:grpSpPr>
          <a:xfrm>
            <a:off x="3693551" y="3886192"/>
            <a:ext cx="2020844" cy="435927"/>
            <a:chOff x="5048654" y="4734604"/>
            <a:chExt cx="2020844" cy="435927"/>
          </a:xfrm>
        </p:grpSpPr>
        <p:sp>
          <p:nvSpPr>
            <p:cNvPr id="25" name="Plus 45">
              <a:extLst>
                <a:ext uri="{FF2B5EF4-FFF2-40B4-BE49-F238E27FC236}">
                  <a16:creationId xmlns:a16="http://schemas.microsoft.com/office/drawing/2014/main" id="{4074A0C3-8A04-40A3-83CC-A3F347B5B076}"/>
                </a:ext>
              </a:extLst>
            </p:cNvPr>
            <p:cNvSpPr/>
            <p:nvPr/>
          </p:nvSpPr>
          <p:spPr>
            <a:xfrm>
              <a:off x="5487302" y="4819970"/>
              <a:ext cx="265197" cy="265197"/>
            </a:xfrm>
            <a:prstGeom prst="mathPlus">
              <a:avLst>
                <a:gd name="adj1" fmla="val 3590"/>
              </a:avLst>
            </a:prstGeom>
            <a:solidFill>
              <a:srgbClr val="57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Plus 46">
              <a:extLst>
                <a:ext uri="{FF2B5EF4-FFF2-40B4-BE49-F238E27FC236}">
                  <a16:creationId xmlns:a16="http://schemas.microsoft.com/office/drawing/2014/main" id="{1B1E8E32-E5F3-43CF-A852-E9CB308D23E8}"/>
                </a:ext>
              </a:extLst>
            </p:cNvPr>
            <p:cNvSpPr/>
            <p:nvPr/>
          </p:nvSpPr>
          <p:spPr>
            <a:xfrm>
              <a:off x="6344552" y="4819970"/>
              <a:ext cx="265197" cy="265197"/>
            </a:xfrm>
            <a:prstGeom prst="mathPlus">
              <a:avLst>
                <a:gd name="adj1" fmla="val 3590"/>
              </a:avLst>
            </a:prstGeom>
            <a:solidFill>
              <a:srgbClr val="57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7" name="Graphic 7">
              <a:extLst>
                <a:ext uri="{FF2B5EF4-FFF2-40B4-BE49-F238E27FC236}">
                  <a16:creationId xmlns:a16="http://schemas.microsoft.com/office/drawing/2014/main" id="{30C48C41-7898-410C-BDE1-F372196F0B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48654" y="4734604"/>
              <a:ext cx="435927" cy="435927"/>
            </a:xfrm>
            <a:prstGeom prst="rect">
              <a:avLst/>
            </a:prstGeom>
          </p:spPr>
        </p:pic>
        <p:pic>
          <p:nvPicPr>
            <p:cNvPr id="28" name="Graphic 8">
              <a:extLst>
                <a:ext uri="{FF2B5EF4-FFF2-40B4-BE49-F238E27FC236}">
                  <a16:creationId xmlns:a16="http://schemas.microsoft.com/office/drawing/2014/main" id="{CCA19477-8786-41F9-A82C-39AD469C55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9228" y="4771034"/>
              <a:ext cx="360270" cy="360270"/>
            </a:xfrm>
            <a:prstGeom prst="rect">
              <a:avLst/>
            </a:prstGeom>
          </p:spPr>
        </p:pic>
        <p:pic>
          <p:nvPicPr>
            <p:cNvPr id="29" name="Graphic 9">
              <a:extLst>
                <a:ext uri="{FF2B5EF4-FFF2-40B4-BE49-F238E27FC236}">
                  <a16:creationId xmlns:a16="http://schemas.microsoft.com/office/drawing/2014/main" id="{47CC2584-9F19-4CE3-9B63-D60A5B82F4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3399" y="4810768"/>
              <a:ext cx="484525" cy="274399"/>
            </a:xfrm>
            <a:prstGeom prst="rect">
              <a:avLst/>
            </a:prstGeom>
          </p:spPr>
        </p:pic>
      </p:grpSp>
    </p:spTree>
    <p:extLst>
      <p:ext uri="{BB962C8B-B14F-4D97-AF65-F5344CB8AC3E}">
        <p14:creationId xmlns:p14="http://schemas.microsoft.com/office/powerpoint/2010/main" val="159968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6" name="Imagen 115">
            <a:extLst>
              <a:ext uri="{FF2B5EF4-FFF2-40B4-BE49-F238E27FC236}">
                <a16:creationId xmlns:a16="http://schemas.microsoft.com/office/drawing/2014/main" id="{B99C38A4-7638-9C41-A976-B214B96C652F}"/>
              </a:ext>
            </a:extLst>
          </p:cNvPr>
          <p:cNvPicPr>
            <a:picLocks noChangeAspect="1"/>
          </p:cNvPicPr>
          <p:nvPr/>
        </p:nvPicPr>
        <p:blipFill rotWithShape="1">
          <a:blip r:embed="rId4">
            <a:alphaModFix/>
          </a:blip>
          <a:srcRect t="13216" r="5734" b="531"/>
          <a:stretch/>
        </p:blipFill>
        <p:spPr>
          <a:xfrm>
            <a:off x="5606998" y="285751"/>
            <a:ext cx="3537003" cy="4854594"/>
          </a:xfrm>
          <a:prstGeom prst="rect">
            <a:avLst/>
          </a:prstGeom>
        </p:spPr>
      </p:pic>
      <p:sp>
        <p:nvSpPr>
          <p:cNvPr id="113" name="Forma libre 112">
            <a:extLst>
              <a:ext uri="{FF2B5EF4-FFF2-40B4-BE49-F238E27FC236}">
                <a16:creationId xmlns:a16="http://schemas.microsoft.com/office/drawing/2014/main" id="{4640B448-8892-8849-9304-1F035BB23351}"/>
              </a:ext>
            </a:extLst>
          </p:cNvPr>
          <p:cNvSpPr/>
          <p:nvPr/>
        </p:nvSpPr>
        <p:spPr>
          <a:xfrm>
            <a:off x="4174213" y="285752"/>
            <a:ext cx="3128631" cy="4854595"/>
          </a:xfrm>
          <a:custGeom>
            <a:avLst/>
            <a:gdLst>
              <a:gd name="connsiteX0" fmla="*/ 0 w 4171508"/>
              <a:gd name="connsiteY0" fmla="*/ 0 h 6472793"/>
              <a:gd name="connsiteX1" fmla="*/ 4171508 w 4171508"/>
              <a:gd name="connsiteY1" fmla="*/ 0 h 6472793"/>
              <a:gd name="connsiteX2" fmla="*/ 1982602 w 4171508"/>
              <a:gd name="connsiteY2" fmla="*/ 4509357 h 6472793"/>
              <a:gd name="connsiteX3" fmla="*/ 2954348 w 4171508"/>
              <a:gd name="connsiteY3" fmla="*/ 6472793 h 6472793"/>
              <a:gd name="connsiteX4" fmla="*/ 2174923 w 4171508"/>
              <a:gd name="connsiteY4" fmla="*/ 6472793 h 6472793"/>
              <a:gd name="connsiteX5" fmla="*/ 0 w 4171508"/>
              <a:gd name="connsiteY5" fmla="*/ 6472793 h 647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1508" h="6472793">
                <a:moveTo>
                  <a:pt x="0" y="0"/>
                </a:moveTo>
                <a:lnTo>
                  <a:pt x="4171508" y="0"/>
                </a:lnTo>
                <a:lnTo>
                  <a:pt x="1982602" y="4509357"/>
                </a:lnTo>
                <a:lnTo>
                  <a:pt x="2954348" y="6472793"/>
                </a:lnTo>
                <a:lnTo>
                  <a:pt x="2174923" y="6472793"/>
                </a:lnTo>
                <a:lnTo>
                  <a:pt x="0" y="647279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8" name="Forma libre 67">
            <a:extLst>
              <a:ext uri="{FF2B5EF4-FFF2-40B4-BE49-F238E27FC236}">
                <a16:creationId xmlns:a16="http://schemas.microsoft.com/office/drawing/2014/main" id="{8A1346F5-3F02-7A46-BBC6-BFD72E4B34CA}"/>
              </a:ext>
            </a:extLst>
          </p:cNvPr>
          <p:cNvSpPr/>
          <p:nvPr/>
        </p:nvSpPr>
        <p:spPr>
          <a:xfrm>
            <a:off x="4253035" y="285750"/>
            <a:ext cx="2939879" cy="4854595"/>
          </a:xfrm>
          <a:custGeom>
            <a:avLst/>
            <a:gdLst>
              <a:gd name="connsiteX0" fmla="*/ 975073 w 3919838"/>
              <a:gd name="connsiteY0" fmla="*/ 6341779 h 6472793"/>
              <a:gd name="connsiteX1" fmla="*/ 1498374 w 3919838"/>
              <a:gd name="connsiteY1" fmla="*/ 6341779 h 6472793"/>
              <a:gd name="connsiteX2" fmla="*/ 2313970 w 3919838"/>
              <a:gd name="connsiteY2" fmla="*/ 6341779 h 6472793"/>
              <a:gd name="connsiteX3" fmla="*/ 2378121 w 3919838"/>
              <a:gd name="connsiteY3" fmla="*/ 6472793 h 6472793"/>
              <a:gd name="connsiteX4" fmla="*/ 910921 w 3919838"/>
              <a:gd name="connsiteY4" fmla="*/ 6472793 h 6472793"/>
              <a:gd name="connsiteX5" fmla="*/ 1109246 w 3919838"/>
              <a:gd name="connsiteY5" fmla="*/ 6069013 h 6472793"/>
              <a:gd name="connsiteX6" fmla="*/ 1499044 w 3919838"/>
              <a:gd name="connsiteY6" fmla="*/ 6069013 h 6472793"/>
              <a:gd name="connsiteX7" fmla="*/ 2181582 w 3919838"/>
              <a:gd name="connsiteY7" fmla="*/ 6069013 h 6472793"/>
              <a:gd name="connsiteX8" fmla="*/ 2248735 w 3919838"/>
              <a:gd name="connsiteY8" fmla="*/ 6204877 h 6472793"/>
              <a:gd name="connsiteX9" fmla="*/ 1499044 w 3919838"/>
              <a:gd name="connsiteY9" fmla="*/ 6204877 h 6472793"/>
              <a:gd name="connsiteX10" fmla="*/ 1042617 w 3919838"/>
              <a:gd name="connsiteY10" fmla="*/ 6204877 h 6472793"/>
              <a:gd name="connsiteX11" fmla="*/ 1243187 w 3919838"/>
              <a:gd name="connsiteY11" fmla="*/ 5793937 h 6472793"/>
              <a:gd name="connsiteX12" fmla="*/ 1498176 w 3919838"/>
              <a:gd name="connsiteY12" fmla="*/ 5793937 h 6472793"/>
              <a:gd name="connsiteX13" fmla="*/ 2045857 w 3919838"/>
              <a:gd name="connsiteY13" fmla="*/ 5793937 h 6472793"/>
              <a:gd name="connsiteX14" fmla="*/ 2112354 w 3919838"/>
              <a:gd name="connsiteY14" fmla="*/ 5929799 h 6472793"/>
              <a:gd name="connsiteX15" fmla="*/ 1498176 w 3919838"/>
              <a:gd name="connsiteY15" fmla="*/ 5929799 h 6472793"/>
              <a:gd name="connsiteX16" fmla="*/ 1176689 w 3919838"/>
              <a:gd name="connsiteY16" fmla="*/ 5929799 h 6472793"/>
              <a:gd name="connsiteX17" fmla="*/ 1377251 w 3919838"/>
              <a:gd name="connsiteY17" fmla="*/ 5518858 h 6472793"/>
              <a:gd name="connsiteX18" fmla="*/ 1498191 w 3919838"/>
              <a:gd name="connsiteY18" fmla="*/ 5518858 h 6472793"/>
              <a:gd name="connsiteX19" fmla="*/ 1911792 w 3919838"/>
              <a:gd name="connsiteY19" fmla="*/ 5518858 h 6472793"/>
              <a:gd name="connsiteX20" fmla="*/ 1978283 w 3919838"/>
              <a:gd name="connsiteY20" fmla="*/ 5654723 h 6472793"/>
              <a:gd name="connsiteX21" fmla="*/ 1498191 w 3919838"/>
              <a:gd name="connsiteY21" fmla="*/ 5654723 h 6472793"/>
              <a:gd name="connsiteX22" fmla="*/ 1310761 w 3919838"/>
              <a:gd name="connsiteY22" fmla="*/ 5654723 h 6472793"/>
              <a:gd name="connsiteX23" fmla="*/ 1511832 w 3919838"/>
              <a:gd name="connsiteY23" fmla="*/ 5243782 h 6472793"/>
              <a:gd name="connsiteX24" fmla="*/ 1777736 w 3919838"/>
              <a:gd name="connsiteY24" fmla="*/ 5243782 h 6472793"/>
              <a:gd name="connsiteX25" fmla="*/ 1844212 w 3919838"/>
              <a:gd name="connsiteY25" fmla="*/ 5381950 h 6472793"/>
              <a:gd name="connsiteX26" fmla="*/ 1498223 w 3919838"/>
              <a:gd name="connsiteY26" fmla="*/ 5381950 h 6472793"/>
              <a:gd name="connsiteX27" fmla="*/ 1444832 w 3919838"/>
              <a:gd name="connsiteY27" fmla="*/ 5381950 h 6472793"/>
              <a:gd name="connsiteX28" fmla="*/ 1498223 w 3919838"/>
              <a:gd name="connsiteY28" fmla="*/ 5268568 h 6472793"/>
              <a:gd name="connsiteX29" fmla="*/ 1498223 w 3919838"/>
              <a:gd name="connsiteY29" fmla="*/ 5271733 h 6472793"/>
              <a:gd name="connsiteX30" fmla="*/ 1646832 w 3919838"/>
              <a:gd name="connsiteY30" fmla="*/ 4971017 h 6472793"/>
              <a:gd name="connsiteX31" fmla="*/ 1712450 w 3919838"/>
              <a:gd name="connsiteY31" fmla="*/ 5104567 h 6472793"/>
              <a:gd name="connsiteX32" fmla="*/ 1581215 w 3919838"/>
              <a:gd name="connsiteY32" fmla="*/ 5104567 h 6472793"/>
              <a:gd name="connsiteX33" fmla="*/ 1416405 w 3919838"/>
              <a:gd name="connsiteY33" fmla="*/ 4187393 h 6472793"/>
              <a:gd name="connsiteX34" fmla="*/ 1492411 w 3919838"/>
              <a:gd name="connsiteY34" fmla="*/ 4343121 h 6472793"/>
              <a:gd name="connsiteX35" fmla="*/ 450765 w 3919838"/>
              <a:gd name="connsiteY35" fmla="*/ 6472793 h 6472793"/>
              <a:gd name="connsiteX36" fmla="*/ 298947 w 3919838"/>
              <a:gd name="connsiteY36" fmla="*/ 6472793 h 6472793"/>
              <a:gd name="connsiteX37" fmla="*/ 1577200 w 3919838"/>
              <a:gd name="connsiteY37" fmla="*/ 3262178 h 6472793"/>
              <a:gd name="connsiteX38" fmla="*/ 1652349 w 3919838"/>
              <a:gd name="connsiteY38" fmla="*/ 3415629 h 6472793"/>
              <a:gd name="connsiteX39" fmla="*/ 1498263 w 3919838"/>
              <a:gd name="connsiteY39" fmla="*/ 3730701 h 6472793"/>
              <a:gd name="connsiteX40" fmla="*/ 152049 w 3919838"/>
              <a:gd name="connsiteY40" fmla="*/ 6472793 h 6472793"/>
              <a:gd name="connsiteX41" fmla="*/ 0 w 3919838"/>
              <a:gd name="connsiteY41" fmla="*/ 6472793 h 6472793"/>
              <a:gd name="connsiteX42" fmla="*/ 1099713 w 3919838"/>
              <a:gd name="connsiteY42" fmla="*/ 4230397 h 6472793"/>
              <a:gd name="connsiteX43" fmla="*/ 3767778 w 3919838"/>
              <a:gd name="connsiteY43" fmla="*/ 0 h 6472793"/>
              <a:gd name="connsiteX44" fmla="*/ 3919838 w 3919838"/>
              <a:gd name="connsiteY44" fmla="*/ 0 h 6472793"/>
              <a:gd name="connsiteX45" fmla="*/ 1722454 w 3919838"/>
              <a:gd name="connsiteY45" fmla="*/ 4501665 h 6472793"/>
              <a:gd name="connsiteX46" fmla="*/ 2689943 w 3919838"/>
              <a:gd name="connsiteY46" fmla="*/ 6472793 h 6472793"/>
              <a:gd name="connsiteX47" fmla="*/ 2537330 w 3919838"/>
              <a:gd name="connsiteY47" fmla="*/ 6472793 h 6472793"/>
              <a:gd name="connsiteX48" fmla="*/ 1646435 w 3919838"/>
              <a:gd name="connsiteY48" fmla="*/ 4657864 h 6472793"/>
              <a:gd name="connsiteX49" fmla="*/ 1498587 w 3919838"/>
              <a:gd name="connsiteY49" fmla="*/ 4959255 h 6472793"/>
              <a:gd name="connsiteX50" fmla="*/ 1498587 w 3919838"/>
              <a:gd name="connsiteY50" fmla="*/ 4956634 h 6472793"/>
              <a:gd name="connsiteX51" fmla="*/ 756701 w 3919838"/>
              <a:gd name="connsiteY51" fmla="*/ 6472793 h 6472793"/>
              <a:gd name="connsiteX52" fmla="*/ 604953 w 3919838"/>
              <a:gd name="connsiteY52" fmla="*/ 6472793 h 6472793"/>
              <a:gd name="connsiteX53" fmla="*/ 1498587 w 3919838"/>
              <a:gd name="connsiteY53" fmla="*/ 4645283 h 6472793"/>
              <a:gd name="connsiteX54" fmla="*/ 1498587 w 3919838"/>
              <a:gd name="connsiteY54" fmla="*/ 4647380 h 6472793"/>
              <a:gd name="connsiteX55" fmla="*/ 3471611 w 3919838"/>
              <a:gd name="connsiteY55" fmla="*/ 0 h 6472793"/>
              <a:gd name="connsiteX56" fmla="*/ 3623607 w 3919838"/>
              <a:gd name="connsiteY56" fmla="*/ 0 h 6472793"/>
              <a:gd name="connsiteX57" fmla="*/ 1568847 w 3919838"/>
              <a:gd name="connsiteY57" fmla="*/ 4186868 h 6472793"/>
              <a:gd name="connsiteX58" fmla="*/ 1493375 w 3919838"/>
              <a:gd name="connsiteY58" fmla="*/ 4030642 h 6472793"/>
              <a:gd name="connsiteX59" fmla="*/ 3185973 w 3919838"/>
              <a:gd name="connsiteY59" fmla="*/ 0 h 6472793"/>
              <a:gd name="connsiteX60" fmla="*/ 3323321 w 3919838"/>
              <a:gd name="connsiteY60" fmla="*/ 0 h 6472793"/>
              <a:gd name="connsiteX61" fmla="*/ 1728793 w 3919838"/>
              <a:gd name="connsiteY61" fmla="*/ 3259927 h 6472793"/>
              <a:gd name="connsiteX62" fmla="*/ 1653952 w 3919838"/>
              <a:gd name="connsiteY62" fmla="*/ 3106544 h 647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919838" h="6472793">
                <a:moveTo>
                  <a:pt x="975073" y="6341779"/>
                </a:moveTo>
                <a:lnTo>
                  <a:pt x="1498374" y="6341779"/>
                </a:lnTo>
                <a:lnTo>
                  <a:pt x="2313970" y="6341779"/>
                </a:lnTo>
                <a:lnTo>
                  <a:pt x="2378121" y="6472793"/>
                </a:lnTo>
                <a:lnTo>
                  <a:pt x="910921" y="6472793"/>
                </a:lnTo>
                <a:close/>
                <a:moveTo>
                  <a:pt x="1109246" y="6069013"/>
                </a:moveTo>
                <a:lnTo>
                  <a:pt x="1499044" y="6069013"/>
                </a:lnTo>
                <a:lnTo>
                  <a:pt x="2181582" y="6069013"/>
                </a:lnTo>
                <a:lnTo>
                  <a:pt x="2248735" y="6204877"/>
                </a:lnTo>
                <a:lnTo>
                  <a:pt x="1499044" y="6204877"/>
                </a:lnTo>
                <a:lnTo>
                  <a:pt x="1042617" y="6204877"/>
                </a:lnTo>
                <a:close/>
                <a:moveTo>
                  <a:pt x="1243187" y="5793937"/>
                </a:moveTo>
                <a:lnTo>
                  <a:pt x="1498176" y="5793937"/>
                </a:lnTo>
                <a:lnTo>
                  <a:pt x="2045857" y="5793937"/>
                </a:lnTo>
                <a:lnTo>
                  <a:pt x="2112354" y="5929799"/>
                </a:lnTo>
                <a:lnTo>
                  <a:pt x="1498176" y="5929799"/>
                </a:lnTo>
                <a:lnTo>
                  <a:pt x="1176689" y="5929799"/>
                </a:lnTo>
                <a:close/>
                <a:moveTo>
                  <a:pt x="1377251" y="5518858"/>
                </a:moveTo>
                <a:lnTo>
                  <a:pt x="1498191" y="5518858"/>
                </a:lnTo>
                <a:lnTo>
                  <a:pt x="1911792" y="5518858"/>
                </a:lnTo>
                <a:lnTo>
                  <a:pt x="1978283" y="5654723"/>
                </a:lnTo>
                <a:lnTo>
                  <a:pt x="1498191" y="5654723"/>
                </a:lnTo>
                <a:lnTo>
                  <a:pt x="1310761" y="5654723"/>
                </a:lnTo>
                <a:close/>
                <a:moveTo>
                  <a:pt x="1511832" y="5243782"/>
                </a:moveTo>
                <a:lnTo>
                  <a:pt x="1777736" y="5243782"/>
                </a:lnTo>
                <a:lnTo>
                  <a:pt x="1844212" y="5381950"/>
                </a:lnTo>
                <a:lnTo>
                  <a:pt x="1498223" y="5381950"/>
                </a:lnTo>
                <a:lnTo>
                  <a:pt x="1444832" y="5381950"/>
                </a:lnTo>
                <a:lnTo>
                  <a:pt x="1498223" y="5268568"/>
                </a:lnTo>
                <a:lnTo>
                  <a:pt x="1498223" y="5271733"/>
                </a:lnTo>
                <a:close/>
                <a:moveTo>
                  <a:pt x="1646832" y="4971017"/>
                </a:moveTo>
                <a:lnTo>
                  <a:pt x="1712450" y="5104567"/>
                </a:lnTo>
                <a:lnTo>
                  <a:pt x="1581215" y="5104567"/>
                </a:lnTo>
                <a:close/>
                <a:moveTo>
                  <a:pt x="1416405" y="4187393"/>
                </a:moveTo>
                <a:lnTo>
                  <a:pt x="1492411" y="4343121"/>
                </a:lnTo>
                <a:lnTo>
                  <a:pt x="450765" y="6472793"/>
                </a:lnTo>
                <a:lnTo>
                  <a:pt x="298947" y="6472793"/>
                </a:lnTo>
                <a:close/>
                <a:moveTo>
                  <a:pt x="1577200" y="3262178"/>
                </a:moveTo>
                <a:lnTo>
                  <a:pt x="1652349" y="3415629"/>
                </a:lnTo>
                <a:lnTo>
                  <a:pt x="1498263" y="3730701"/>
                </a:lnTo>
                <a:lnTo>
                  <a:pt x="152049" y="6472793"/>
                </a:lnTo>
                <a:lnTo>
                  <a:pt x="0" y="6472793"/>
                </a:lnTo>
                <a:lnTo>
                  <a:pt x="1099713" y="4230397"/>
                </a:lnTo>
                <a:close/>
                <a:moveTo>
                  <a:pt x="3767778" y="0"/>
                </a:moveTo>
                <a:lnTo>
                  <a:pt x="3919838" y="0"/>
                </a:lnTo>
                <a:lnTo>
                  <a:pt x="1722454" y="4501665"/>
                </a:lnTo>
                <a:lnTo>
                  <a:pt x="2689943" y="6472793"/>
                </a:lnTo>
                <a:lnTo>
                  <a:pt x="2537330" y="6472793"/>
                </a:lnTo>
                <a:lnTo>
                  <a:pt x="1646435" y="4657864"/>
                </a:lnTo>
                <a:lnTo>
                  <a:pt x="1498587" y="4959255"/>
                </a:lnTo>
                <a:lnTo>
                  <a:pt x="1498587" y="4956634"/>
                </a:lnTo>
                <a:lnTo>
                  <a:pt x="756701" y="6472793"/>
                </a:lnTo>
                <a:lnTo>
                  <a:pt x="604953" y="6472793"/>
                </a:lnTo>
                <a:lnTo>
                  <a:pt x="1498587" y="4645283"/>
                </a:lnTo>
                <a:lnTo>
                  <a:pt x="1498587" y="4647380"/>
                </a:lnTo>
                <a:close/>
                <a:moveTo>
                  <a:pt x="3471611" y="0"/>
                </a:moveTo>
                <a:lnTo>
                  <a:pt x="3623607" y="0"/>
                </a:lnTo>
                <a:lnTo>
                  <a:pt x="1568847" y="4186868"/>
                </a:lnTo>
                <a:lnTo>
                  <a:pt x="1493375" y="4030642"/>
                </a:lnTo>
                <a:close/>
                <a:moveTo>
                  <a:pt x="3185973" y="0"/>
                </a:moveTo>
                <a:lnTo>
                  <a:pt x="3323321" y="0"/>
                </a:lnTo>
                <a:lnTo>
                  <a:pt x="1728793" y="3259927"/>
                </a:lnTo>
                <a:lnTo>
                  <a:pt x="1653952" y="3106544"/>
                </a:lnTo>
                <a:close/>
              </a:path>
            </a:pathLst>
          </a:cu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nvGrpSpPr>
          <p:cNvPr id="70" name="Group 15">
            <a:extLst>
              <a:ext uri="{FF2B5EF4-FFF2-40B4-BE49-F238E27FC236}">
                <a16:creationId xmlns:a16="http://schemas.microsoft.com/office/drawing/2014/main" id="{18326C4E-CE4A-D046-9E6A-47247CF01411}"/>
              </a:ext>
            </a:extLst>
          </p:cNvPr>
          <p:cNvGrpSpPr>
            <a:grpSpLocks noChangeAspect="1"/>
          </p:cNvGrpSpPr>
          <p:nvPr/>
        </p:nvGrpSpPr>
        <p:grpSpPr>
          <a:xfrm>
            <a:off x="813757" y="1577480"/>
            <a:ext cx="2083526" cy="592326"/>
            <a:chOff x="428625" y="2528888"/>
            <a:chExt cx="4143375" cy="1177925"/>
          </a:xfrm>
          <a:solidFill>
            <a:srgbClr val="DA291C"/>
          </a:solidFill>
        </p:grpSpPr>
        <p:sp>
          <p:nvSpPr>
            <p:cNvPr id="71" name="Freeform 1">
              <a:extLst>
                <a:ext uri="{FF2B5EF4-FFF2-40B4-BE49-F238E27FC236}">
                  <a16:creationId xmlns:a16="http://schemas.microsoft.com/office/drawing/2014/main" id="{F0849539-5447-F04D-8EDB-28457A40DF72}"/>
                </a:ext>
              </a:extLst>
            </p:cNvPr>
            <p:cNvSpPr>
              <a:spLocks noChangeArrowheads="1"/>
            </p:cNvSpPr>
            <p:nvPr/>
          </p:nvSpPr>
          <p:spPr bwMode="auto">
            <a:xfrm>
              <a:off x="3619500" y="2528888"/>
              <a:ext cx="952500" cy="855662"/>
            </a:xfrm>
            <a:custGeom>
              <a:avLst/>
              <a:gdLst>
                <a:gd name="T0" fmla="*/ 785 w 2647"/>
                <a:gd name="T1" fmla="*/ 1701 h 2379"/>
                <a:gd name="T2" fmla="*/ 1571 w 2647"/>
                <a:gd name="T3" fmla="*/ 1701 h 2379"/>
                <a:gd name="T4" fmla="*/ 1697 w 2647"/>
                <a:gd name="T5" fmla="*/ 2017 h 2379"/>
                <a:gd name="T6" fmla="*/ 637 w 2647"/>
                <a:gd name="T7" fmla="*/ 2017 h 2379"/>
                <a:gd name="T8" fmla="*/ 468 w 2647"/>
                <a:gd name="T9" fmla="*/ 2378 h 2379"/>
                <a:gd name="T10" fmla="*/ 0 w 2647"/>
                <a:gd name="T11" fmla="*/ 2378 h 2379"/>
                <a:gd name="T12" fmla="*/ 1162 w 2647"/>
                <a:gd name="T13" fmla="*/ 0 h 2379"/>
                <a:gd name="T14" fmla="*/ 1486 w 2647"/>
                <a:gd name="T15" fmla="*/ 0 h 2379"/>
                <a:gd name="T16" fmla="*/ 2646 w 2647"/>
                <a:gd name="T17" fmla="*/ 2378 h 2379"/>
                <a:gd name="T18" fmla="*/ 2178 w 2647"/>
                <a:gd name="T19" fmla="*/ 2378 h 2379"/>
                <a:gd name="T20" fmla="*/ 1323 w 2647"/>
                <a:gd name="T21" fmla="*/ 542 h 2379"/>
                <a:gd name="T22" fmla="*/ 785 w 2647"/>
                <a:gd name="T23" fmla="*/ 1701 h 2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7" h="2379">
                  <a:moveTo>
                    <a:pt x="785" y="1701"/>
                  </a:moveTo>
                  <a:lnTo>
                    <a:pt x="1571" y="1701"/>
                  </a:lnTo>
                  <a:lnTo>
                    <a:pt x="1697" y="2017"/>
                  </a:lnTo>
                  <a:lnTo>
                    <a:pt x="637" y="2017"/>
                  </a:lnTo>
                  <a:lnTo>
                    <a:pt x="468" y="2378"/>
                  </a:lnTo>
                  <a:lnTo>
                    <a:pt x="0" y="2378"/>
                  </a:lnTo>
                  <a:lnTo>
                    <a:pt x="1162" y="0"/>
                  </a:lnTo>
                  <a:lnTo>
                    <a:pt x="1486" y="0"/>
                  </a:lnTo>
                  <a:lnTo>
                    <a:pt x="2646" y="2378"/>
                  </a:lnTo>
                  <a:lnTo>
                    <a:pt x="2178" y="2378"/>
                  </a:lnTo>
                  <a:lnTo>
                    <a:pt x="1323" y="542"/>
                  </a:lnTo>
                  <a:lnTo>
                    <a:pt x="785" y="17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2" name="Freeform 2">
              <a:extLst>
                <a:ext uri="{FF2B5EF4-FFF2-40B4-BE49-F238E27FC236}">
                  <a16:creationId xmlns:a16="http://schemas.microsoft.com/office/drawing/2014/main" id="{BC5F0E5B-28A2-3B4A-A3AD-20FE202D76AE}"/>
                </a:ext>
              </a:extLst>
            </p:cNvPr>
            <p:cNvSpPr>
              <a:spLocks noChangeArrowheads="1"/>
            </p:cNvSpPr>
            <p:nvPr/>
          </p:nvSpPr>
          <p:spPr bwMode="auto">
            <a:xfrm>
              <a:off x="428625" y="2528888"/>
              <a:ext cx="952500" cy="855662"/>
            </a:xfrm>
            <a:custGeom>
              <a:avLst/>
              <a:gdLst>
                <a:gd name="T0" fmla="*/ 786 w 2646"/>
                <a:gd name="T1" fmla="*/ 1701 h 2379"/>
                <a:gd name="T2" fmla="*/ 1569 w 2646"/>
                <a:gd name="T3" fmla="*/ 1701 h 2379"/>
                <a:gd name="T4" fmla="*/ 1698 w 2646"/>
                <a:gd name="T5" fmla="*/ 2017 h 2379"/>
                <a:gd name="T6" fmla="*/ 638 w 2646"/>
                <a:gd name="T7" fmla="*/ 2017 h 2379"/>
                <a:gd name="T8" fmla="*/ 468 w 2646"/>
                <a:gd name="T9" fmla="*/ 2378 h 2379"/>
                <a:gd name="T10" fmla="*/ 0 w 2646"/>
                <a:gd name="T11" fmla="*/ 2378 h 2379"/>
                <a:gd name="T12" fmla="*/ 1160 w 2646"/>
                <a:gd name="T13" fmla="*/ 0 h 2379"/>
                <a:gd name="T14" fmla="*/ 1484 w 2646"/>
                <a:gd name="T15" fmla="*/ 0 h 2379"/>
                <a:gd name="T16" fmla="*/ 2645 w 2646"/>
                <a:gd name="T17" fmla="*/ 2378 h 2379"/>
                <a:gd name="T18" fmla="*/ 2179 w 2646"/>
                <a:gd name="T19" fmla="*/ 2378 h 2379"/>
                <a:gd name="T20" fmla="*/ 1323 w 2646"/>
                <a:gd name="T21" fmla="*/ 542 h 2379"/>
                <a:gd name="T22" fmla="*/ 786 w 2646"/>
                <a:gd name="T23" fmla="*/ 1701 h 2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6" h="2379">
                  <a:moveTo>
                    <a:pt x="786" y="1701"/>
                  </a:moveTo>
                  <a:lnTo>
                    <a:pt x="1569" y="1701"/>
                  </a:lnTo>
                  <a:lnTo>
                    <a:pt x="1698" y="2017"/>
                  </a:lnTo>
                  <a:lnTo>
                    <a:pt x="638" y="2017"/>
                  </a:lnTo>
                  <a:lnTo>
                    <a:pt x="468" y="2378"/>
                  </a:lnTo>
                  <a:lnTo>
                    <a:pt x="0" y="2378"/>
                  </a:lnTo>
                  <a:lnTo>
                    <a:pt x="1160" y="0"/>
                  </a:lnTo>
                  <a:lnTo>
                    <a:pt x="1484" y="0"/>
                  </a:lnTo>
                  <a:lnTo>
                    <a:pt x="2645" y="2378"/>
                  </a:lnTo>
                  <a:lnTo>
                    <a:pt x="2179" y="2378"/>
                  </a:lnTo>
                  <a:lnTo>
                    <a:pt x="1323" y="542"/>
                  </a:lnTo>
                  <a:lnTo>
                    <a:pt x="786" y="17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3" name="Freeform 3">
              <a:extLst>
                <a:ext uri="{FF2B5EF4-FFF2-40B4-BE49-F238E27FC236}">
                  <a16:creationId xmlns:a16="http://schemas.microsoft.com/office/drawing/2014/main" id="{91D2BD9A-8B02-EA4B-81FE-36101A42E2F4}"/>
                </a:ext>
              </a:extLst>
            </p:cNvPr>
            <p:cNvSpPr>
              <a:spLocks noChangeArrowheads="1"/>
            </p:cNvSpPr>
            <p:nvPr/>
          </p:nvSpPr>
          <p:spPr bwMode="auto">
            <a:xfrm>
              <a:off x="2017713" y="2528888"/>
              <a:ext cx="952500" cy="855662"/>
            </a:xfrm>
            <a:custGeom>
              <a:avLst/>
              <a:gdLst>
                <a:gd name="T0" fmla="*/ 786 w 2648"/>
                <a:gd name="T1" fmla="*/ 1701 h 2379"/>
                <a:gd name="T2" fmla="*/ 1571 w 2648"/>
                <a:gd name="T3" fmla="*/ 1701 h 2379"/>
                <a:gd name="T4" fmla="*/ 1698 w 2648"/>
                <a:gd name="T5" fmla="*/ 2017 h 2379"/>
                <a:gd name="T6" fmla="*/ 638 w 2648"/>
                <a:gd name="T7" fmla="*/ 2017 h 2379"/>
                <a:gd name="T8" fmla="*/ 468 w 2648"/>
                <a:gd name="T9" fmla="*/ 2378 h 2379"/>
                <a:gd name="T10" fmla="*/ 0 w 2648"/>
                <a:gd name="T11" fmla="*/ 2378 h 2379"/>
                <a:gd name="T12" fmla="*/ 1160 w 2648"/>
                <a:gd name="T13" fmla="*/ 0 h 2379"/>
                <a:gd name="T14" fmla="*/ 1484 w 2648"/>
                <a:gd name="T15" fmla="*/ 0 h 2379"/>
                <a:gd name="T16" fmla="*/ 2647 w 2648"/>
                <a:gd name="T17" fmla="*/ 2378 h 2379"/>
                <a:gd name="T18" fmla="*/ 2179 w 2648"/>
                <a:gd name="T19" fmla="*/ 2378 h 2379"/>
                <a:gd name="T20" fmla="*/ 1323 w 2648"/>
                <a:gd name="T21" fmla="*/ 542 h 2379"/>
                <a:gd name="T22" fmla="*/ 786 w 2648"/>
                <a:gd name="T23" fmla="*/ 1701 h 2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8" h="2379">
                  <a:moveTo>
                    <a:pt x="786" y="1701"/>
                  </a:moveTo>
                  <a:lnTo>
                    <a:pt x="1571" y="1701"/>
                  </a:lnTo>
                  <a:lnTo>
                    <a:pt x="1698" y="2017"/>
                  </a:lnTo>
                  <a:lnTo>
                    <a:pt x="638" y="2017"/>
                  </a:lnTo>
                  <a:lnTo>
                    <a:pt x="468" y="2378"/>
                  </a:lnTo>
                  <a:lnTo>
                    <a:pt x="0" y="2378"/>
                  </a:lnTo>
                  <a:lnTo>
                    <a:pt x="1160" y="0"/>
                  </a:lnTo>
                  <a:lnTo>
                    <a:pt x="1484" y="0"/>
                  </a:lnTo>
                  <a:lnTo>
                    <a:pt x="2647" y="2378"/>
                  </a:lnTo>
                  <a:lnTo>
                    <a:pt x="2179" y="2378"/>
                  </a:lnTo>
                  <a:lnTo>
                    <a:pt x="1323" y="542"/>
                  </a:lnTo>
                  <a:lnTo>
                    <a:pt x="786" y="1701"/>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4" name="Freeform 4">
              <a:extLst>
                <a:ext uri="{FF2B5EF4-FFF2-40B4-BE49-F238E27FC236}">
                  <a16:creationId xmlns:a16="http://schemas.microsoft.com/office/drawing/2014/main" id="{32BA0087-17F9-9640-9867-8FE6398E2758}"/>
                </a:ext>
              </a:extLst>
            </p:cNvPr>
            <p:cNvSpPr>
              <a:spLocks noChangeArrowheads="1"/>
            </p:cNvSpPr>
            <p:nvPr/>
          </p:nvSpPr>
          <p:spPr bwMode="auto">
            <a:xfrm>
              <a:off x="1223963" y="2528888"/>
              <a:ext cx="952500" cy="855662"/>
            </a:xfrm>
            <a:custGeom>
              <a:avLst/>
              <a:gdLst>
                <a:gd name="T0" fmla="*/ 0 w 2646"/>
                <a:gd name="T1" fmla="*/ 0 h 2379"/>
                <a:gd name="T2" fmla="*/ 1160 w 2646"/>
                <a:gd name="T3" fmla="*/ 2378 h 2379"/>
                <a:gd name="T4" fmla="*/ 1180 w 2646"/>
                <a:gd name="T5" fmla="*/ 2378 h 2379"/>
                <a:gd name="T6" fmla="*/ 1465 w 2646"/>
                <a:gd name="T7" fmla="*/ 2378 h 2379"/>
                <a:gd name="T8" fmla="*/ 1485 w 2646"/>
                <a:gd name="T9" fmla="*/ 2378 h 2379"/>
                <a:gd name="T10" fmla="*/ 2645 w 2646"/>
                <a:gd name="T11" fmla="*/ 0 h 2379"/>
                <a:gd name="T12" fmla="*/ 2177 w 2646"/>
                <a:gd name="T13" fmla="*/ 0 h 2379"/>
                <a:gd name="T14" fmla="*/ 1321 w 2646"/>
                <a:gd name="T15" fmla="*/ 1871 h 2379"/>
                <a:gd name="T16" fmla="*/ 466 w 2646"/>
                <a:gd name="T17" fmla="*/ 0 h 2379"/>
                <a:gd name="T18" fmla="*/ 0 w 2646"/>
                <a:gd name="T19" fmla="*/ 0 h 2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46" h="2379">
                  <a:moveTo>
                    <a:pt x="0" y="0"/>
                  </a:moveTo>
                  <a:lnTo>
                    <a:pt x="1160" y="2378"/>
                  </a:lnTo>
                  <a:lnTo>
                    <a:pt x="1180" y="2378"/>
                  </a:lnTo>
                  <a:lnTo>
                    <a:pt x="1465" y="2378"/>
                  </a:lnTo>
                  <a:lnTo>
                    <a:pt x="1485" y="2378"/>
                  </a:lnTo>
                  <a:lnTo>
                    <a:pt x="2645" y="0"/>
                  </a:lnTo>
                  <a:lnTo>
                    <a:pt x="2177" y="0"/>
                  </a:lnTo>
                  <a:lnTo>
                    <a:pt x="1321" y="1871"/>
                  </a:lnTo>
                  <a:lnTo>
                    <a:pt x="466" y="0"/>
                  </a:lnTo>
                  <a:lnTo>
                    <a:pt x="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75" name="Freeform 5">
              <a:extLst>
                <a:ext uri="{FF2B5EF4-FFF2-40B4-BE49-F238E27FC236}">
                  <a16:creationId xmlns:a16="http://schemas.microsoft.com/office/drawing/2014/main" id="{006D150C-3CE4-5648-87DA-DF21DCEF3840}"/>
                </a:ext>
              </a:extLst>
            </p:cNvPr>
            <p:cNvSpPr>
              <a:spLocks noChangeArrowheads="1"/>
            </p:cNvSpPr>
            <p:nvPr/>
          </p:nvSpPr>
          <p:spPr bwMode="auto">
            <a:xfrm>
              <a:off x="2828925" y="2528888"/>
              <a:ext cx="952500" cy="1177925"/>
            </a:xfrm>
            <a:custGeom>
              <a:avLst/>
              <a:gdLst>
                <a:gd name="T0" fmla="*/ 1042 w 2645"/>
                <a:gd name="T1" fmla="*/ 3270 h 3271"/>
                <a:gd name="T2" fmla="*/ 2644 w 2645"/>
                <a:gd name="T3" fmla="*/ 0 h 3271"/>
                <a:gd name="T4" fmla="*/ 2178 w 2645"/>
                <a:gd name="T5" fmla="*/ 0 h 3271"/>
                <a:gd name="T6" fmla="*/ 1288 w 2645"/>
                <a:gd name="T7" fmla="*/ 1906 h 3271"/>
                <a:gd name="T8" fmla="*/ 468 w 2645"/>
                <a:gd name="T9" fmla="*/ 0 h 3271"/>
                <a:gd name="T10" fmla="*/ 0 w 2645"/>
                <a:gd name="T11" fmla="*/ 0 h 3271"/>
                <a:gd name="T12" fmla="*/ 1055 w 2645"/>
                <a:gd name="T13" fmla="*/ 2378 h 3271"/>
                <a:gd name="T14" fmla="*/ 596 w 2645"/>
                <a:gd name="T15" fmla="*/ 3270 h 3271"/>
                <a:gd name="T16" fmla="*/ 1042 w 2645"/>
                <a:gd name="T17" fmla="*/ 3270 h 3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5" h="3271">
                  <a:moveTo>
                    <a:pt x="1042" y="3270"/>
                  </a:moveTo>
                  <a:lnTo>
                    <a:pt x="2644" y="0"/>
                  </a:lnTo>
                  <a:lnTo>
                    <a:pt x="2178" y="0"/>
                  </a:lnTo>
                  <a:lnTo>
                    <a:pt x="1288" y="1906"/>
                  </a:lnTo>
                  <a:lnTo>
                    <a:pt x="468" y="0"/>
                  </a:lnTo>
                  <a:lnTo>
                    <a:pt x="0" y="0"/>
                  </a:lnTo>
                  <a:lnTo>
                    <a:pt x="1055" y="2378"/>
                  </a:lnTo>
                  <a:lnTo>
                    <a:pt x="596" y="3270"/>
                  </a:lnTo>
                  <a:lnTo>
                    <a:pt x="1042" y="32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76" name="Title 4">
            <a:extLst>
              <a:ext uri="{FF2B5EF4-FFF2-40B4-BE49-F238E27FC236}">
                <a16:creationId xmlns:a16="http://schemas.microsoft.com/office/drawing/2014/main" id="{F9E8DCDD-374A-1945-8CFB-D469ADF17C19}"/>
              </a:ext>
            </a:extLst>
          </p:cNvPr>
          <p:cNvSpPr txBox="1">
            <a:spLocks/>
          </p:cNvSpPr>
          <p:nvPr/>
        </p:nvSpPr>
        <p:spPr>
          <a:xfrm>
            <a:off x="721426" y="2251954"/>
            <a:ext cx="4025735" cy="679757"/>
          </a:xfrm>
          <a:prstGeom prst="rect">
            <a:avLst/>
          </a:prstGeom>
        </p:spPr>
        <p:txBody>
          <a:bodyPr anchor="t"/>
          <a:lstStyle>
            <a:defPPr>
              <a:defRPr lang="en-US"/>
            </a:defPPr>
            <a:lvl1pPr marL="0" algn="l" defTabSz="1097280" rtl="0" eaLnBrk="1" latinLnBrk="0" hangingPunct="1">
              <a:lnSpc>
                <a:spcPct val="90000"/>
              </a:lnSpc>
              <a:spcBef>
                <a:spcPct val="0"/>
              </a:spcBef>
              <a:buNone/>
              <a:defRPr sz="2160" kern="1200" cap="all">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000" b="1" cap="none">
                <a:latin typeface="Verdana" panose="020B0604030504040204" pitchFamily="34" charset="0"/>
                <a:ea typeface="Verdana" panose="020B0604030504040204" pitchFamily="34" charset="0"/>
                <a:cs typeface="Verdana" panose="020B0604030504040204" pitchFamily="34" charset="0"/>
              </a:rPr>
              <a:t>Communications Platform as a Service</a:t>
            </a:r>
          </a:p>
        </p:txBody>
      </p:sp>
      <p:grpSp>
        <p:nvGrpSpPr>
          <p:cNvPr id="117" name="Grupo 116">
            <a:extLst>
              <a:ext uri="{FF2B5EF4-FFF2-40B4-BE49-F238E27FC236}">
                <a16:creationId xmlns:a16="http://schemas.microsoft.com/office/drawing/2014/main" id="{5618DFD8-B680-BF4C-876B-091B485DF155}"/>
              </a:ext>
            </a:extLst>
          </p:cNvPr>
          <p:cNvGrpSpPr/>
          <p:nvPr/>
        </p:nvGrpSpPr>
        <p:grpSpPr>
          <a:xfrm>
            <a:off x="703067" y="3096836"/>
            <a:ext cx="3275971" cy="467736"/>
            <a:chOff x="937422" y="3993777"/>
            <a:chExt cx="4367961" cy="623648"/>
          </a:xfrm>
        </p:grpSpPr>
        <p:grpSp>
          <p:nvGrpSpPr>
            <p:cNvPr id="79" name="Group 36">
              <a:extLst>
                <a:ext uri="{FF2B5EF4-FFF2-40B4-BE49-F238E27FC236}">
                  <a16:creationId xmlns:a16="http://schemas.microsoft.com/office/drawing/2014/main" id="{100CCBD5-90F8-514A-BDB3-1D7128D19907}"/>
                </a:ext>
              </a:extLst>
            </p:cNvPr>
            <p:cNvGrpSpPr/>
            <p:nvPr/>
          </p:nvGrpSpPr>
          <p:grpSpPr>
            <a:xfrm>
              <a:off x="1988899" y="4033872"/>
              <a:ext cx="781304" cy="543459"/>
              <a:chOff x="1646238" y="1465263"/>
              <a:chExt cx="6570662" cy="4570412"/>
            </a:xfrm>
          </p:grpSpPr>
          <p:sp>
            <p:nvSpPr>
              <p:cNvPr id="80" name="Freeform 1">
                <a:extLst>
                  <a:ext uri="{FF2B5EF4-FFF2-40B4-BE49-F238E27FC236}">
                    <a16:creationId xmlns:a16="http://schemas.microsoft.com/office/drawing/2014/main" id="{CB813AB2-AD03-0C49-BD02-8DED43F5DAC6}"/>
                  </a:ext>
                </a:extLst>
              </p:cNvPr>
              <p:cNvSpPr>
                <a:spLocks noChangeArrowheads="1"/>
              </p:cNvSpPr>
              <p:nvPr/>
            </p:nvSpPr>
            <p:spPr bwMode="auto">
              <a:xfrm>
                <a:off x="1646238" y="1465263"/>
                <a:ext cx="4284662" cy="4570412"/>
              </a:xfrm>
              <a:custGeom>
                <a:avLst/>
                <a:gdLst>
                  <a:gd name="T0" fmla="*/ 11442 w 11902"/>
                  <a:gd name="T1" fmla="*/ 9988 h 12696"/>
                  <a:gd name="T2" fmla="*/ 11442 w 11902"/>
                  <a:gd name="T3" fmla="*/ 9988 h 12696"/>
                  <a:gd name="T4" fmla="*/ 10167 w 11902"/>
                  <a:gd name="T5" fmla="*/ 8087 h 12696"/>
                  <a:gd name="T6" fmla="*/ 8275 w 11902"/>
                  <a:gd name="T7" fmla="*/ 6812 h 12696"/>
                  <a:gd name="T8" fmla="*/ 7711 w 11902"/>
                  <a:gd name="T9" fmla="*/ 6614 h 12696"/>
                  <a:gd name="T10" fmla="*/ 8443 w 11902"/>
                  <a:gd name="T11" fmla="*/ 6060 h 12696"/>
                  <a:gd name="T12" fmla="*/ 9477 w 11902"/>
                  <a:gd name="T13" fmla="*/ 3552 h 12696"/>
                  <a:gd name="T14" fmla="*/ 8443 w 11902"/>
                  <a:gd name="T15" fmla="*/ 1045 h 12696"/>
                  <a:gd name="T16" fmla="*/ 5935 w 11902"/>
                  <a:gd name="T17" fmla="*/ 0 h 12696"/>
                  <a:gd name="T18" fmla="*/ 3427 w 11902"/>
                  <a:gd name="T19" fmla="*/ 1045 h 12696"/>
                  <a:gd name="T20" fmla="*/ 2382 w 11902"/>
                  <a:gd name="T21" fmla="*/ 3552 h 12696"/>
                  <a:gd name="T22" fmla="*/ 3427 w 11902"/>
                  <a:gd name="T23" fmla="*/ 6060 h 12696"/>
                  <a:gd name="T24" fmla="*/ 4159 w 11902"/>
                  <a:gd name="T25" fmla="*/ 6624 h 12696"/>
                  <a:gd name="T26" fmla="*/ 3636 w 11902"/>
                  <a:gd name="T27" fmla="*/ 6812 h 12696"/>
                  <a:gd name="T28" fmla="*/ 1745 w 11902"/>
                  <a:gd name="T29" fmla="*/ 8087 h 12696"/>
                  <a:gd name="T30" fmla="*/ 470 w 11902"/>
                  <a:gd name="T31" fmla="*/ 9988 h 12696"/>
                  <a:gd name="T32" fmla="*/ 0 w 11902"/>
                  <a:gd name="T33" fmla="*/ 12298 h 12696"/>
                  <a:gd name="T34" fmla="*/ 397 w 11902"/>
                  <a:gd name="T35" fmla="*/ 12695 h 12696"/>
                  <a:gd name="T36" fmla="*/ 11515 w 11902"/>
                  <a:gd name="T37" fmla="*/ 12695 h 12696"/>
                  <a:gd name="T38" fmla="*/ 11901 w 11902"/>
                  <a:gd name="T39" fmla="*/ 12298 h 12696"/>
                  <a:gd name="T40" fmla="*/ 11442 w 11902"/>
                  <a:gd name="T41" fmla="*/ 9988 h 12696"/>
                  <a:gd name="T42" fmla="*/ 3176 w 11902"/>
                  <a:gd name="T43" fmla="*/ 3552 h 12696"/>
                  <a:gd name="T44" fmla="*/ 3176 w 11902"/>
                  <a:gd name="T45" fmla="*/ 3552 h 12696"/>
                  <a:gd name="T46" fmla="*/ 5935 w 11902"/>
                  <a:gd name="T47" fmla="*/ 794 h 12696"/>
                  <a:gd name="T48" fmla="*/ 8683 w 11902"/>
                  <a:gd name="T49" fmla="*/ 3552 h 12696"/>
                  <a:gd name="T50" fmla="*/ 5935 w 11902"/>
                  <a:gd name="T51" fmla="*/ 6300 h 12696"/>
                  <a:gd name="T52" fmla="*/ 3176 w 11902"/>
                  <a:gd name="T53" fmla="*/ 3552 h 12696"/>
                  <a:gd name="T54" fmla="*/ 815 w 11902"/>
                  <a:gd name="T55" fmla="*/ 11901 h 12696"/>
                  <a:gd name="T56" fmla="*/ 815 w 11902"/>
                  <a:gd name="T57" fmla="*/ 11901 h 12696"/>
                  <a:gd name="T58" fmla="*/ 2309 w 11902"/>
                  <a:gd name="T59" fmla="*/ 8651 h 12696"/>
                  <a:gd name="T60" fmla="*/ 5956 w 11902"/>
                  <a:gd name="T61" fmla="*/ 7147 h 12696"/>
                  <a:gd name="T62" fmla="*/ 9603 w 11902"/>
                  <a:gd name="T63" fmla="*/ 8651 h 12696"/>
                  <a:gd name="T64" fmla="*/ 11097 w 11902"/>
                  <a:gd name="T65" fmla="*/ 11901 h 12696"/>
                  <a:gd name="T66" fmla="*/ 815 w 11902"/>
                  <a:gd name="T67" fmla="*/ 11901 h 12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902" h="12696">
                    <a:moveTo>
                      <a:pt x="11442" y="9988"/>
                    </a:moveTo>
                    <a:lnTo>
                      <a:pt x="11442" y="9988"/>
                    </a:lnTo>
                    <a:cubicBezTo>
                      <a:pt x="11139" y="9278"/>
                      <a:pt x="10710" y="8641"/>
                      <a:pt x="10167" y="8087"/>
                    </a:cubicBezTo>
                    <a:cubicBezTo>
                      <a:pt x="9613" y="7544"/>
                      <a:pt x="8975" y="7116"/>
                      <a:pt x="8275" y="6812"/>
                    </a:cubicBezTo>
                    <a:cubicBezTo>
                      <a:pt x="8087" y="6740"/>
                      <a:pt x="7899" y="6677"/>
                      <a:pt x="7711" y="6614"/>
                    </a:cubicBezTo>
                    <a:cubicBezTo>
                      <a:pt x="7973" y="6457"/>
                      <a:pt x="8223" y="6280"/>
                      <a:pt x="8443" y="6060"/>
                    </a:cubicBezTo>
                    <a:cubicBezTo>
                      <a:pt x="9112" y="5381"/>
                      <a:pt x="9477" y="4493"/>
                      <a:pt x="9477" y="3552"/>
                    </a:cubicBezTo>
                    <a:cubicBezTo>
                      <a:pt x="9477" y="2602"/>
                      <a:pt x="9112" y="1713"/>
                      <a:pt x="8443" y="1045"/>
                    </a:cubicBezTo>
                    <a:cubicBezTo>
                      <a:pt x="7763" y="366"/>
                      <a:pt x="6875" y="0"/>
                      <a:pt x="5935" y="0"/>
                    </a:cubicBezTo>
                    <a:cubicBezTo>
                      <a:pt x="4984" y="0"/>
                      <a:pt x="4096" y="366"/>
                      <a:pt x="3427" y="1045"/>
                    </a:cubicBezTo>
                    <a:cubicBezTo>
                      <a:pt x="2748" y="1713"/>
                      <a:pt x="2382" y="2602"/>
                      <a:pt x="2382" y="3552"/>
                    </a:cubicBezTo>
                    <a:cubicBezTo>
                      <a:pt x="2382" y="4493"/>
                      <a:pt x="2748" y="5381"/>
                      <a:pt x="3427" y="6060"/>
                    </a:cubicBezTo>
                    <a:cubicBezTo>
                      <a:pt x="3646" y="6280"/>
                      <a:pt x="3897" y="6468"/>
                      <a:pt x="4159" y="6624"/>
                    </a:cubicBezTo>
                    <a:cubicBezTo>
                      <a:pt x="3981" y="6677"/>
                      <a:pt x="3814" y="6740"/>
                      <a:pt x="3636" y="6812"/>
                    </a:cubicBezTo>
                    <a:cubicBezTo>
                      <a:pt x="2926" y="7116"/>
                      <a:pt x="2288" y="7544"/>
                      <a:pt x="1745" y="8087"/>
                    </a:cubicBezTo>
                    <a:cubicBezTo>
                      <a:pt x="1202" y="8641"/>
                      <a:pt x="773" y="9278"/>
                      <a:pt x="470" y="9988"/>
                    </a:cubicBezTo>
                    <a:cubicBezTo>
                      <a:pt x="157" y="10721"/>
                      <a:pt x="0" y="11493"/>
                      <a:pt x="0" y="12298"/>
                    </a:cubicBezTo>
                    <a:cubicBezTo>
                      <a:pt x="0" y="12517"/>
                      <a:pt x="177" y="12695"/>
                      <a:pt x="397" y="12695"/>
                    </a:cubicBezTo>
                    <a:cubicBezTo>
                      <a:pt x="11515" y="12695"/>
                      <a:pt x="11515" y="12695"/>
                      <a:pt x="11515" y="12695"/>
                    </a:cubicBezTo>
                    <a:cubicBezTo>
                      <a:pt x="11723" y="12695"/>
                      <a:pt x="11901" y="12517"/>
                      <a:pt x="11901" y="12298"/>
                    </a:cubicBezTo>
                    <a:cubicBezTo>
                      <a:pt x="11901" y="11493"/>
                      <a:pt x="11744" y="10721"/>
                      <a:pt x="11442" y="9988"/>
                    </a:cubicBezTo>
                    <a:close/>
                    <a:moveTo>
                      <a:pt x="3176" y="3552"/>
                    </a:moveTo>
                    <a:lnTo>
                      <a:pt x="3176" y="3552"/>
                    </a:lnTo>
                    <a:cubicBezTo>
                      <a:pt x="3176" y="2027"/>
                      <a:pt x="4409" y="794"/>
                      <a:pt x="5935" y="794"/>
                    </a:cubicBezTo>
                    <a:cubicBezTo>
                      <a:pt x="7450" y="794"/>
                      <a:pt x="8683" y="2027"/>
                      <a:pt x="8683" y="3552"/>
                    </a:cubicBezTo>
                    <a:cubicBezTo>
                      <a:pt x="8683" y="5068"/>
                      <a:pt x="7450" y="6300"/>
                      <a:pt x="5935" y="6300"/>
                    </a:cubicBezTo>
                    <a:cubicBezTo>
                      <a:pt x="4409" y="6300"/>
                      <a:pt x="3176" y="5068"/>
                      <a:pt x="3176" y="3552"/>
                    </a:cubicBezTo>
                    <a:close/>
                    <a:moveTo>
                      <a:pt x="815" y="11901"/>
                    </a:moveTo>
                    <a:lnTo>
                      <a:pt x="815" y="11901"/>
                    </a:lnTo>
                    <a:cubicBezTo>
                      <a:pt x="909" y="10678"/>
                      <a:pt x="1432" y="9529"/>
                      <a:pt x="2309" y="8651"/>
                    </a:cubicBezTo>
                    <a:cubicBezTo>
                      <a:pt x="3281" y="7680"/>
                      <a:pt x="4577" y="7147"/>
                      <a:pt x="5956" y="7147"/>
                    </a:cubicBezTo>
                    <a:cubicBezTo>
                      <a:pt x="7335" y="7147"/>
                      <a:pt x="8631" y="7680"/>
                      <a:pt x="9603" y="8651"/>
                    </a:cubicBezTo>
                    <a:cubicBezTo>
                      <a:pt x="10480" y="9529"/>
                      <a:pt x="11002" y="10678"/>
                      <a:pt x="11097" y="11901"/>
                    </a:cubicBezTo>
                    <a:lnTo>
                      <a:pt x="815" y="11901"/>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1" name="Freeform 2">
                <a:extLst>
                  <a:ext uri="{FF2B5EF4-FFF2-40B4-BE49-F238E27FC236}">
                    <a16:creationId xmlns:a16="http://schemas.microsoft.com/office/drawing/2014/main" id="{2B6E3D2D-3DB8-8244-968F-644C8D5359A8}"/>
                  </a:ext>
                </a:extLst>
              </p:cNvPr>
              <p:cNvSpPr>
                <a:spLocks noChangeArrowheads="1"/>
              </p:cNvSpPr>
              <p:nvPr/>
            </p:nvSpPr>
            <p:spPr bwMode="auto">
              <a:xfrm>
                <a:off x="5645150" y="3179763"/>
                <a:ext cx="285750" cy="573087"/>
              </a:xfrm>
              <a:custGeom>
                <a:avLst/>
                <a:gdLst>
                  <a:gd name="T0" fmla="*/ 397 w 795"/>
                  <a:gd name="T1" fmla="*/ 1589 h 1590"/>
                  <a:gd name="T2" fmla="*/ 397 w 795"/>
                  <a:gd name="T3" fmla="*/ 1589 h 1590"/>
                  <a:gd name="T4" fmla="*/ 0 w 795"/>
                  <a:gd name="T5" fmla="*/ 1191 h 1590"/>
                  <a:gd name="T6" fmla="*/ 0 w 795"/>
                  <a:gd name="T7" fmla="*/ 397 h 1590"/>
                  <a:gd name="T8" fmla="*/ 397 w 795"/>
                  <a:gd name="T9" fmla="*/ 0 h 1590"/>
                  <a:gd name="T10" fmla="*/ 794 w 795"/>
                  <a:gd name="T11" fmla="*/ 397 h 1590"/>
                  <a:gd name="T12" fmla="*/ 794 w 795"/>
                  <a:gd name="T13" fmla="*/ 1191 h 1590"/>
                  <a:gd name="T14" fmla="*/ 397 w 795"/>
                  <a:gd name="T15" fmla="*/ 1589 h 15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5" h="1590">
                    <a:moveTo>
                      <a:pt x="397" y="1589"/>
                    </a:moveTo>
                    <a:lnTo>
                      <a:pt x="397" y="1589"/>
                    </a:lnTo>
                    <a:cubicBezTo>
                      <a:pt x="178" y="1589"/>
                      <a:pt x="0" y="1411"/>
                      <a:pt x="0" y="1191"/>
                    </a:cubicBezTo>
                    <a:cubicBezTo>
                      <a:pt x="0" y="397"/>
                      <a:pt x="0" y="397"/>
                      <a:pt x="0" y="397"/>
                    </a:cubicBezTo>
                    <a:cubicBezTo>
                      <a:pt x="0" y="178"/>
                      <a:pt x="178" y="0"/>
                      <a:pt x="397" y="0"/>
                    </a:cubicBezTo>
                    <a:cubicBezTo>
                      <a:pt x="616" y="0"/>
                      <a:pt x="794" y="178"/>
                      <a:pt x="794" y="397"/>
                    </a:cubicBezTo>
                    <a:cubicBezTo>
                      <a:pt x="794" y="1191"/>
                      <a:pt x="794" y="1191"/>
                      <a:pt x="794" y="1191"/>
                    </a:cubicBezTo>
                    <a:cubicBezTo>
                      <a:pt x="794" y="1411"/>
                      <a:pt x="616" y="1589"/>
                      <a:pt x="397" y="1589"/>
                    </a:cubicBez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2" name="Freeform 3">
                <a:extLst>
                  <a:ext uri="{FF2B5EF4-FFF2-40B4-BE49-F238E27FC236}">
                    <a16:creationId xmlns:a16="http://schemas.microsoft.com/office/drawing/2014/main" id="{FE30687C-3918-CA48-A876-DBAD9CE4A4ED}"/>
                  </a:ext>
                </a:extLst>
              </p:cNvPr>
              <p:cNvSpPr>
                <a:spLocks noChangeArrowheads="1"/>
              </p:cNvSpPr>
              <p:nvPr/>
            </p:nvSpPr>
            <p:spPr bwMode="auto">
              <a:xfrm>
                <a:off x="7931150" y="3179763"/>
                <a:ext cx="285750" cy="573087"/>
              </a:xfrm>
              <a:custGeom>
                <a:avLst/>
                <a:gdLst>
                  <a:gd name="T0" fmla="*/ 397 w 795"/>
                  <a:gd name="T1" fmla="*/ 1589 h 1590"/>
                  <a:gd name="T2" fmla="*/ 397 w 795"/>
                  <a:gd name="T3" fmla="*/ 1589 h 1590"/>
                  <a:gd name="T4" fmla="*/ 0 w 795"/>
                  <a:gd name="T5" fmla="*/ 1191 h 1590"/>
                  <a:gd name="T6" fmla="*/ 0 w 795"/>
                  <a:gd name="T7" fmla="*/ 397 h 1590"/>
                  <a:gd name="T8" fmla="*/ 397 w 795"/>
                  <a:gd name="T9" fmla="*/ 0 h 1590"/>
                  <a:gd name="T10" fmla="*/ 794 w 795"/>
                  <a:gd name="T11" fmla="*/ 397 h 1590"/>
                  <a:gd name="T12" fmla="*/ 794 w 795"/>
                  <a:gd name="T13" fmla="*/ 1191 h 1590"/>
                  <a:gd name="T14" fmla="*/ 397 w 795"/>
                  <a:gd name="T15" fmla="*/ 1589 h 15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5" h="1590">
                    <a:moveTo>
                      <a:pt x="397" y="1589"/>
                    </a:moveTo>
                    <a:lnTo>
                      <a:pt x="397" y="1589"/>
                    </a:lnTo>
                    <a:cubicBezTo>
                      <a:pt x="178" y="1589"/>
                      <a:pt x="0" y="1411"/>
                      <a:pt x="0" y="1191"/>
                    </a:cubicBezTo>
                    <a:cubicBezTo>
                      <a:pt x="0" y="397"/>
                      <a:pt x="0" y="397"/>
                      <a:pt x="0" y="397"/>
                    </a:cubicBezTo>
                    <a:cubicBezTo>
                      <a:pt x="0" y="178"/>
                      <a:pt x="178" y="0"/>
                      <a:pt x="397" y="0"/>
                    </a:cubicBezTo>
                    <a:cubicBezTo>
                      <a:pt x="617" y="0"/>
                      <a:pt x="794" y="178"/>
                      <a:pt x="794" y="397"/>
                    </a:cubicBezTo>
                    <a:cubicBezTo>
                      <a:pt x="794" y="1191"/>
                      <a:pt x="794" y="1191"/>
                      <a:pt x="794" y="1191"/>
                    </a:cubicBezTo>
                    <a:cubicBezTo>
                      <a:pt x="794" y="1411"/>
                      <a:pt x="617" y="1589"/>
                      <a:pt x="397" y="1589"/>
                    </a:cubicBez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3" name="Freeform 4">
                <a:extLst>
                  <a:ext uri="{FF2B5EF4-FFF2-40B4-BE49-F238E27FC236}">
                    <a16:creationId xmlns:a16="http://schemas.microsoft.com/office/drawing/2014/main" id="{76BD7C36-F650-5B49-8655-619D0B321BF7}"/>
                  </a:ext>
                </a:extLst>
              </p:cNvPr>
              <p:cNvSpPr>
                <a:spLocks noChangeArrowheads="1"/>
              </p:cNvSpPr>
              <p:nvPr/>
            </p:nvSpPr>
            <p:spPr bwMode="auto">
              <a:xfrm>
                <a:off x="7359650" y="2608263"/>
                <a:ext cx="285750" cy="1716087"/>
              </a:xfrm>
              <a:custGeom>
                <a:avLst/>
                <a:gdLst>
                  <a:gd name="T0" fmla="*/ 397 w 795"/>
                  <a:gd name="T1" fmla="*/ 4765 h 4766"/>
                  <a:gd name="T2" fmla="*/ 397 w 795"/>
                  <a:gd name="T3" fmla="*/ 4765 h 4766"/>
                  <a:gd name="T4" fmla="*/ 0 w 795"/>
                  <a:gd name="T5" fmla="*/ 4368 h 4766"/>
                  <a:gd name="T6" fmla="*/ 0 w 795"/>
                  <a:gd name="T7" fmla="*/ 397 h 4766"/>
                  <a:gd name="T8" fmla="*/ 397 w 795"/>
                  <a:gd name="T9" fmla="*/ 0 h 4766"/>
                  <a:gd name="T10" fmla="*/ 794 w 795"/>
                  <a:gd name="T11" fmla="*/ 397 h 4766"/>
                  <a:gd name="T12" fmla="*/ 794 w 795"/>
                  <a:gd name="T13" fmla="*/ 4368 h 4766"/>
                  <a:gd name="T14" fmla="*/ 397 w 795"/>
                  <a:gd name="T15" fmla="*/ 4765 h 4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5" h="4766">
                    <a:moveTo>
                      <a:pt x="397" y="4765"/>
                    </a:moveTo>
                    <a:lnTo>
                      <a:pt x="397" y="4765"/>
                    </a:lnTo>
                    <a:cubicBezTo>
                      <a:pt x="178" y="4765"/>
                      <a:pt x="0" y="4587"/>
                      <a:pt x="0" y="4368"/>
                    </a:cubicBezTo>
                    <a:cubicBezTo>
                      <a:pt x="0" y="397"/>
                      <a:pt x="0" y="397"/>
                      <a:pt x="0" y="397"/>
                    </a:cubicBezTo>
                    <a:cubicBezTo>
                      <a:pt x="0" y="178"/>
                      <a:pt x="178" y="0"/>
                      <a:pt x="397" y="0"/>
                    </a:cubicBezTo>
                    <a:cubicBezTo>
                      <a:pt x="617" y="0"/>
                      <a:pt x="794" y="178"/>
                      <a:pt x="794" y="397"/>
                    </a:cubicBezTo>
                    <a:cubicBezTo>
                      <a:pt x="794" y="4368"/>
                      <a:pt x="794" y="4368"/>
                      <a:pt x="794" y="4368"/>
                    </a:cubicBezTo>
                    <a:cubicBezTo>
                      <a:pt x="794" y="4587"/>
                      <a:pt x="617" y="4765"/>
                      <a:pt x="397" y="4765"/>
                    </a:cubicBez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4" name="Freeform 5">
                <a:extLst>
                  <a:ext uri="{FF2B5EF4-FFF2-40B4-BE49-F238E27FC236}">
                    <a16:creationId xmlns:a16="http://schemas.microsoft.com/office/drawing/2014/main" id="{D733AF98-C418-0B4C-AA37-DD1EA5EF4D78}"/>
                  </a:ext>
                </a:extLst>
              </p:cNvPr>
              <p:cNvSpPr>
                <a:spLocks noChangeArrowheads="1"/>
              </p:cNvSpPr>
              <p:nvPr/>
            </p:nvSpPr>
            <p:spPr bwMode="auto">
              <a:xfrm>
                <a:off x="6216650" y="2608263"/>
                <a:ext cx="287338" cy="1716087"/>
              </a:xfrm>
              <a:custGeom>
                <a:avLst/>
                <a:gdLst>
                  <a:gd name="T0" fmla="*/ 397 w 796"/>
                  <a:gd name="T1" fmla="*/ 4765 h 4766"/>
                  <a:gd name="T2" fmla="*/ 397 w 796"/>
                  <a:gd name="T3" fmla="*/ 4765 h 4766"/>
                  <a:gd name="T4" fmla="*/ 0 w 796"/>
                  <a:gd name="T5" fmla="*/ 4368 h 4766"/>
                  <a:gd name="T6" fmla="*/ 0 w 796"/>
                  <a:gd name="T7" fmla="*/ 397 h 4766"/>
                  <a:gd name="T8" fmla="*/ 397 w 796"/>
                  <a:gd name="T9" fmla="*/ 0 h 4766"/>
                  <a:gd name="T10" fmla="*/ 795 w 796"/>
                  <a:gd name="T11" fmla="*/ 397 h 4766"/>
                  <a:gd name="T12" fmla="*/ 795 w 796"/>
                  <a:gd name="T13" fmla="*/ 4368 h 4766"/>
                  <a:gd name="T14" fmla="*/ 397 w 796"/>
                  <a:gd name="T15" fmla="*/ 4765 h 47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6" h="4766">
                    <a:moveTo>
                      <a:pt x="397" y="4765"/>
                    </a:moveTo>
                    <a:lnTo>
                      <a:pt x="397" y="4765"/>
                    </a:lnTo>
                    <a:cubicBezTo>
                      <a:pt x="178" y="4765"/>
                      <a:pt x="0" y="4587"/>
                      <a:pt x="0" y="4368"/>
                    </a:cubicBezTo>
                    <a:cubicBezTo>
                      <a:pt x="0" y="397"/>
                      <a:pt x="0" y="397"/>
                      <a:pt x="0" y="397"/>
                    </a:cubicBezTo>
                    <a:cubicBezTo>
                      <a:pt x="0" y="178"/>
                      <a:pt x="178" y="0"/>
                      <a:pt x="397" y="0"/>
                    </a:cubicBezTo>
                    <a:cubicBezTo>
                      <a:pt x="617" y="0"/>
                      <a:pt x="795" y="178"/>
                      <a:pt x="795" y="397"/>
                    </a:cubicBezTo>
                    <a:cubicBezTo>
                      <a:pt x="795" y="4368"/>
                      <a:pt x="795" y="4368"/>
                      <a:pt x="795" y="4368"/>
                    </a:cubicBezTo>
                    <a:cubicBezTo>
                      <a:pt x="795" y="4587"/>
                      <a:pt x="617" y="4765"/>
                      <a:pt x="397" y="4765"/>
                    </a:cubicBez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5" name="Freeform 6">
                <a:extLst>
                  <a:ext uri="{FF2B5EF4-FFF2-40B4-BE49-F238E27FC236}">
                    <a16:creationId xmlns:a16="http://schemas.microsoft.com/office/drawing/2014/main" id="{E0FFAFED-9688-3141-B6D8-CA3D4D920E9A}"/>
                  </a:ext>
                </a:extLst>
              </p:cNvPr>
              <p:cNvSpPr>
                <a:spLocks noChangeArrowheads="1"/>
              </p:cNvSpPr>
              <p:nvPr/>
            </p:nvSpPr>
            <p:spPr bwMode="auto">
              <a:xfrm>
                <a:off x="6788150" y="1751013"/>
                <a:ext cx="285750" cy="3427412"/>
              </a:xfrm>
              <a:custGeom>
                <a:avLst/>
                <a:gdLst>
                  <a:gd name="T0" fmla="*/ 397 w 795"/>
                  <a:gd name="T1" fmla="*/ 9518 h 9519"/>
                  <a:gd name="T2" fmla="*/ 397 w 795"/>
                  <a:gd name="T3" fmla="*/ 9518 h 9519"/>
                  <a:gd name="T4" fmla="*/ 0 w 795"/>
                  <a:gd name="T5" fmla="*/ 9122 h 9519"/>
                  <a:gd name="T6" fmla="*/ 0 w 795"/>
                  <a:gd name="T7" fmla="*/ 397 h 9519"/>
                  <a:gd name="T8" fmla="*/ 397 w 795"/>
                  <a:gd name="T9" fmla="*/ 0 h 9519"/>
                  <a:gd name="T10" fmla="*/ 794 w 795"/>
                  <a:gd name="T11" fmla="*/ 397 h 9519"/>
                  <a:gd name="T12" fmla="*/ 794 w 795"/>
                  <a:gd name="T13" fmla="*/ 9122 h 9519"/>
                  <a:gd name="T14" fmla="*/ 397 w 795"/>
                  <a:gd name="T15" fmla="*/ 9518 h 95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5" h="9519">
                    <a:moveTo>
                      <a:pt x="397" y="9518"/>
                    </a:moveTo>
                    <a:lnTo>
                      <a:pt x="397" y="9518"/>
                    </a:lnTo>
                    <a:cubicBezTo>
                      <a:pt x="178" y="9518"/>
                      <a:pt x="0" y="9341"/>
                      <a:pt x="0" y="9122"/>
                    </a:cubicBezTo>
                    <a:cubicBezTo>
                      <a:pt x="0" y="397"/>
                      <a:pt x="0" y="397"/>
                      <a:pt x="0" y="397"/>
                    </a:cubicBezTo>
                    <a:cubicBezTo>
                      <a:pt x="0" y="178"/>
                      <a:pt x="178" y="0"/>
                      <a:pt x="397" y="0"/>
                    </a:cubicBezTo>
                    <a:cubicBezTo>
                      <a:pt x="616" y="0"/>
                      <a:pt x="794" y="178"/>
                      <a:pt x="794" y="397"/>
                    </a:cubicBezTo>
                    <a:cubicBezTo>
                      <a:pt x="794" y="9122"/>
                      <a:pt x="794" y="9122"/>
                      <a:pt x="794" y="9122"/>
                    </a:cubicBezTo>
                    <a:cubicBezTo>
                      <a:pt x="794" y="9341"/>
                      <a:pt x="616" y="9518"/>
                      <a:pt x="397" y="9518"/>
                    </a:cubicBez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86" name="Group 43">
              <a:extLst>
                <a:ext uri="{FF2B5EF4-FFF2-40B4-BE49-F238E27FC236}">
                  <a16:creationId xmlns:a16="http://schemas.microsoft.com/office/drawing/2014/main" id="{7F1DDC64-BCFC-344C-AE31-0A8027F00576}"/>
                </a:ext>
              </a:extLst>
            </p:cNvPr>
            <p:cNvGrpSpPr/>
            <p:nvPr/>
          </p:nvGrpSpPr>
          <p:grpSpPr>
            <a:xfrm>
              <a:off x="3293548" y="4025177"/>
              <a:ext cx="738450" cy="560848"/>
              <a:chOff x="5097463" y="1463675"/>
              <a:chExt cx="3009900" cy="2286000"/>
            </a:xfrm>
          </p:grpSpPr>
          <p:sp>
            <p:nvSpPr>
              <p:cNvPr id="87" name="Freeform 1">
                <a:extLst>
                  <a:ext uri="{FF2B5EF4-FFF2-40B4-BE49-F238E27FC236}">
                    <a16:creationId xmlns:a16="http://schemas.microsoft.com/office/drawing/2014/main" id="{5DC8E81C-24FA-5846-B0A6-B15FC6427353}"/>
                  </a:ext>
                </a:extLst>
              </p:cNvPr>
              <p:cNvSpPr>
                <a:spLocks noChangeArrowheads="1"/>
              </p:cNvSpPr>
              <p:nvPr/>
            </p:nvSpPr>
            <p:spPr bwMode="auto">
              <a:xfrm>
                <a:off x="5097463" y="1463675"/>
                <a:ext cx="3009900" cy="1804988"/>
              </a:xfrm>
              <a:custGeom>
                <a:avLst/>
                <a:gdLst>
                  <a:gd name="T0" fmla="*/ 8187 w 8361"/>
                  <a:gd name="T1" fmla="*/ 5014 h 5015"/>
                  <a:gd name="T2" fmla="*/ 8187 w 8361"/>
                  <a:gd name="T3" fmla="*/ 5014 h 5015"/>
                  <a:gd name="T4" fmla="*/ 173 w 8361"/>
                  <a:gd name="T5" fmla="*/ 5014 h 5015"/>
                  <a:gd name="T6" fmla="*/ 0 w 8361"/>
                  <a:gd name="T7" fmla="*/ 4841 h 5015"/>
                  <a:gd name="T8" fmla="*/ 0 w 8361"/>
                  <a:gd name="T9" fmla="*/ 173 h 5015"/>
                  <a:gd name="T10" fmla="*/ 173 w 8361"/>
                  <a:gd name="T11" fmla="*/ 0 h 5015"/>
                  <a:gd name="T12" fmla="*/ 8187 w 8361"/>
                  <a:gd name="T13" fmla="*/ 0 h 5015"/>
                  <a:gd name="T14" fmla="*/ 8360 w 8361"/>
                  <a:gd name="T15" fmla="*/ 173 h 5015"/>
                  <a:gd name="T16" fmla="*/ 8360 w 8361"/>
                  <a:gd name="T17" fmla="*/ 4841 h 5015"/>
                  <a:gd name="T18" fmla="*/ 8187 w 8361"/>
                  <a:gd name="T19" fmla="*/ 5014 h 5015"/>
                  <a:gd name="T20" fmla="*/ 337 w 8361"/>
                  <a:gd name="T21" fmla="*/ 4682 h 5015"/>
                  <a:gd name="T22" fmla="*/ 337 w 8361"/>
                  <a:gd name="T23" fmla="*/ 4682 h 5015"/>
                  <a:gd name="T24" fmla="*/ 8028 w 8361"/>
                  <a:gd name="T25" fmla="*/ 4682 h 5015"/>
                  <a:gd name="T26" fmla="*/ 8028 w 8361"/>
                  <a:gd name="T27" fmla="*/ 332 h 5015"/>
                  <a:gd name="T28" fmla="*/ 337 w 8361"/>
                  <a:gd name="T29" fmla="*/ 332 h 5015"/>
                  <a:gd name="T30" fmla="*/ 337 w 8361"/>
                  <a:gd name="T31" fmla="*/ 4682 h 5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361" h="5015">
                    <a:moveTo>
                      <a:pt x="8187" y="5014"/>
                    </a:moveTo>
                    <a:lnTo>
                      <a:pt x="8187" y="5014"/>
                    </a:lnTo>
                    <a:cubicBezTo>
                      <a:pt x="173" y="5014"/>
                      <a:pt x="173" y="5014"/>
                      <a:pt x="173" y="5014"/>
                    </a:cubicBezTo>
                    <a:cubicBezTo>
                      <a:pt x="77" y="5014"/>
                      <a:pt x="0" y="4937"/>
                      <a:pt x="0" y="4841"/>
                    </a:cubicBezTo>
                    <a:cubicBezTo>
                      <a:pt x="0" y="173"/>
                      <a:pt x="0" y="173"/>
                      <a:pt x="0" y="173"/>
                    </a:cubicBezTo>
                    <a:cubicBezTo>
                      <a:pt x="0" y="77"/>
                      <a:pt x="77" y="0"/>
                      <a:pt x="173" y="0"/>
                    </a:cubicBezTo>
                    <a:cubicBezTo>
                      <a:pt x="8187" y="0"/>
                      <a:pt x="8187" y="0"/>
                      <a:pt x="8187" y="0"/>
                    </a:cubicBezTo>
                    <a:cubicBezTo>
                      <a:pt x="8283" y="0"/>
                      <a:pt x="8360" y="77"/>
                      <a:pt x="8360" y="173"/>
                    </a:cubicBezTo>
                    <a:cubicBezTo>
                      <a:pt x="8360" y="4841"/>
                      <a:pt x="8360" y="4841"/>
                      <a:pt x="8360" y="4841"/>
                    </a:cubicBezTo>
                    <a:cubicBezTo>
                      <a:pt x="8360" y="4937"/>
                      <a:pt x="8283" y="5014"/>
                      <a:pt x="8187" y="5014"/>
                    </a:cubicBezTo>
                    <a:close/>
                    <a:moveTo>
                      <a:pt x="337" y="4682"/>
                    </a:moveTo>
                    <a:lnTo>
                      <a:pt x="337" y="4682"/>
                    </a:lnTo>
                    <a:cubicBezTo>
                      <a:pt x="8028" y="4682"/>
                      <a:pt x="8028" y="4682"/>
                      <a:pt x="8028" y="4682"/>
                    </a:cubicBezTo>
                    <a:cubicBezTo>
                      <a:pt x="8028" y="332"/>
                      <a:pt x="8028" y="332"/>
                      <a:pt x="8028" y="332"/>
                    </a:cubicBezTo>
                    <a:cubicBezTo>
                      <a:pt x="337" y="332"/>
                      <a:pt x="337" y="332"/>
                      <a:pt x="337" y="332"/>
                    </a:cubicBezTo>
                    <a:lnTo>
                      <a:pt x="337" y="4682"/>
                    </a:ln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8" name="Freeform 2">
                <a:extLst>
                  <a:ext uri="{FF2B5EF4-FFF2-40B4-BE49-F238E27FC236}">
                    <a16:creationId xmlns:a16="http://schemas.microsoft.com/office/drawing/2014/main" id="{DBCE6609-3DFC-1D4A-9BF9-B895D126DAAF}"/>
                  </a:ext>
                </a:extLst>
              </p:cNvPr>
              <p:cNvSpPr>
                <a:spLocks noChangeArrowheads="1"/>
              </p:cNvSpPr>
              <p:nvPr/>
            </p:nvSpPr>
            <p:spPr bwMode="auto">
              <a:xfrm>
                <a:off x="6421438" y="1941513"/>
                <a:ext cx="603250" cy="846137"/>
              </a:xfrm>
              <a:custGeom>
                <a:avLst/>
                <a:gdLst>
                  <a:gd name="T0" fmla="*/ 168 w 1674"/>
                  <a:gd name="T1" fmla="*/ 2350 h 2351"/>
                  <a:gd name="T2" fmla="*/ 168 w 1674"/>
                  <a:gd name="T3" fmla="*/ 2350 h 2351"/>
                  <a:gd name="T4" fmla="*/ 96 w 1674"/>
                  <a:gd name="T5" fmla="*/ 2331 h 2351"/>
                  <a:gd name="T6" fmla="*/ 0 w 1674"/>
                  <a:gd name="T7" fmla="*/ 2182 h 2351"/>
                  <a:gd name="T8" fmla="*/ 0 w 1674"/>
                  <a:gd name="T9" fmla="*/ 178 h 2351"/>
                  <a:gd name="T10" fmla="*/ 91 w 1674"/>
                  <a:gd name="T11" fmla="*/ 29 h 2351"/>
                  <a:gd name="T12" fmla="*/ 269 w 1674"/>
                  <a:gd name="T13" fmla="*/ 43 h 2351"/>
                  <a:gd name="T14" fmla="*/ 1606 w 1674"/>
                  <a:gd name="T15" fmla="*/ 1009 h 2351"/>
                  <a:gd name="T16" fmla="*/ 1673 w 1674"/>
                  <a:gd name="T17" fmla="*/ 1144 h 2351"/>
                  <a:gd name="T18" fmla="*/ 1610 w 1674"/>
                  <a:gd name="T19" fmla="*/ 1278 h 2351"/>
                  <a:gd name="T20" fmla="*/ 269 w 1674"/>
                  <a:gd name="T21" fmla="*/ 2317 h 2351"/>
                  <a:gd name="T22" fmla="*/ 168 w 1674"/>
                  <a:gd name="T23" fmla="*/ 2350 h 2351"/>
                  <a:gd name="T24" fmla="*/ 337 w 1674"/>
                  <a:gd name="T25" fmla="*/ 505 h 2351"/>
                  <a:gd name="T26" fmla="*/ 337 w 1674"/>
                  <a:gd name="T27" fmla="*/ 505 h 2351"/>
                  <a:gd name="T28" fmla="*/ 337 w 1674"/>
                  <a:gd name="T29" fmla="*/ 1841 h 2351"/>
                  <a:gd name="T30" fmla="*/ 1226 w 1674"/>
                  <a:gd name="T31" fmla="*/ 1149 h 2351"/>
                  <a:gd name="T32" fmla="*/ 337 w 1674"/>
                  <a:gd name="T33" fmla="*/ 505 h 2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74" h="2351">
                    <a:moveTo>
                      <a:pt x="168" y="2350"/>
                    </a:moveTo>
                    <a:lnTo>
                      <a:pt x="168" y="2350"/>
                    </a:lnTo>
                    <a:cubicBezTo>
                      <a:pt x="144" y="2350"/>
                      <a:pt x="120" y="2346"/>
                      <a:pt x="96" y="2331"/>
                    </a:cubicBezTo>
                    <a:cubicBezTo>
                      <a:pt x="38" y="2307"/>
                      <a:pt x="0" y="2245"/>
                      <a:pt x="0" y="2182"/>
                    </a:cubicBezTo>
                    <a:cubicBezTo>
                      <a:pt x="0" y="178"/>
                      <a:pt x="0" y="178"/>
                      <a:pt x="0" y="178"/>
                    </a:cubicBezTo>
                    <a:cubicBezTo>
                      <a:pt x="0" y="115"/>
                      <a:pt x="38" y="57"/>
                      <a:pt x="91" y="29"/>
                    </a:cubicBezTo>
                    <a:cubicBezTo>
                      <a:pt x="149" y="0"/>
                      <a:pt x="216" y="4"/>
                      <a:pt x="269" y="43"/>
                    </a:cubicBezTo>
                    <a:cubicBezTo>
                      <a:pt x="1606" y="1009"/>
                      <a:pt x="1606" y="1009"/>
                      <a:pt x="1606" y="1009"/>
                    </a:cubicBezTo>
                    <a:cubicBezTo>
                      <a:pt x="1649" y="1043"/>
                      <a:pt x="1673" y="1091"/>
                      <a:pt x="1673" y="1144"/>
                    </a:cubicBezTo>
                    <a:cubicBezTo>
                      <a:pt x="1673" y="1197"/>
                      <a:pt x="1649" y="1245"/>
                      <a:pt x="1610" y="1278"/>
                    </a:cubicBezTo>
                    <a:cubicBezTo>
                      <a:pt x="269" y="2317"/>
                      <a:pt x="269" y="2317"/>
                      <a:pt x="269" y="2317"/>
                    </a:cubicBezTo>
                    <a:cubicBezTo>
                      <a:pt x="240" y="2341"/>
                      <a:pt x="207" y="2350"/>
                      <a:pt x="168" y="2350"/>
                    </a:cubicBezTo>
                    <a:close/>
                    <a:moveTo>
                      <a:pt x="337" y="505"/>
                    </a:moveTo>
                    <a:lnTo>
                      <a:pt x="337" y="505"/>
                    </a:lnTo>
                    <a:cubicBezTo>
                      <a:pt x="337" y="1841"/>
                      <a:pt x="337" y="1841"/>
                      <a:pt x="337" y="1841"/>
                    </a:cubicBezTo>
                    <a:cubicBezTo>
                      <a:pt x="1226" y="1149"/>
                      <a:pt x="1226" y="1149"/>
                      <a:pt x="1226" y="1149"/>
                    </a:cubicBezTo>
                    <a:lnTo>
                      <a:pt x="337" y="505"/>
                    </a:lnTo>
                    <a:close/>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89" name="Freeform 3">
                <a:extLst>
                  <a:ext uri="{FF2B5EF4-FFF2-40B4-BE49-F238E27FC236}">
                    <a16:creationId xmlns:a16="http://schemas.microsoft.com/office/drawing/2014/main" id="{651AF07F-2C9A-FB4A-AEF2-7A8ABE85E76E}"/>
                  </a:ext>
                </a:extLst>
              </p:cNvPr>
              <p:cNvSpPr>
                <a:spLocks noChangeArrowheads="1"/>
              </p:cNvSpPr>
              <p:nvPr/>
            </p:nvSpPr>
            <p:spPr bwMode="auto">
              <a:xfrm>
                <a:off x="5940425" y="3508375"/>
                <a:ext cx="1925638" cy="122238"/>
              </a:xfrm>
              <a:custGeom>
                <a:avLst/>
                <a:gdLst>
                  <a:gd name="T0" fmla="*/ 5182 w 5351"/>
                  <a:gd name="T1" fmla="*/ 337 h 338"/>
                  <a:gd name="T2" fmla="*/ 5182 w 5351"/>
                  <a:gd name="T3" fmla="*/ 337 h 338"/>
                  <a:gd name="T4" fmla="*/ 168 w 5351"/>
                  <a:gd name="T5" fmla="*/ 337 h 338"/>
                  <a:gd name="T6" fmla="*/ 0 w 5351"/>
                  <a:gd name="T7" fmla="*/ 168 h 338"/>
                  <a:gd name="T8" fmla="*/ 168 w 5351"/>
                  <a:gd name="T9" fmla="*/ 0 h 338"/>
                  <a:gd name="T10" fmla="*/ 5182 w 5351"/>
                  <a:gd name="T11" fmla="*/ 0 h 338"/>
                  <a:gd name="T12" fmla="*/ 5350 w 5351"/>
                  <a:gd name="T13" fmla="*/ 168 h 338"/>
                  <a:gd name="T14" fmla="*/ 5182 w 5351"/>
                  <a:gd name="T15" fmla="*/ 337 h 3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51" h="338">
                    <a:moveTo>
                      <a:pt x="5182" y="337"/>
                    </a:moveTo>
                    <a:lnTo>
                      <a:pt x="5182" y="337"/>
                    </a:lnTo>
                    <a:cubicBezTo>
                      <a:pt x="168" y="337"/>
                      <a:pt x="168" y="337"/>
                      <a:pt x="168" y="337"/>
                    </a:cubicBezTo>
                    <a:cubicBezTo>
                      <a:pt x="76" y="337"/>
                      <a:pt x="0" y="259"/>
                      <a:pt x="0" y="168"/>
                    </a:cubicBezTo>
                    <a:cubicBezTo>
                      <a:pt x="0" y="77"/>
                      <a:pt x="76" y="0"/>
                      <a:pt x="168" y="0"/>
                    </a:cubicBezTo>
                    <a:cubicBezTo>
                      <a:pt x="5182" y="0"/>
                      <a:pt x="5182" y="0"/>
                      <a:pt x="5182" y="0"/>
                    </a:cubicBezTo>
                    <a:cubicBezTo>
                      <a:pt x="5273" y="0"/>
                      <a:pt x="5350" y="77"/>
                      <a:pt x="5350" y="168"/>
                    </a:cubicBezTo>
                    <a:cubicBezTo>
                      <a:pt x="5350" y="259"/>
                      <a:pt x="5273" y="337"/>
                      <a:pt x="5182" y="337"/>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0" name="Freeform 4">
                <a:extLst>
                  <a:ext uri="{FF2B5EF4-FFF2-40B4-BE49-F238E27FC236}">
                    <a16:creationId xmlns:a16="http://schemas.microsoft.com/office/drawing/2014/main" id="{059840D8-C143-C24F-9EE6-CE583716CBFA}"/>
                  </a:ext>
                </a:extLst>
              </p:cNvPr>
              <p:cNvSpPr>
                <a:spLocks noChangeArrowheads="1"/>
              </p:cNvSpPr>
              <p:nvPr/>
            </p:nvSpPr>
            <p:spPr bwMode="auto">
              <a:xfrm>
                <a:off x="6300788" y="3389313"/>
                <a:ext cx="120650" cy="360362"/>
              </a:xfrm>
              <a:custGeom>
                <a:avLst/>
                <a:gdLst>
                  <a:gd name="T0" fmla="*/ 169 w 333"/>
                  <a:gd name="T1" fmla="*/ 1000 h 1001"/>
                  <a:gd name="T2" fmla="*/ 169 w 333"/>
                  <a:gd name="T3" fmla="*/ 1000 h 1001"/>
                  <a:gd name="T4" fmla="*/ 0 w 333"/>
                  <a:gd name="T5" fmla="*/ 837 h 1001"/>
                  <a:gd name="T6" fmla="*/ 0 w 333"/>
                  <a:gd name="T7" fmla="*/ 168 h 1001"/>
                  <a:gd name="T8" fmla="*/ 169 w 333"/>
                  <a:gd name="T9" fmla="*/ 0 h 1001"/>
                  <a:gd name="T10" fmla="*/ 332 w 333"/>
                  <a:gd name="T11" fmla="*/ 168 h 1001"/>
                  <a:gd name="T12" fmla="*/ 332 w 333"/>
                  <a:gd name="T13" fmla="*/ 837 h 1001"/>
                  <a:gd name="T14" fmla="*/ 169 w 333"/>
                  <a:gd name="T15" fmla="*/ 1000 h 10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3" h="1001">
                    <a:moveTo>
                      <a:pt x="169" y="1000"/>
                    </a:moveTo>
                    <a:lnTo>
                      <a:pt x="169" y="1000"/>
                    </a:lnTo>
                    <a:cubicBezTo>
                      <a:pt x="72" y="1000"/>
                      <a:pt x="0" y="928"/>
                      <a:pt x="0" y="837"/>
                    </a:cubicBezTo>
                    <a:cubicBezTo>
                      <a:pt x="0" y="168"/>
                      <a:pt x="0" y="168"/>
                      <a:pt x="0" y="168"/>
                    </a:cubicBezTo>
                    <a:cubicBezTo>
                      <a:pt x="0" y="73"/>
                      <a:pt x="72" y="0"/>
                      <a:pt x="169" y="0"/>
                    </a:cubicBezTo>
                    <a:cubicBezTo>
                      <a:pt x="260" y="0"/>
                      <a:pt x="332" y="73"/>
                      <a:pt x="332" y="168"/>
                    </a:cubicBezTo>
                    <a:cubicBezTo>
                      <a:pt x="332" y="837"/>
                      <a:pt x="332" y="837"/>
                      <a:pt x="332" y="837"/>
                    </a:cubicBezTo>
                    <a:cubicBezTo>
                      <a:pt x="332" y="928"/>
                      <a:pt x="260" y="1000"/>
                      <a:pt x="169" y="1000"/>
                    </a:cubicBezTo>
                  </a:path>
                </a:pathLst>
              </a:custGeom>
              <a:solidFill>
                <a:srgbClr val="DA291C"/>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1" name="Freeform 5">
                <a:extLst>
                  <a:ext uri="{FF2B5EF4-FFF2-40B4-BE49-F238E27FC236}">
                    <a16:creationId xmlns:a16="http://schemas.microsoft.com/office/drawing/2014/main" id="{3CC92A64-35E2-4249-A391-98788BEE121B}"/>
                  </a:ext>
                </a:extLst>
              </p:cNvPr>
              <p:cNvSpPr>
                <a:spLocks noChangeArrowheads="1"/>
              </p:cNvSpPr>
              <p:nvPr/>
            </p:nvSpPr>
            <p:spPr bwMode="auto">
              <a:xfrm>
                <a:off x="5337175" y="3389313"/>
                <a:ext cx="120650" cy="360362"/>
              </a:xfrm>
              <a:custGeom>
                <a:avLst/>
                <a:gdLst>
                  <a:gd name="T0" fmla="*/ 168 w 337"/>
                  <a:gd name="T1" fmla="*/ 1000 h 1001"/>
                  <a:gd name="T2" fmla="*/ 168 w 337"/>
                  <a:gd name="T3" fmla="*/ 1000 h 1001"/>
                  <a:gd name="T4" fmla="*/ 0 w 337"/>
                  <a:gd name="T5" fmla="*/ 837 h 1001"/>
                  <a:gd name="T6" fmla="*/ 0 w 337"/>
                  <a:gd name="T7" fmla="*/ 168 h 1001"/>
                  <a:gd name="T8" fmla="*/ 168 w 337"/>
                  <a:gd name="T9" fmla="*/ 0 h 1001"/>
                  <a:gd name="T10" fmla="*/ 336 w 337"/>
                  <a:gd name="T11" fmla="*/ 168 h 1001"/>
                  <a:gd name="T12" fmla="*/ 336 w 337"/>
                  <a:gd name="T13" fmla="*/ 837 h 1001"/>
                  <a:gd name="T14" fmla="*/ 168 w 337"/>
                  <a:gd name="T15" fmla="*/ 1000 h 10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1001">
                    <a:moveTo>
                      <a:pt x="168" y="1000"/>
                    </a:moveTo>
                    <a:lnTo>
                      <a:pt x="168" y="1000"/>
                    </a:lnTo>
                    <a:cubicBezTo>
                      <a:pt x="77" y="1000"/>
                      <a:pt x="0" y="928"/>
                      <a:pt x="0" y="837"/>
                    </a:cubicBezTo>
                    <a:cubicBezTo>
                      <a:pt x="0" y="168"/>
                      <a:pt x="0" y="168"/>
                      <a:pt x="0" y="168"/>
                    </a:cubicBezTo>
                    <a:cubicBezTo>
                      <a:pt x="0" y="73"/>
                      <a:pt x="77" y="0"/>
                      <a:pt x="168" y="0"/>
                    </a:cubicBezTo>
                    <a:cubicBezTo>
                      <a:pt x="259" y="0"/>
                      <a:pt x="336" y="73"/>
                      <a:pt x="336" y="168"/>
                    </a:cubicBezTo>
                    <a:cubicBezTo>
                      <a:pt x="336" y="837"/>
                      <a:pt x="336" y="837"/>
                      <a:pt x="336" y="837"/>
                    </a:cubicBezTo>
                    <a:cubicBezTo>
                      <a:pt x="336" y="928"/>
                      <a:pt x="259" y="1000"/>
                      <a:pt x="168" y="100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2" name="Freeform 6">
                <a:extLst>
                  <a:ext uri="{FF2B5EF4-FFF2-40B4-BE49-F238E27FC236}">
                    <a16:creationId xmlns:a16="http://schemas.microsoft.com/office/drawing/2014/main" id="{A784AF70-9910-1544-941E-9EA600854EC4}"/>
                  </a:ext>
                </a:extLst>
              </p:cNvPr>
              <p:cNvSpPr>
                <a:spLocks noChangeArrowheads="1"/>
              </p:cNvSpPr>
              <p:nvPr/>
            </p:nvSpPr>
            <p:spPr bwMode="auto">
              <a:xfrm>
                <a:off x="5578475" y="3389313"/>
                <a:ext cx="120650" cy="360362"/>
              </a:xfrm>
              <a:custGeom>
                <a:avLst/>
                <a:gdLst>
                  <a:gd name="T0" fmla="*/ 168 w 337"/>
                  <a:gd name="T1" fmla="*/ 1000 h 1001"/>
                  <a:gd name="T2" fmla="*/ 168 w 337"/>
                  <a:gd name="T3" fmla="*/ 1000 h 1001"/>
                  <a:gd name="T4" fmla="*/ 0 w 337"/>
                  <a:gd name="T5" fmla="*/ 837 h 1001"/>
                  <a:gd name="T6" fmla="*/ 0 w 337"/>
                  <a:gd name="T7" fmla="*/ 168 h 1001"/>
                  <a:gd name="T8" fmla="*/ 168 w 337"/>
                  <a:gd name="T9" fmla="*/ 0 h 1001"/>
                  <a:gd name="T10" fmla="*/ 336 w 337"/>
                  <a:gd name="T11" fmla="*/ 168 h 1001"/>
                  <a:gd name="T12" fmla="*/ 336 w 337"/>
                  <a:gd name="T13" fmla="*/ 837 h 1001"/>
                  <a:gd name="T14" fmla="*/ 168 w 337"/>
                  <a:gd name="T15" fmla="*/ 1000 h 10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1001">
                    <a:moveTo>
                      <a:pt x="168" y="1000"/>
                    </a:moveTo>
                    <a:lnTo>
                      <a:pt x="168" y="1000"/>
                    </a:lnTo>
                    <a:cubicBezTo>
                      <a:pt x="77" y="1000"/>
                      <a:pt x="0" y="928"/>
                      <a:pt x="0" y="837"/>
                    </a:cubicBezTo>
                    <a:cubicBezTo>
                      <a:pt x="0" y="168"/>
                      <a:pt x="0" y="168"/>
                      <a:pt x="0" y="168"/>
                    </a:cubicBezTo>
                    <a:cubicBezTo>
                      <a:pt x="0" y="73"/>
                      <a:pt x="77" y="0"/>
                      <a:pt x="168" y="0"/>
                    </a:cubicBezTo>
                    <a:cubicBezTo>
                      <a:pt x="260" y="0"/>
                      <a:pt x="336" y="73"/>
                      <a:pt x="336" y="168"/>
                    </a:cubicBezTo>
                    <a:cubicBezTo>
                      <a:pt x="336" y="837"/>
                      <a:pt x="336" y="837"/>
                      <a:pt x="336" y="837"/>
                    </a:cubicBezTo>
                    <a:cubicBezTo>
                      <a:pt x="336" y="928"/>
                      <a:pt x="260" y="1000"/>
                      <a:pt x="168" y="100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93" name="Group 49">
              <a:extLst>
                <a:ext uri="{FF2B5EF4-FFF2-40B4-BE49-F238E27FC236}">
                  <a16:creationId xmlns:a16="http://schemas.microsoft.com/office/drawing/2014/main" id="{BDFF28AA-C037-E44C-8085-FE3AE1114549}"/>
                </a:ext>
              </a:extLst>
            </p:cNvPr>
            <p:cNvGrpSpPr/>
            <p:nvPr/>
          </p:nvGrpSpPr>
          <p:grpSpPr>
            <a:xfrm>
              <a:off x="4563177" y="3993777"/>
              <a:ext cx="742206" cy="623648"/>
              <a:chOff x="2925763" y="1801813"/>
              <a:chExt cx="5038725" cy="4233862"/>
            </a:xfrm>
          </p:grpSpPr>
          <p:sp>
            <p:nvSpPr>
              <p:cNvPr id="94" name="Freeform 1">
                <a:extLst>
                  <a:ext uri="{FF2B5EF4-FFF2-40B4-BE49-F238E27FC236}">
                    <a16:creationId xmlns:a16="http://schemas.microsoft.com/office/drawing/2014/main" id="{6C6C3772-37F2-F548-85DC-DFBEB31A8542}"/>
                  </a:ext>
                </a:extLst>
              </p:cNvPr>
              <p:cNvSpPr>
                <a:spLocks noChangeArrowheads="1"/>
              </p:cNvSpPr>
              <p:nvPr/>
            </p:nvSpPr>
            <p:spPr bwMode="auto">
              <a:xfrm>
                <a:off x="2925763" y="1801813"/>
                <a:ext cx="4030662" cy="3427412"/>
              </a:xfrm>
              <a:custGeom>
                <a:avLst/>
                <a:gdLst>
                  <a:gd name="T0" fmla="*/ 10353 w 11196"/>
                  <a:gd name="T1" fmla="*/ 7835 h 9520"/>
                  <a:gd name="T2" fmla="*/ 10353 w 11196"/>
                  <a:gd name="T3" fmla="*/ 7835 h 9520"/>
                  <a:gd name="T4" fmla="*/ 11195 w 11196"/>
                  <a:gd name="T5" fmla="*/ 7001 h 9520"/>
                  <a:gd name="T6" fmla="*/ 11195 w 11196"/>
                  <a:gd name="T7" fmla="*/ 842 h 9520"/>
                  <a:gd name="T8" fmla="*/ 10353 w 11196"/>
                  <a:gd name="T9" fmla="*/ 0 h 9520"/>
                  <a:gd name="T10" fmla="*/ 842 w 11196"/>
                  <a:gd name="T11" fmla="*/ 0 h 9520"/>
                  <a:gd name="T12" fmla="*/ 0 w 11196"/>
                  <a:gd name="T13" fmla="*/ 842 h 9520"/>
                  <a:gd name="T14" fmla="*/ 0 w 11196"/>
                  <a:gd name="T15" fmla="*/ 7001 h 9520"/>
                  <a:gd name="T16" fmla="*/ 842 w 11196"/>
                  <a:gd name="T17" fmla="*/ 7835 h 9520"/>
                  <a:gd name="T18" fmla="*/ 1122 w 11196"/>
                  <a:gd name="T19" fmla="*/ 7835 h 9520"/>
                  <a:gd name="T20" fmla="*/ 1122 w 11196"/>
                  <a:gd name="T21" fmla="*/ 9239 h 9520"/>
                  <a:gd name="T22" fmla="*/ 1291 w 11196"/>
                  <a:gd name="T23" fmla="*/ 9495 h 9520"/>
                  <a:gd name="T24" fmla="*/ 1403 w 11196"/>
                  <a:gd name="T25" fmla="*/ 9519 h 9520"/>
                  <a:gd name="T26" fmla="*/ 1596 w 11196"/>
                  <a:gd name="T27" fmla="*/ 9439 h 9520"/>
                  <a:gd name="T28" fmla="*/ 3200 w 11196"/>
                  <a:gd name="T29" fmla="*/ 7835 h 9520"/>
                  <a:gd name="T30" fmla="*/ 10353 w 11196"/>
                  <a:gd name="T31" fmla="*/ 7835 h 9520"/>
                  <a:gd name="T32" fmla="*/ 2879 w 11196"/>
                  <a:gd name="T33" fmla="*/ 7362 h 9520"/>
                  <a:gd name="T34" fmla="*/ 2879 w 11196"/>
                  <a:gd name="T35" fmla="*/ 7362 h 9520"/>
                  <a:gd name="T36" fmla="*/ 1684 w 11196"/>
                  <a:gd name="T37" fmla="*/ 8565 h 9520"/>
                  <a:gd name="T38" fmla="*/ 1684 w 11196"/>
                  <a:gd name="T39" fmla="*/ 7562 h 9520"/>
                  <a:gd name="T40" fmla="*/ 1403 w 11196"/>
                  <a:gd name="T41" fmla="*/ 7281 h 9520"/>
                  <a:gd name="T42" fmla="*/ 842 w 11196"/>
                  <a:gd name="T43" fmla="*/ 7281 h 9520"/>
                  <a:gd name="T44" fmla="*/ 561 w 11196"/>
                  <a:gd name="T45" fmla="*/ 7001 h 9520"/>
                  <a:gd name="T46" fmla="*/ 561 w 11196"/>
                  <a:gd name="T47" fmla="*/ 842 h 9520"/>
                  <a:gd name="T48" fmla="*/ 842 w 11196"/>
                  <a:gd name="T49" fmla="*/ 562 h 9520"/>
                  <a:gd name="T50" fmla="*/ 10353 w 11196"/>
                  <a:gd name="T51" fmla="*/ 562 h 9520"/>
                  <a:gd name="T52" fmla="*/ 10634 w 11196"/>
                  <a:gd name="T53" fmla="*/ 842 h 9520"/>
                  <a:gd name="T54" fmla="*/ 10634 w 11196"/>
                  <a:gd name="T55" fmla="*/ 7001 h 9520"/>
                  <a:gd name="T56" fmla="*/ 10353 w 11196"/>
                  <a:gd name="T57" fmla="*/ 7281 h 9520"/>
                  <a:gd name="T58" fmla="*/ 3079 w 11196"/>
                  <a:gd name="T59" fmla="*/ 7281 h 9520"/>
                  <a:gd name="T60" fmla="*/ 2879 w 11196"/>
                  <a:gd name="T61" fmla="*/ 7362 h 9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96" h="9520">
                    <a:moveTo>
                      <a:pt x="10353" y="7835"/>
                    </a:moveTo>
                    <a:lnTo>
                      <a:pt x="10353" y="7835"/>
                    </a:lnTo>
                    <a:cubicBezTo>
                      <a:pt x="10818" y="7835"/>
                      <a:pt x="11195" y="7458"/>
                      <a:pt x="11195" y="7001"/>
                    </a:cubicBezTo>
                    <a:cubicBezTo>
                      <a:pt x="11195" y="842"/>
                      <a:pt x="11195" y="842"/>
                      <a:pt x="11195" y="842"/>
                    </a:cubicBezTo>
                    <a:cubicBezTo>
                      <a:pt x="11195" y="377"/>
                      <a:pt x="10818" y="0"/>
                      <a:pt x="10353" y="0"/>
                    </a:cubicBezTo>
                    <a:cubicBezTo>
                      <a:pt x="842" y="0"/>
                      <a:pt x="842" y="0"/>
                      <a:pt x="842" y="0"/>
                    </a:cubicBezTo>
                    <a:cubicBezTo>
                      <a:pt x="377" y="0"/>
                      <a:pt x="0" y="377"/>
                      <a:pt x="0" y="842"/>
                    </a:cubicBezTo>
                    <a:cubicBezTo>
                      <a:pt x="0" y="7001"/>
                      <a:pt x="0" y="7001"/>
                      <a:pt x="0" y="7001"/>
                    </a:cubicBezTo>
                    <a:cubicBezTo>
                      <a:pt x="0" y="7458"/>
                      <a:pt x="377" y="7835"/>
                      <a:pt x="842" y="7835"/>
                    </a:cubicBezTo>
                    <a:cubicBezTo>
                      <a:pt x="1122" y="7835"/>
                      <a:pt x="1122" y="7835"/>
                      <a:pt x="1122" y="7835"/>
                    </a:cubicBezTo>
                    <a:cubicBezTo>
                      <a:pt x="1122" y="9239"/>
                      <a:pt x="1122" y="9239"/>
                      <a:pt x="1122" y="9239"/>
                    </a:cubicBezTo>
                    <a:cubicBezTo>
                      <a:pt x="1122" y="9351"/>
                      <a:pt x="1187" y="9455"/>
                      <a:pt x="1291" y="9495"/>
                    </a:cubicBezTo>
                    <a:cubicBezTo>
                      <a:pt x="1331" y="9511"/>
                      <a:pt x="1363" y="9519"/>
                      <a:pt x="1403" y="9519"/>
                    </a:cubicBezTo>
                    <a:cubicBezTo>
                      <a:pt x="1475" y="9519"/>
                      <a:pt x="1547" y="9487"/>
                      <a:pt x="1596" y="9439"/>
                    </a:cubicBezTo>
                    <a:cubicBezTo>
                      <a:pt x="3200" y="7835"/>
                      <a:pt x="3200" y="7835"/>
                      <a:pt x="3200" y="7835"/>
                    </a:cubicBezTo>
                    <a:lnTo>
                      <a:pt x="10353" y="7835"/>
                    </a:lnTo>
                    <a:close/>
                    <a:moveTo>
                      <a:pt x="2879" y="7362"/>
                    </a:moveTo>
                    <a:lnTo>
                      <a:pt x="2879" y="7362"/>
                    </a:lnTo>
                    <a:cubicBezTo>
                      <a:pt x="1684" y="8565"/>
                      <a:pt x="1684" y="8565"/>
                      <a:pt x="1684" y="8565"/>
                    </a:cubicBezTo>
                    <a:cubicBezTo>
                      <a:pt x="1684" y="7562"/>
                      <a:pt x="1684" y="7562"/>
                      <a:pt x="1684" y="7562"/>
                    </a:cubicBezTo>
                    <a:cubicBezTo>
                      <a:pt x="1684" y="7402"/>
                      <a:pt x="1556" y="7281"/>
                      <a:pt x="1403" y="7281"/>
                    </a:cubicBezTo>
                    <a:cubicBezTo>
                      <a:pt x="842" y="7281"/>
                      <a:pt x="842" y="7281"/>
                      <a:pt x="842" y="7281"/>
                    </a:cubicBezTo>
                    <a:cubicBezTo>
                      <a:pt x="690" y="7281"/>
                      <a:pt x="561" y="7153"/>
                      <a:pt x="561" y="7001"/>
                    </a:cubicBezTo>
                    <a:cubicBezTo>
                      <a:pt x="561" y="842"/>
                      <a:pt x="561" y="842"/>
                      <a:pt x="561" y="842"/>
                    </a:cubicBezTo>
                    <a:cubicBezTo>
                      <a:pt x="561" y="690"/>
                      <a:pt x="690" y="562"/>
                      <a:pt x="842" y="562"/>
                    </a:cubicBezTo>
                    <a:cubicBezTo>
                      <a:pt x="10353" y="562"/>
                      <a:pt x="10353" y="562"/>
                      <a:pt x="10353" y="562"/>
                    </a:cubicBezTo>
                    <a:cubicBezTo>
                      <a:pt x="10513" y="562"/>
                      <a:pt x="10634" y="690"/>
                      <a:pt x="10634" y="842"/>
                    </a:cubicBezTo>
                    <a:cubicBezTo>
                      <a:pt x="10634" y="7001"/>
                      <a:pt x="10634" y="7001"/>
                      <a:pt x="10634" y="7001"/>
                    </a:cubicBezTo>
                    <a:cubicBezTo>
                      <a:pt x="10634" y="7153"/>
                      <a:pt x="10513" y="7281"/>
                      <a:pt x="10353" y="7281"/>
                    </a:cubicBezTo>
                    <a:cubicBezTo>
                      <a:pt x="3079" y="7281"/>
                      <a:pt x="3079" y="7281"/>
                      <a:pt x="3079" y="7281"/>
                    </a:cubicBezTo>
                    <a:cubicBezTo>
                      <a:pt x="3007" y="7281"/>
                      <a:pt x="2935" y="7305"/>
                      <a:pt x="2879" y="7362"/>
                    </a:cubicBezTo>
                    <a:close/>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5" name="Freeform 2">
                <a:extLst>
                  <a:ext uri="{FF2B5EF4-FFF2-40B4-BE49-F238E27FC236}">
                    <a16:creationId xmlns:a16="http://schemas.microsoft.com/office/drawing/2014/main" id="{100AE2A3-25E0-6A44-A92A-9D2317E9C982}"/>
                  </a:ext>
                </a:extLst>
              </p:cNvPr>
              <p:cNvSpPr>
                <a:spLocks noChangeArrowheads="1"/>
              </p:cNvSpPr>
              <p:nvPr/>
            </p:nvSpPr>
            <p:spPr bwMode="auto">
              <a:xfrm>
                <a:off x="3933825" y="2611438"/>
                <a:ext cx="4030663" cy="3424237"/>
              </a:xfrm>
              <a:custGeom>
                <a:avLst/>
                <a:gdLst>
                  <a:gd name="T0" fmla="*/ 10353 w 11196"/>
                  <a:gd name="T1" fmla="*/ 0 h 9512"/>
                  <a:gd name="T2" fmla="*/ 10353 w 11196"/>
                  <a:gd name="T3" fmla="*/ 0 h 9512"/>
                  <a:gd name="T4" fmla="*/ 9238 w 11196"/>
                  <a:gd name="T5" fmla="*/ 0 h 9512"/>
                  <a:gd name="T6" fmla="*/ 8957 w 11196"/>
                  <a:gd name="T7" fmla="*/ 280 h 9512"/>
                  <a:gd name="T8" fmla="*/ 9238 w 11196"/>
                  <a:gd name="T9" fmla="*/ 553 h 9512"/>
                  <a:gd name="T10" fmla="*/ 10353 w 11196"/>
                  <a:gd name="T11" fmla="*/ 553 h 9512"/>
                  <a:gd name="T12" fmla="*/ 10633 w 11196"/>
                  <a:gd name="T13" fmla="*/ 834 h 9512"/>
                  <a:gd name="T14" fmla="*/ 10633 w 11196"/>
                  <a:gd name="T15" fmla="*/ 6993 h 9512"/>
                  <a:gd name="T16" fmla="*/ 10353 w 11196"/>
                  <a:gd name="T17" fmla="*/ 7273 h 9512"/>
                  <a:gd name="T18" fmla="*/ 9791 w 11196"/>
                  <a:gd name="T19" fmla="*/ 7273 h 9512"/>
                  <a:gd name="T20" fmla="*/ 9519 w 11196"/>
                  <a:gd name="T21" fmla="*/ 7554 h 9512"/>
                  <a:gd name="T22" fmla="*/ 9519 w 11196"/>
                  <a:gd name="T23" fmla="*/ 8556 h 9512"/>
                  <a:gd name="T24" fmla="*/ 8316 w 11196"/>
                  <a:gd name="T25" fmla="*/ 7353 h 9512"/>
                  <a:gd name="T26" fmla="*/ 8115 w 11196"/>
                  <a:gd name="T27" fmla="*/ 7273 h 9512"/>
                  <a:gd name="T28" fmla="*/ 842 w 11196"/>
                  <a:gd name="T29" fmla="*/ 7273 h 9512"/>
                  <a:gd name="T30" fmla="*/ 561 w 11196"/>
                  <a:gd name="T31" fmla="*/ 6993 h 9512"/>
                  <a:gd name="T32" fmla="*/ 280 w 11196"/>
                  <a:gd name="T33" fmla="*/ 6712 h 9512"/>
                  <a:gd name="T34" fmla="*/ 0 w 11196"/>
                  <a:gd name="T35" fmla="*/ 6993 h 9512"/>
                  <a:gd name="T36" fmla="*/ 0 w 11196"/>
                  <a:gd name="T37" fmla="*/ 6993 h 9512"/>
                  <a:gd name="T38" fmla="*/ 0 w 11196"/>
                  <a:gd name="T39" fmla="*/ 6993 h 9512"/>
                  <a:gd name="T40" fmla="*/ 842 w 11196"/>
                  <a:gd name="T41" fmla="*/ 7835 h 9512"/>
                  <a:gd name="T42" fmla="*/ 8003 w 11196"/>
                  <a:gd name="T43" fmla="*/ 7835 h 9512"/>
                  <a:gd name="T44" fmla="*/ 9599 w 11196"/>
                  <a:gd name="T45" fmla="*/ 9430 h 9512"/>
                  <a:gd name="T46" fmla="*/ 9791 w 11196"/>
                  <a:gd name="T47" fmla="*/ 9511 h 9512"/>
                  <a:gd name="T48" fmla="*/ 9903 w 11196"/>
                  <a:gd name="T49" fmla="*/ 9486 h 9512"/>
                  <a:gd name="T50" fmla="*/ 10072 w 11196"/>
                  <a:gd name="T51" fmla="*/ 9230 h 9512"/>
                  <a:gd name="T52" fmla="*/ 10072 w 11196"/>
                  <a:gd name="T53" fmla="*/ 7835 h 9512"/>
                  <a:gd name="T54" fmla="*/ 10353 w 11196"/>
                  <a:gd name="T55" fmla="*/ 7835 h 9512"/>
                  <a:gd name="T56" fmla="*/ 11195 w 11196"/>
                  <a:gd name="T57" fmla="*/ 6993 h 9512"/>
                  <a:gd name="T58" fmla="*/ 11195 w 11196"/>
                  <a:gd name="T59" fmla="*/ 834 h 9512"/>
                  <a:gd name="T60" fmla="*/ 10353 w 11196"/>
                  <a:gd name="T61" fmla="*/ 0 h 9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1196" h="9512">
                    <a:moveTo>
                      <a:pt x="10353" y="0"/>
                    </a:moveTo>
                    <a:lnTo>
                      <a:pt x="10353" y="0"/>
                    </a:lnTo>
                    <a:cubicBezTo>
                      <a:pt x="9238" y="0"/>
                      <a:pt x="9238" y="0"/>
                      <a:pt x="9238" y="0"/>
                    </a:cubicBezTo>
                    <a:cubicBezTo>
                      <a:pt x="9078" y="0"/>
                      <a:pt x="8957" y="120"/>
                      <a:pt x="8957" y="280"/>
                    </a:cubicBezTo>
                    <a:cubicBezTo>
                      <a:pt x="8957" y="433"/>
                      <a:pt x="9078" y="553"/>
                      <a:pt x="9238" y="553"/>
                    </a:cubicBezTo>
                    <a:cubicBezTo>
                      <a:pt x="10353" y="553"/>
                      <a:pt x="10353" y="553"/>
                      <a:pt x="10353" y="553"/>
                    </a:cubicBezTo>
                    <a:cubicBezTo>
                      <a:pt x="10505" y="553"/>
                      <a:pt x="10633" y="681"/>
                      <a:pt x="10633" y="834"/>
                    </a:cubicBezTo>
                    <a:cubicBezTo>
                      <a:pt x="10633" y="6993"/>
                      <a:pt x="10633" y="6993"/>
                      <a:pt x="10633" y="6993"/>
                    </a:cubicBezTo>
                    <a:cubicBezTo>
                      <a:pt x="10633" y="7145"/>
                      <a:pt x="10505" y="7273"/>
                      <a:pt x="10353" y="7273"/>
                    </a:cubicBezTo>
                    <a:cubicBezTo>
                      <a:pt x="9791" y="7273"/>
                      <a:pt x="9791" y="7273"/>
                      <a:pt x="9791" y="7273"/>
                    </a:cubicBezTo>
                    <a:cubicBezTo>
                      <a:pt x="9639" y="7273"/>
                      <a:pt x="9519" y="7393"/>
                      <a:pt x="9519" y="7554"/>
                    </a:cubicBezTo>
                    <a:cubicBezTo>
                      <a:pt x="9519" y="8556"/>
                      <a:pt x="9519" y="8556"/>
                      <a:pt x="9519" y="8556"/>
                    </a:cubicBezTo>
                    <a:cubicBezTo>
                      <a:pt x="8316" y="7353"/>
                      <a:pt x="8316" y="7353"/>
                      <a:pt x="8316" y="7353"/>
                    </a:cubicBezTo>
                    <a:cubicBezTo>
                      <a:pt x="8260" y="7297"/>
                      <a:pt x="8187" y="7273"/>
                      <a:pt x="8115" y="7273"/>
                    </a:cubicBezTo>
                    <a:cubicBezTo>
                      <a:pt x="842" y="7273"/>
                      <a:pt x="842" y="7273"/>
                      <a:pt x="842" y="7273"/>
                    </a:cubicBezTo>
                    <a:cubicBezTo>
                      <a:pt x="689" y="7273"/>
                      <a:pt x="561" y="7145"/>
                      <a:pt x="561" y="6993"/>
                    </a:cubicBezTo>
                    <a:cubicBezTo>
                      <a:pt x="561" y="6840"/>
                      <a:pt x="432" y="6712"/>
                      <a:pt x="280" y="6712"/>
                    </a:cubicBezTo>
                    <a:cubicBezTo>
                      <a:pt x="128" y="6712"/>
                      <a:pt x="0" y="6840"/>
                      <a:pt x="0" y="6993"/>
                    </a:cubicBezTo>
                    <a:lnTo>
                      <a:pt x="0" y="6993"/>
                    </a:lnTo>
                    <a:lnTo>
                      <a:pt x="0" y="6993"/>
                    </a:lnTo>
                    <a:cubicBezTo>
                      <a:pt x="0" y="7458"/>
                      <a:pt x="376" y="7835"/>
                      <a:pt x="842" y="7835"/>
                    </a:cubicBezTo>
                    <a:cubicBezTo>
                      <a:pt x="8003" y="7835"/>
                      <a:pt x="8003" y="7835"/>
                      <a:pt x="8003" y="7835"/>
                    </a:cubicBezTo>
                    <a:cubicBezTo>
                      <a:pt x="9599" y="9430"/>
                      <a:pt x="9599" y="9430"/>
                      <a:pt x="9599" y="9430"/>
                    </a:cubicBezTo>
                    <a:cubicBezTo>
                      <a:pt x="9647" y="9478"/>
                      <a:pt x="9719" y="9511"/>
                      <a:pt x="9791" y="9511"/>
                    </a:cubicBezTo>
                    <a:cubicBezTo>
                      <a:pt x="9831" y="9511"/>
                      <a:pt x="9864" y="9502"/>
                      <a:pt x="9903" y="9486"/>
                    </a:cubicBezTo>
                    <a:cubicBezTo>
                      <a:pt x="10008" y="9446"/>
                      <a:pt x="10072" y="9342"/>
                      <a:pt x="10072" y="9230"/>
                    </a:cubicBezTo>
                    <a:cubicBezTo>
                      <a:pt x="10072" y="7835"/>
                      <a:pt x="10072" y="7835"/>
                      <a:pt x="10072" y="7835"/>
                    </a:cubicBezTo>
                    <a:cubicBezTo>
                      <a:pt x="10353" y="7835"/>
                      <a:pt x="10353" y="7835"/>
                      <a:pt x="10353" y="7835"/>
                    </a:cubicBezTo>
                    <a:cubicBezTo>
                      <a:pt x="10818" y="7835"/>
                      <a:pt x="11195" y="7458"/>
                      <a:pt x="11195" y="6993"/>
                    </a:cubicBezTo>
                    <a:cubicBezTo>
                      <a:pt x="11195" y="834"/>
                      <a:pt x="11195" y="834"/>
                      <a:pt x="11195" y="834"/>
                    </a:cubicBezTo>
                    <a:cubicBezTo>
                      <a:pt x="11195" y="376"/>
                      <a:pt x="10818" y="0"/>
                      <a:pt x="10353" y="0"/>
                    </a:cubicBezTo>
                  </a:path>
                </a:pathLst>
              </a:custGeom>
              <a:solidFill>
                <a:srgbClr val="0000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6" name="Freeform 3">
                <a:extLst>
                  <a:ext uri="{FF2B5EF4-FFF2-40B4-BE49-F238E27FC236}">
                    <a16:creationId xmlns:a16="http://schemas.microsoft.com/office/drawing/2014/main" id="{15ED2D5B-8CE5-D247-81E8-697367611650}"/>
                  </a:ext>
                </a:extLst>
              </p:cNvPr>
              <p:cNvSpPr>
                <a:spLocks noChangeArrowheads="1"/>
              </p:cNvSpPr>
              <p:nvPr/>
            </p:nvSpPr>
            <p:spPr bwMode="auto">
              <a:xfrm>
                <a:off x="5345113" y="3011488"/>
                <a:ext cx="401637" cy="404812"/>
              </a:xfrm>
              <a:custGeom>
                <a:avLst/>
                <a:gdLst>
                  <a:gd name="T0" fmla="*/ 1115 w 1116"/>
                  <a:gd name="T1" fmla="*/ 562 h 1124"/>
                  <a:gd name="T2" fmla="*/ 1115 w 1116"/>
                  <a:gd name="T3" fmla="*/ 562 h 1124"/>
                  <a:gd name="T4" fmla="*/ 561 w 1116"/>
                  <a:gd name="T5" fmla="*/ 0 h 1124"/>
                  <a:gd name="T6" fmla="*/ 0 w 1116"/>
                  <a:gd name="T7" fmla="*/ 562 h 1124"/>
                  <a:gd name="T8" fmla="*/ 561 w 1116"/>
                  <a:gd name="T9" fmla="*/ 1123 h 1124"/>
                  <a:gd name="T10" fmla="*/ 1115 w 1116"/>
                  <a:gd name="T11" fmla="*/ 562 h 1124"/>
                </a:gdLst>
                <a:ahLst/>
                <a:cxnLst>
                  <a:cxn ang="0">
                    <a:pos x="T0" y="T1"/>
                  </a:cxn>
                  <a:cxn ang="0">
                    <a:pos x="T2" y="T3"/>
                  </a:cxn>
                  <a:cxn ang="0">
                    <a:pos x="T4" y="T5"/>
                  </a:cxn>
                  <a:cxn ang="0">
                    <a:pos x="T6" y="T7"/>
                  </a:cxn>
                  <a:cxn ang="0">
                    <a:pos x="T8" y="T9"/>
                  </a:cxn>
                  <a:cxn ang="0">
                    <a:pos x="T10" y="T11"/>
                  </a:cxn>
                </a:cxnLst>
                <a:rect l="0" t="0" r="r" b="b"/>
                <a:pathLst>
                  <a:path w="1116" h="1124">
                    <a:moveTo>
                      <a:pt x="1115" y="562"/>
                    </a:moveTo>
                    <a:lnTo>
                      <a:pt x="1115" y="562"/>
                    </a:lnTo>
                    <a:cubicBezTo>
                      <a:pt x="1115" y="249"/>
                      <a:pt x="866" y="0"/>
                      <a:pt x="561" y="0"/>
                    </a:cubicBezTo>
                    <a:cubicBezTo>
                      <a:pt x="249" y="0"/>
                      <a:pt x="0" y="249"/>
                      <a:pt x="0" y="562"/>
                    </a:cubicBezTo>
                    <a:cubicBezTo>
                      <a:pt x="0" y="874"/>
                      <a:pt x="249" y="1123"/>
                      <a:pt x="561" y="1123"/>
                    </a:cubicBezTo>
                    <a:cubicBezTo>
                      <a:pt x="866" y="1123"/>
                      <a:pt x="1115" y="874"/>
                      <a:pt x="1115" y="562"/>
                    </a:cubicBezTo>
                  </a:path>
                </a:pathLst>
              </a:custGeom>
              <a:solidFill>
                <a:srgbClr val="E125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7" name="Freeform 4">
                <a:extLst>
                  <a:ext uri="{FF2B5EF4-FFF2-40B4-BE49-F238E27FC236}">
                    <a16:creationId xmlns:a16="http://schemas.microsoft.com/office/drawing/2014/main" id="{8C6AA11B-5ADB-144B-B0D3-D559FA3CE25B}"/>
                  </a:ext>
                </a:extLst>
              </p:cNvPr>
              <p:cNvSpPr>
                <a:spLocks noChangeArrowheads="1"/>
              </p:cNvSpPr>
              <p:nvPr/>
            </p:nvSpPr>
            <p:spPr bwMode="auto">
              <a:xfrm>
                <a:off x="4738688" y="3011488"/>
                <a:ext cx="404812" cy="404812"/>
              </a:xfrm>
              <a:custGeom>
                <a:avLst/>
                <a:gdLst>
                  <a:gd name="T0" fmla="*/ 1123 w 1124"/>
                  <a:gd name="T1" fmla="*/ 562 h 1124"/>
                  <a:gd name="T2" fmla="*/ 1123 w 1124"/>
                  <a:gd name="T3" fmla="*/ 562 h 1124"/>
                  <a:gd name="T4" fmla="*/ 561 w 1124"/>
                  <a:gd name="T5" fmla="*/ 0 h 1124"/>
                  <a:gd name="T6" fmla="*/ 0 w 1124"/>
                  <a:gd name="T7" fmla="*/ 562 h 1124"/>
                  <a:gd name="T8" fmla="*/ 561 w 1124"/>
                  <a:gd name="T9" fmla="*/ 1123 h 1124"/>
                  <a:gd name="T10" fmla="*/ 1123 w 1124"/>
                  <a:gd name="T11" fmla="*/ 562 h 1124"/>
                </a:gdLst>
                <a:ahLst/>
                <a:cxnLst>
                  <a:cxn ang="0">
                    <a:pos x="T0" y="T1"/>
                  </a:cxn>
                  <a:cxn ang="0">
                    <a:pos x="T2" y="T3"/>
                  </a:cxn>
                  <a:cxn ang="0">
                    <a:pos x="T4" y="T5"/>
                  </a:cxn>
                  <a:cxn ang="0">
                    <a:pos x="T6" y="T7"/>
                  </a:cxn>
                  <a:cxn ang="0">
                    <a:pos x="T8" y="T9"/>
                  </a:cxn>
                  <a:cxn ang="0">
                    <a:pos x="T10" y="T11"/>
                  </a:cxn>
                </a:cxnLst>
                <a:rect l="0" t="0" r="r" b="b"/>
                <a:pathLst>
                  <a:path w="1124" h="1124">
                    <a:moveTo>
                      <a:pt x="1123" y="562"/>
                    </a:moveTo>
                    <a:lnTo>
                      <a:pt x="1123" y="562"/>
                    </a:lnTo>
                    <a:cubicBezTo>
                      <a:pt x="1123" y="249"/>
                      <a:pt x="874" y="0"/>
                      <a:pt x="561" y="0"/>
                    </a:cubicBezTo>
                    <a:cubicBezTo>
                      <a:pt x="256" y="0"/>
                      <a:pt x="0" y="249"/>
                      <a:pt x="0" y="562"/>
                    </a:cubicBezTo>
                    <a:cubicBezTo>
                      <a:pt x="0" y="874"/>
                      <a:pt x="256" y="1123"/>
                      <a:pt x="561" y="1123"/>
                    </a:cubicBezTo>
                    <a:cubicBezTo>
                      <a:pt x="874" y="1123"/>
                      <a:pt x="1123" y="874"/>
                      <a:pt x="1123" y="562"/>
                    </a:cubicBezTo>
                  </a:path>
                </a:pathLst>
              </a:custGeom>
              <a:solidFill>
                <a:srgbClr val="E125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98" name="Freeform 5">
                <a:extLst>
                  <a:ext uri="{FF2B5EF4-FFF2-40B4-BE49-F238E27FC236}">
                    <a16:creationId xmlns:a16="http://schemas.microsoft.com/office/drawing/2014/main" id="{45FF8E27-6FD4-C942-89D7-E8CAE420740D}"/>
                  </a:ext>
                </a:extLst>
              </p:cNvPr>
              <p:cNvSpPr>
                <a:spLocks noChangeArrowheads="1"/>
              </p:cNvSpPr>
              <p:nvPr/>
            </p:nvSpPr>
            <p:spPr bwMode="auto">
              <a:xfrm>
                <a:off x="4135438" y="3011488"/>
                <a:ext cx="404812" cy="404812"/>
              </a:xfrm>
              <a:custGeom>
                <a:avLst/>
                <a:gdLst>
                  <a:gd name="T0" fmla="*/ 1123 w 1124"/>
                  <a:gd name="T1" fmla="*/ 562 h 1124"/>
                  <a:gd name="T2" fmla="*/ 1123 w 1124"/>
                  <a:gd name="T3" fmla="*/ 562 h 1124"/>
                  <a:gd name="T4" fmla="*/ 561 w 1124"/>
                  <a:gd name="T5" fmla="*/ 0 h 1124"/>
                  <a:gd name="T6" fmla="*/ 0 w 1124"/>
                  <a:gd name="T7" fmla="*/ 562 h 1124"/>
                  <a:gd name="T8" fmla="*/ 561 w 1124"/>
                  <a:gd name="T9" fmla="*/ 1123 h 1124"/>
                  <a:gd name="T10" fmla="*/ 1123 w 1124"/>
                  <a:gd name="T11" fmla="*/ 562 h 1124"/>
                </a:gdLst>
                <a:ahLst/>
                <a:cxnLst>
                  <a:cxn ang="0">
                    <a:pos x="T0" y="T1"/>
                  </a:cxn>
                  <a:cxn ang="0">
                    <a:pos x="T2" y="T3"/>
                  </a:cxn>
                  <a:cxn ang="0">
                    <a:pos x="T4" y="T5"/>
                  </a:cxn>
                  <a:cxn ang="0">
                    <a:pos x="T6" y="T7"/>
                  </a:cxn>
                  <a:cxn ang="0">
                    <a:pos x="T8" y="T9"/>
                  </a:cxn>
                  <a:cxn ang="0">
                    <a:pos x="T10" y="T11"/>
                  </a:cxn>
                </a:cxnLst>
                <a:rect l="0" t="0" r="r" b="b"/>
                <a:pathLst>
                  <a:path w="1124" h="1124">
                    <a:moveTo>
                      <a:pt x="1123" y="562"/>
                    </a:moveTo>
                    <a:lnTo>
                      <a:pt x="1123" y="562"/>
                    </a:lnTo>
                    <a:cubicBezTo>
                      <a:pt x="1123" y="249"/>
                      <a:pt x="866" y="0"/>
                      <a:pt x="561" y="0"/>
                    </a:cubicBezTo>
                    <a:cubicBezTo>
                      <a:pt x="249" y="0"/>
                      <a:pt x="0" y="249"/>
                      <a:pt x="0" y="562"/>
                    </a:cubicBezTo>
                    <a:cubicBezTo>
                      <a:pt x="0" y="874"/>
                      <a:pt x="249" y="1123"/>
                      <a:pt x="561" y="1123"/>
                    </a:cubicBezTo>
                    <a:cubicBezTo>
                      <a:pt x="866" y="1123"/>
                      <a:pt x="1123" y="874"/>
                      <a:pt x="1123" y="562"/>
                    </a:cubicBezTo>
                  </a:path>
                </a:pathLst>
              </a:custGeom>
              <a:solidFill>
                <a:srgbClr val="E1251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pic>
          <p:nvPicPr>
            <p:cNvPr id="99" name="Picture 208">
              <a:extLst>
                <a:ext uri="{FF2B5EF4-FFF2-40B4-BE49-F238E27FC236}">
                  <a16:creationId xmlns:a16="http://schemas.microsoft.com/office/drawing/2014/main" id="{0C581291-8179-8E43-8063-DCB8E9221241}"/>
                </a:ext>
              </a:extLst>
            </p:cNvPr>
            <p:cNvPicPr>
              <a:picLocks noChangeAspect="1"/>
            </p:cNvPicPr>
            <p:nvPr/>
          </p:nvPicPr>
          <p:blipFill>
            <a:blip r:embed="rId5"/>
            <a:stretch>
              <a:fillRect/>
            </a:stretch>
          </p:blipFill>
          <p:spPr>
            <a:xfrm>
              <a:off x="937422" y="3998734"/>
              <a:ext cx="613734" cy="613734"/>
            </a:xfrm>
            <a:prstGeom prst="rect">
              <a:avLst/>
            </a:prstGeom>
          </p:spPr>
        </p:pic>
      </p:grpSp>
      <p:sp>
        <p:nvSpPr>
          <p:cNvPr id="34" name="Title 4">
            <a:extLst>
              <a:ext uri="{FF2B5EF4-FFF2-40B4-BE49-F238E27FC236}">
                <a16:creationId xmlns:a16="http://schemas.microsoft.com/office/drawing/2014/main" id="{6E1E93C0-6AAE-6041-BA08-7D6FC23EACAA}"/>
              </a:ext>
            </a:extLst>
          </p:cNvPr>
          <p:cNvSpPr txBox="1">
            <a:spLocks/>
          </p:cNvSpPr>
          <p:nvPr/>
        </p:nvSpPr>
        <p:spPr>
          <a:xfrm>
            <a:off x="721426" y="3789071"/>
            <a:ext cx="4025735" cy="378293"/>
          </a:xfrm>
          <a:prstGeom prst="rect">
            <a:avLst/>
          </a:prstGeom>
        </p:spPr>
        <p:txBody>
          <a:bodyPr anchor="t"/>
          <a:lstStyle>
            <a:defPPr>
              <a:defRPr lang="en-US"/>
            </a:defPPr>
            <a:lvl1pPr marL="0" algn="l" defTabSz="1097280" rtl="0" eaLnBrk="1" latinLnBrk="0" hangingPunct="1">
              <a:lnSpc>
                <a:spcPct val="90000"/>
              </a:lnSpc>
              <a:spcBef>
                <a:spcPct val="0"/>
              </a:spcBef>
              <a:buNone/>
              <a:defRPr sz="2160" kern="1200" cap="all">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1500" cap="none">
                <a:latin typeface="Verdana" panose="020B0604030504040204" pitchFamily="34" charset="0"/>
                <a:ea typeface="Verdana" panose="020B0604030504040204" pitchFamily="34" charset="0"/>
                <a:cs typeface="Verdana" panose="020B0604030504040204" pitchFamily="34" charset="0"/>
              </a:rPr>
              <a:t>APIs as a Service</a:t>
            </a:r>
          </a:p>
        </p:txBody>
      </p:sp>
    </p:spTree>
    <p:extLst>
      <p:ext uri="{BB962C8B-B14F-4D97-AF65-F5344CB8AC3E}">
        <p14:creationId xmlns:p14="http://schemas.microsoft.com/office/powerpoint/2010/main" val="6072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8A5FFA-6859-7246-B804-74333D37C8A3}"/>
              </a:ext>
            </a:extLst>
          </p:cNvPr>
          <p:cNvSpPr>
            <a:spLocks noGrp="1"/>
          </p:cNvSpPr>
          <p:nvPr>
            <p:ph type="title"/>
          </p:nvPr>
        </p:nvSpPr>
        <p:spPr/>
        <p:txBody>
          <a:bodyPr/>
          <a:lstStyle/>
          <a:p>
            <a:r>
              <a:rPr lang="es-CO">
                <a:latin typeface="Times New Roman"/>
                <a:cs typeface="Times New Roman"/>
              </a:rPr>
              <a:t>Why </a:t>
            </a:r>
            <a:r>
              <a:rPr lang="es-CO">
                <a:solidFill>
                  <a:srgbClr val="000000"/>
                </a:solidFill>
                <a:latin typeface="Times New Roman"/>
                <a:cs typeface="Times New Roman"/>
              </a:rPr>
              <a:t>Avaya</a:t>
            </a:r>
            <a:r>
              <a:rPr lang="es-CO">
                <a:latin typeface="Times New Roman"/>
                <a:cs typeface="Times New Roman"/>
              </a:rPr>
              <a:t> OneCloud CPaaS?</a:t>
            </a:r>
          </a:p>
        </p:txBody>
      </p:sp>
      <p:sp>
        <p:nvSpPr>
          <p:cNvPr id="3" name="Freeform 34">
            <a:extLst>
              <a:ext uri="{FF2B5EF4-FFF2-40B4-BE49-F238E27FC236}">
                <a16:creationId xmlns:a16="http://schemas.microsoft.com/office/drawing/2014/main" id="{2EAA2BB4-69E0-8845-B517-1A87D250DE8C}"/>
              </a:ext>
            </a:extLst>
          </p:cNvPr>
          <p:cNvSpPr>
            <a:spLocks noChangeArrowheads="1"/>
          </p:cNvSpPr>
          <p:nvPr/>
        </p:nvSpPr>
        <p:spPr bwMode="auto">
          <a:xfrm>
            <a:off x="6405254" y="285749"/>
            <a:ext cx="447365" cy="4849517"/>
          </a:xfrm>
          <a:custGeom>
            <a:avLst/>
            <a:gdLst>
              <a:gd name="connsiteX0" fmla="*/ 489397 w 489397"/>
              <a:gd name="connsiteY0" fmla="*/ 5011216 h 5297119"/>
              <a:gd name="connsiteX1" fmla="*/ 489397 w 489397"/>
              <a:gd name="connsiteY1" fmla="*/ 5227045 h 5297119"/>
              <a:gd name="connsiteX2" fmla="*/ 456170 w 489397"/>
              <a:gd name="connsiteY2" fmla="*/ 5295532 h 5297119"/>
              <a:gd name="connsiteX3" fmla="*/ 351408 w 489397"/>
              <a:gd name="connsiteY3" fmla="*/ 5295532 h 5297119"/>
              <a:gd name="connsiteX4" fmla="*/ 489397 w 489397"/>
              <a:gd name="connsiteY4" fmla="*/ 4586586 h 5297119"/>
              <a:gd name="connsiteX5" fmla="*/ 489397 w 489397"/>
              <a:gd name="connsiteY5" fmla="*/ 4800904 h 5297119"/>
              <a:gd name="connsiteX6" fmla="*/ 247852 w 489397"/>
              <a:gd name="connsiteY6" fmla="*/ 5297119 h 5297119"/>
              <a:gd name="connsiteX7" fmla="*/ 143449 w 489397"/>
              <a:gd name="connsiteY7" fmla="*/ 5297119 h 5297119"/>
              <a:gd name="connsiteX8" fmla="*/ 489397 w 489397"/>
              <a:gd name="connsiteY8" fmla="*/ 4133697 h 5297119"/>
              <a:gd name="connsiteX9" fmla="*/ 489397 w 489397"/>
              <a:gd name="connsiteY9" fmla="*/ 4347557 h 5297119"/>
              <a:gd name="connsiteX10" fmla="*/ 62154 w 489397"/>
              <a:gd name="connsiteY10" fmla="*/ 5222507 h 5297119"/>
              <a:gd name="connsiteX11" fmla="*/ 9946 w 489397"/>
              <a:gd name="connsiteY11" fmla="*/ 5115950 h 5297119"/>
              <a:gd name="connsiteX12" fmla="*/ 489397 w 489397"/>
              <a:gd name="connsiteY12" fmla="*/ 3704124 h 5297119"/>
              <a:gd name="connsiteX13" fmla="*/ 489397 w 489397"/>
              <a:gd name="connsiteY13" fmla="*/ 3917876 h 5297119"/>
              <a:gd name="connsiteX14" fmla="*/ 0 w 489397"/>
              <a:gd name="connsiteY14" fmla="*/ 4921058 h 5297119"/>
              <a:gd name="connsiteX15" fmla="*/ 0 w 489397"/>
              <a:gd name="connsiteY15" fmla="*/ 4707535 h 5297119"/>
              <a:gd name="connsiteX16" fmla="*/ 489397 w 489397"/>
              <a:gd name="connsiteY16" fmla="*/ 3277340 h 5297119"/>
              <a:gd name="connsiteX17" fmla="*/ 489397 w 489397"/>
              <a:gd name="connsiteY17" fmla="*/ 3491382 h 5297119"/>
              <a:gd name="connsiteX18" fmla="*/ 0 w 489397"/>
              <a:gd name="connsiteY18" fmla="*/ 4493906 h 5297119"/>
              <a:gd name="connsiteX19" fmla="*/ 0 w 489397"/>
              <a:gd name="connsiteY19" fmla="*/ 4279665 h 5297119"/>
              <a:gd name="connsiteX20" fmla="*/ 325625 w 489397"/>
              <a:gd name="connsiteY20" fmla="*/ 3182929 h 5297119"/>
              <a:gd name="connsiteX21" fmla="*/ 430422 w 489397"/>
              <a:gd name="connsiteY21" fmla="*/ 3182929 h 5297119"/>
              <a:gd name="connsiteX22" fmla="*/ 0 w 489397"/>
              <a:gd name="connsiteY22" fmla="*/ 4064818 h 5297119"/>
              <a:gd name="connsiteX23" fmla="*/ 0 w 489397"/>
              <a:gd name="connsiteY23" fmla="*/ 3850490 h 5297119"/>
              <a:gd name="connsiteX24" fmla="*/ 116137 w 489397"/>
              <a:gd name="connsiteY24" fmla="*/ 3182929 h 5297119"/>
              <a:gd name="connsiteX25" fmla="*/ 220872 w 489397"/>
              <a:gd name="connsiteY25" fmla="*/ 3182929 h 5297119"/>
              <a:gd name="connsiteX26" fmla="*/ 0 w 489397"/>
              <a:gd name="connsiteY26" fmla="*/ 3635870 h 5297119"/>
              <a:gd name="connsiteX27" fmla="*/ 0 w 489397"/>
              <a:gd name="connsiteY27" fmla="*/ 3421020 h 5297119"/>
              <a:gd name="connsiteX28" fmla="*/ 0 w 489397"/>
              <a:gd name="connsiteY28" fmla="*/ 3182929 h 5297119"/>
              <a:gd name="connsiteX29" fmla="*/ 12913 w 489397"/>
              <a:gd name="connsiteY29" fmla="*/ 3182929 h 5297119"/>
              <a:gd name="connsiteX30" fmla="*/ 0 w 489397"/>
              <a:gd name="connsiteY30" fmla="*/ 3209404 h 5297119"/>
              <a:gd name="connsiteX31" fmla="*/ 0 w 489397"/>
              <a:gd name="connsiteY31" fmla="*/ 2995604 h 5297119"/>
              <a:gd name="connsiteX32" fmla="*/ 489397 w 489397"/>
              <a:gd name="connsiteY32" fmla="*/ 2995604 h 5297119"/>
              <a:gd name="connsiteX33" fmla="*/ 489397 w 489397"/>
              <a:gd name="connsiteY33" fmla="*/ 3089562 h 5297119"/>
              <a:gd name="connsiteX34" fmla="*/ 0 w 489397"/>
              <a:gd name="connsiteY34" fmla="*/ 3089562 h 5297119"/>
              <a:gd name="connsiteX35" fmla="*/ 0 w 489397"/>
              <a:gd name="connsiteY35" fmla="*/ 2807621 h 5297119"/>
              <a:gd name="connsiteX36" fmla="*/ 489397 w 489397"/>
              <a:gd name="connsiteY36" fmla="*/ 2807621 h 5297119"/>
              <a:gd name="connsiteX37" fmla="*/ 489397 w 489397"/>
              <a:gd name="connsiteY37" fmla="*/ 2901581 h 5297119"/>
              <a:gd name="connsiteX38" fmla="*/ 0 w 489397"/>
              <a:gd name="connsiteY38" fmla="*/ 2901581 h 5297119"/>
              <a:gd name="connsiteX39" fmla="*/ 0 w 489397"/>
              <a:gd name="connsiteY39" fmla="*/ 2620276 h 5297119"/>
              <a:gd name="connsiteX40" fmla="*/ 489397 w 489397"/>
              <a:gd name="connsiteY40" fmla="*/ 2620276 h 5297119"/>
              <a:gd name="connsiteX41" fmla="*/ 489397 w 489397"/>
              <a:gd name="connsiteY41" fmla="*/ 2714256 h 5297119"/>
              <a:gd name="connsiteX42" fmla="*/ 0 w 489397"/>
              <a:gd name="connsiteY42" fmla="*/ 2714256 h 5297119"/>
              <a:gd name="connsiteX43" fmla="*/ 0 w 489397"/>
              <a:gd name="connsiteY43" fmla="*/ 2432041 h 5297119"/>
              <a:gd name="connsiteX44" fmla="*/ 489397 w 489397"/>
              <a:gd name="connsiteY44" fmla="*/ 2432041 h 5297119"/>
              <a:gd name="connsiteX45" fmla="*/ 489397 w 489397"/>
              <a:gd name="connsiteY45" fmla="*/ 2525345 h 5297119"/>
              <a:gd name="connsiteX46" fmla="*/ 0 w 489397"/>
              <a:gd name="connsiteY46" fmla="*/ 2525345 h 5297119"/>
              <a:gd name="connsiteX47" fmla="*/ 0 w 489397"/>
              <a:gd name="connsiteY47" fmla="*/ 2244716 h 5297119"/>
              <a:gd name="connsiteX48" fmla="*/ 489397 w 489397"/>
              <a:gd name="connsiteY48" fmla="*/ 2244716 h 5297119"/>
              <a:gd name="connsiteX49" fmla="*/ 489397 w 489397"/>
              <a:gd name="connsiteY49" fmla="*/ 2338021 h 5297119"/>
              <a:gd name="connsiteX50" fmla="*/ 0 w 489397"/>
              <a:gd name="connsiteY50" fmla="*/ 2338021 h 5297119"/>
              <a:gd name="connsiteX51" fmla="*/ 0 w 489397"/>
              <a:gd name="connsiteY51" fmla="*/ 2055804 h 5297119"/>
              <a:gd name="connsiteX52" fmla="*/ 489397 w 489397"/>
              <a:gd name="connsiteY52" fmla="*/ 2055804 h 5297119"/>
              <a:gd name="connsiteX53" fmla="*/ 489397 w 489397"/>
              <a:gd name="connsiteY53" fmla="*/ 2149108 h 5297119"/>
              <a:gd name="connsiteX54" fmla="*/ 0 w 489397"/>
              <a:gd name="connsiteY54" fmla="*/ 2149108 h 5297119"/>
              <a:gd name="connsiteX55" fmla="*/ 0 w 489397"/>
              <a:gd name="connsiteY55" fmla="*/ 1868479 h 5297119"/>
              <a:gd name="connsiteX56" fmla="*/ 489397 w 489397"/>
              <a:gd name="connsiteY56" fmla="*/ 1868479 h 5297119"/>
              <a:gd name="connsiteX57" fmla="*/ 489397 w 489397"/>
              <a:gd name="connsiteY57" fmla="*/ 1963367 h 5297119"/>
              <a:gd name="connsiteX58" fmla="*/ 0 w 489397"/>
              <a:gd name="connsiteY58" fmla="*/ 1963367 h 5297119"/>
              <a:gd name="connsiteX59" fmla="*/ 0 w 489397"/>
              <a:gd name="connsiteY59" fmla="*/ 1632381 h 5297119"/>
              <a:gd name="connsiteX60" fmla="*/ 68473 w 489397"/>
              <a:gd name="connsiteY60" fmla="*/ 1772869 h 5297119"/>
              <a:gd name="connsiteX61" fmla="*/ 0 w 489397"/>
              <a:gd name="connsiteY61" fmla="*/ 1772869 h 5297119"/>
              <a:gd name="connsiteX62" fmla="*/ 15487 w 489397"/>
              <a:gd name="connsiteY62" fmla="*/ 1236667 h 5297119"/>
              <a:gd name="connsiteX63" fmla="*/ 278022 w 489397"/>
              <a:gd name="connsiteY63" fmla="*/ 1772869 h 5297119"/>
              <a:gd name="connsiteX64" fmla="*/ 173365 w 489397"/>
              <a:gd name="connsiteY64" fmla="*/ 1772869 h 5297119"/>
              <a:gd name="connsiteX65" fmla="*/ 0 w 489397"/>
              <a:gd name="connsiteY65" fmla="*/ 1417214 h 5297119"/>
              <a:gd name="connsiteX66" fmla="*/ 0 w 489397"/>
              <a:gd name="connsiteY66" fmla="*/ 1268579 h 5297119"/>
              <a:gd name="connsiteX67" fmla="*/ 121059 w 489397"/>
              <a:gd name="connsiteY67" fmla="*/ 1020767 h 5297119"/>
              <a:gd name="connsiteX68" fmla="*/ 489160 w 489397"/>
              <a:gd name="connsiteY68" fmla="*/ 1772869 h 5297119"/>
              <a:gd name="connsiteX69" fmla="*/ 384708 w 489397"/>
              <a:gd name="connsiteY69" fmla="*/ 1772869 h 5297119"/>
              <a:gd name="connsiteX70" fmla="*/ 68834 w 489397"/>
              <a:gd name="connsiteY70" fmla="*/ 1127388 h 5297119"/>
              <a:gd name="connsiteX71" fmla="*/ 76037 w 489397"/>
              <a:gd name="connsiteY71" fmla="*/ 1113340 h 5297119"/>
              <a:gd name="connsiteX72" fmla="*/ 225864 w 489397"/>
              <a:gd name="connsiteY72" fmla="*/ 804864 h 5297119"/>
              <a:gd name="connsiteX73" fmla="*/ 489397 w 489397"/>
              <a:gd name="connsiteY73" fmla="*/ 1344365 h 5297119"/>
              <a:gd name="connsiteX74" fmla="*/ 489397 w 489397"/>
              <a:gd name="connsiteY74" fmla="*/ 1558334 h 5297119"/>
              <a:gd name="connsiteX75" fmla="*/ 173606 w 489397"/>
              <a:gd name="connsiteY75" fmla="*/ 911863 h 5297119"/>
              <a:gd name="connsiteX76" fmla="*/ 182976 w 489397"/>
              <a:gd name="connsiteY76" fmla="*/ 893850 h 5297119"/>
              <a:gd name="connsiteX77" fmla="*/ 332519 w 489397"/>
              <a:gd name="connsiteY77" fmla="*/ 590550 h 5297119"/>
              <a:gd name="connsiteX78" fmla="*/ 489397 w 489397"/>
              <a:gd name="connsiteY78" fmla="*/ 911822 h 5297119"/>
              <a:gd name="connsiteX79" fmla="*/ 489397 w 489397"/>
              <a:gd name="connsiteY79" fmla="*/ 1126134 h 5297119"/>
              <a:gd name="connsiteX80" fmla="*/ 279968 w 489397"/>
              <a:gd name="connsiteY80" fmla="*/ 697120 h 5297119"/>
              <a:gd name="connsiteX81" fmla="*/ 291127 w 489397"/>
              <a:gd name="connsiteY81" fmla="*/ 674078 h 5297119"/>
              <a:gd name="connsiteX82" fmla="*/ 436938 w 489397"/>
              <a:gd name="connsiteY82" fmla="*/ 374649 h 5297119"/>
              <a:gd name="connsiteX83" fmla="*/ 489397 w 489397"/>
              <a:gd name="connsiteY83" fmla="*/ 482127 h 5297119"/>
              <a:gd name="connsiteX84" fmla="*/ 489397 w 489397"/>
              <a:gd name="connsiteY84" fmla="*/ 696306 h 5297119"/>
              <a:gd name="connsiteX85" fmla="*/ 384744 w 489397"/>
              <a:gd name="connsiteY85" fmla="*/ 481957 h 5297119"/>
              <a:gd name="connsiteX86" fmla="*/ 398422 w 489397"/>
              <a:gd name="connsiteY86" fmla="*/ 454230 h 5297119"/>
              <a:gd name="connsiteX87" fmla="*/ 411345 w 489397"/>
              <a:gd name="connsiteY87" fmla="*/ 0 h 5297119"/>
              <a:gd name="connsiteX88" fmla="*/ 489397 w 489397"/>
              <a:gd name="connsiteY88" fmla="*/ 0 h 5297119"/>
              <a:gd name="connsiteX89" fmla="*/ 489397 w 489397"/>
              <a:gd name="connsiteY89" fmla="*/ 54774 h 5297119"/>
              <a:gd name="connsiteX90" fmla="*/ 0 w 489397"/>
              <a:gd name="connsiteY90" fmla="*/ 1056904 h 5297119"/>
              <a:gd name="connsiteX91" fmla="*/ 0 w 489397"/>
              <a:gd name="connsiteY91" fmla="*/ 842622 h 5297119"/>
              <a:gd name="connsiteX92" fmla="*/ 207002 w 489397"/>
              <a:gd name="connsiteY92" fmla="*/ 0 h 5297119"/>
              <a:gd name="connsiteX93" fmla="*/ 311358 w 489397"/>
              <a:gd name="connsiteY93" fmla="*/ 0 h 5297119"/>
              <a:gd name="connsiteX94" fmla="*/ 0 w 489397"/>
              <a:gd name="connsiteY94" fmla="*/ 634587 h 5297119"/>
              <a:gd name="connsiteX95" fmla="*/ 0 w 489397"/>
              <a:gd name="connsiteY95" fmla="*/ 421757 h 5297119"/>
              <a:gd name="connsiteX96" fmla="*/ 0 w 489397"/>
              <a:gd name="connsiteY96" fmla="*/ 0 h 5297119"/>
              <a:gd name="connsiteX97" fmla="*/ 1807 w 489397"/>
              <a:gd name="connsiteY97" fmla="*/ 0 h 5297119"/>
              <a:gd name="connsiteX98" fmla="*/ 101172 w 489397"/>
              <a:gd name="connsiteY98" fmla="*/ 0 h 5297119"/>
              <a:gd name="connsiteX99" fmla="*/ 106572 w 489397"/>
              <a:gd name="connsiteY99" fmla="*/ 0 h 5297119"/>
              <a:gd name="connsiteX100" fmla="*/ 0 w 489397"/>
              <a:gd name="connsiteY100" fmla="*/ 217793 h 5297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89397" h="5297119">
                <a:moveTo>
                  <a:pt x="489397" y="5011216"/>
                </a:moveTo>
                <a:lnTo>
                  <a:pt x="489397" y="5227045"/>
                </a:lnTo>
                <a:lnTo>
                  <a:pt x="456170" y="5295532"/>
                </a:lnTo>
                <a:lnTo>
                  <a:pt x="351408" y="5295532"/>
                </a:lnTo>
                <a:close/>
                <a:moveTo>
                  <a:pt x="489397" y="4586586"/>
                </a:moveTo>
                <a:lnTo>
                  <a:pt x="489397" y="4800904"/>
                </a:lnTo>
                <a:lnTo>
                  <a:pt x="247852" y="5297119"/>
                </a:lnTo>
                <a:lnTo>
                  <a:pt x="143449" y="5297119"/>
                </a:lnTo>
                <a:close/>
                <a:moveTo>
                  <a:pt x="489397" y="4133697"/>
                </a:moveTo>
                <a:lnTo>
                  <a:pt x="489397" y="4347557"/>
                </a:lnTo>
                <a:lnTo>
                  <a:pt x="62154" y="5222507"/>
                </a:lnTo>
                <a:lnTo>
                  <a:pt x="9946" y="5115950"/>
                </a:lnTo>
                <a:close/>
                <a:moveTo>
                  <a:pt x="489397" y="3704124"/>
                </a:moveTo>
                <a:lnTo>
                  <a:pt x="489397" y="3917876"/>
                </a:lnTo>
                <a:lnTo>
                  <a:pt x="0" y="4921058"/>
                </a:lnTo>
                <a:lnTo>
                  <a:pt x="0" y="4707535"/>
                </a:lnTo>
                <a:close/>
                <a:moveTo>
                  <a:pt x="489397" y="3277340"/>
                </a:moveTo>
                <a:lnTo>
                  <a:pt x="489397" y="3491382"/>
                </a:lnTo>
                <a:lnTo>
                  <a:pt x="0" y="4493906"/>
                </a:lnTo>
                <a:lnTo>
                  <a:pt x="0" y="4279665"/>
                </a:lnTo>
                <a:close/>
                <a:moveTo>
                  <a:pt x="325625" y="3182929"/>
                </a:moveTo>
                <a:lnTo>
                  <a:pt x="430422" y="3182929"/>
                </a:lnTo>
                <a:lnTo>
                  <a:pt x="0" y="4064818"/>
                </a:lnTo>
                <a:lnTo>
                  <a:pt x="0" y="3850490"/>
                </a:lnTo>
                <a:close/>
                <a:moveTo>
                  <a:pt x="116137" y="3182929"/>
                </a:moveTo>
                <a:lnTo>
                  <a:pt x="220872" y="3182929"/>
                </a:lnTo>
                <a:lnTo>
                  <a:pt x="0" y="3635870"/>
                </a:lnTo>
                <a:lnTo>
                  <a:pt x="0" y="3421020"/>
                </a:lnTo>
                <a:close/>
                <a:moveTo>
                  <a:pt x="0" y="3182929"/>
                </a:moveTo>
                <a:lnTo>
                  <a:pt x="12913" y="3182929"/>
                </a:lnTo>
                <a:lnTo>
                  <a:pt x="0" y="3209404"/>
                </a:lnTo>
                <a:close/>
                <a:moveTo>
                  <a:pt x="0" y="2995604"/>
                </a:moveTo>
                <a:lnTo>
                  <a:pt x="489397" y="2995604"/>
                </a:lnTo>
                <a:lnTo>
                  <a:pt x="489397" y="3089562"/>
                </a:lnTo>
                <a:lnTo>
                  <a:pt x="0" y="3089562"/>
                </a:lnTo>
                <a:close/>
                <a:moveTo>
                  <a:pt x="0" y="2807621"/>
                </a:moveTo>
                <a:lnTo>
                  <a:pt x="489397" y="2807621"/>
                </a:lnTo>
                <a:lnTo>
                  <a:pt x="489397" y="2901581"/>
                </a:lnTo>
                <a:lnTo>
                  <a:pt x="0" y="2901581"/>
                </a:lnTo>
                <a:close/>
                <a:moveTo>
                  <a:pt x="0" y="2620276"/>
                </a:moveTo>
                <a:lnTo>
                  <a:pt x="489397" y="2620276"/>
                </a:lnTo>
                <a:lnTo>
                  <a:pt x="489397" y="2714256"/>
                </a:lnTo>
                <a:lnTo>
                  <a:pt x="0" y="2714256"/>
                </a:lnTo>
                <a:close/>
                <a:moveTo>
                  <a:pt x="0" y="2432041"/>
                </a:moveTo>
                <a:lnTo>
                  <a:pt x="489397" y="2432041"/>
                </a:lnTo>
                <a:lnTo>
                  <a:pt x="489397" y="2525345"/>
                </a:lnTo>
                <a:lnTo>
                  <a:pt x="0" y="2525345"/>
                </a:lnTo>
                <a:close/>
                <a:moveTo>
                  <a:pt x="0" y="2244716"/>
                </a:moveTo>
                <a:lnTo>
                  <a:pt x="489397" y="2244716"/>
                </a:lnTo>
                <a:lnTo>
                  <a:pt x="489397" y="2338021"/>
                </a:lnTo>
                <a:lnTo>
                  <a:pt x="0" y="2338021"/>
                </a:lnTo>
                <a:close/>
                <a:moveTo>
                  <a:pt x="0" y="2055804"/>
                </a:moveTo>
                <a:lnTo>
                  <a:pt x="489397" y="2055804"/>
                </a:lnTo>
                <a:lnTo>
                  <a:pt x="489397" y="2149108"/>
                </a:lnTo>
                <a:lnTo>
                  <a:pt x="0" y="2149108"/>
                </a:lnTo>
                <a:close/>
                <a:moveTo>
                  <a:pt x="0" y="1868479"/>
                </a:moveTo>
                <a:lnTo>
                  <a:pt x="489397" y="1868479"/>
                </a:lnTo>
                <a:lnTo>
                  <a:pt x="489397" y="1963367"/>
                </a:lnTo>
                <a:lnTo>
                  <a:pt x="0" y="1963367"/>
                </a:lnTo>
                <a:close/>
                <a:moveTo>
                  <a:pt x="0" y="1632381"/>
                </a:moveTo>
                <a:lnTo>
                  <a:pt x="68473" y="1772869"/>
                </a:lnTo>
                <a:lnTo>
                  <a:pt x="0" y="1772869"/>
                </a:lnTo>
                <a:close/>
                <a:moveTo>
                  <a:pt x="15487" y="1236667"/>
                </a:moveTo>
                <a:lnTo>
                  <a:pt x="278022" y="1772869"/>
                </a:lnTo>
                <a:lnTo>
                  <a:pt x="173365" y="1772869"/>
                </a:lnTo>
                <a:lnTo>
                  <a:pt x="0" y="1417214"/>
                </a:lnTo>
                <a:lnTo>
                  <a:pt x="0" y="1268579"/>
                </a:lnTo>
                <a:close/>
                <a:moveTo>
                  <a:pt x="121059" y="1020767"/>
                </a:moveTo>
                <a:lnTo>
                  <a:pt x="489160" y="1772869"/>
                </a:lnTo>
                <a:lnTo>
                  <a:pt x="384708" y="1772869"/>
                </a:lnTo>
                <a:lnTo>
                  <a:pt x="68834" y="1127388"/>
                </a:lnTo>
                <a:lnTo>
                  <a:pt x="76037" y="1113340"/>
                </a:lnTo>
                <a:close/>
                <a:moveTo>
                  <a:pt x="225864" y="804864"/>
                </a:moveTo>
                <a:lnTo>
                  <a:pt x="489397" y="1344365"/>
                </a:lnTo>
                <a:lnTo>
                  <a:pt x="489397" y="1558334"/>
                </a:lnTo>
                <a:lnTo>
                  <a:pt x="173606" y="911863"/>
                </a:lnTo>
                <a:lnTo>
                  <a:pt x="182976" y="893850"/>
                </a:lnTo>
                <a:close/>
                <a:moveTo>
                  <a:pt x="332519" y="590550"/>
                </a:moveTo>
                <a:lnTo>
                  <a:pt x="489397" y="911822"/>
                </a:lnTo>
                <a:lnTo>
                  <a:pt x="489397" y="1126134"/>
                </a:lnTo>
                <a:lnTo>
                  <a:pt x="279968" y="697120"/>
                </a:lnTo>
                <a:lnTo>
                  <a:pt x="291127" y="674078"/>
                </a:lnTo>
                <a:close/>
                <a:moveTo>
                  <a:pt x="436938" y="374649"/>
                </a:moveTo>
                <a:lnTo>
                  <a:pt x="489397" y="482127"/>
                </a:lnTo>
                <a:lnTo>
                  <a:pt x="489397" y="696306"/>
                </a:lnTo>
                <a:lnTo>
                  <a:pt x="384744" y="481957"/>
                </a:lnTo>
                <a:lnTo>
                  <a:pt x="398422" y="454230"/>
                </a:lnTo>
                <a:close/>
                <a:moveTo>
                  <a:pt x="411345" y="0"/>
                </a:moveTo>
                <a:lnTo>
                  <a:pt x="489397" y="0"/>
                </a:lnTo>
                <a:lnTo>
                  <a:pt x="489397" y="54774"/>
                </a:lnTo>
                <a:lnTo>
                  <a:pt x="0" y="1056904"/>
                </a:lnTo>
                <a:lnTo>
                  <a:pt x="0" y="842622"/>
                </a:lnTo>
                <a:close/>
                <a:moveTo>
                  <a:pt x="207002" y="0"/>
                </a:moveTo>
                <a:lnTo>
                  <a:pt x="311358" y="0"/>
                </a:lnTo>
                <a:lnTo>
                  <a:pt x="0" y="634587"/>
                </a:lnTo>
                <a:lnTo>
                  <a:pt x="0" y="421757"/>
                </a:lnTo>
                <a:close/>
                <a:moveTo>
                  <a:pt x="0" y="0"/>
                </a:moveTo>
                <a:lnTo>
                  <a:pt x="1807" y="0"/>
                </a:lnTo>
                <a:lnTo>
                  <a:pt x="101172" y="0"/>
                </a:lnTo>
                <a:lnTo>
                  <a:pt x="106572" y="0"/>
                </a:lnTo>
                <a:lnTo>
                  <a:pt x="0" y="217793"/>
                </a:lnTo>
                <a:close/>
              </a:path>
            </a:pathLst>
          </a:custGeom>
          <a:solidFill>
            <a:schemeClr val="accent6"/>
          </a:solidFill>
          <a:ln>
            <a:noFill/>
          </a:ln>
          <a:effectLst/>
        </p:spPr>
        <p:txBody>
          <a:bodyPr wrap="square" anchor="ctr">
            <a:noAutofit/>
          </a:bodyPr>
          <a:lstStyle/>
          <a:p>
            <a:endParaRPr lang="en-US"/>
          </a:p>
        </p:txBody>
      </p:sp>
      <p:sp>
        <p:nvSpPr>
          <p:cNvPr id="6" name="Oval 106">
            <a:extLst>
              <a:ext uri="{FF2B5EF4-FFF2-40B4-BE49-F238E27FC236}">
                <a16:creationId xmlns:a16="http://schemas.microsoft.com/office/drawing/2014/main" id="{E1A3C0E6-B296-454C-99C0-B7F9D5427EAD}"/>
              </a:ext>
            </a:extLst>
          </p:cNvPr>
          <p:cNvSpPr/>
          <p:nvPr/>
        </p:nvSpPr>
        <p:spPr>
          <a:xfrm>
            <a:off x="804445" y="2028284"/>
            <a:ext cx="1097897" cy="109789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Alternate Process 15">
            <a:extLst>
              <a:ext uri="{FF2B5EF4-FFF2-40B4-BE49-F238E27FC236}">
                <a16:creationId xmlns:a16="http://schemas.microsoft.com/office/drawing/2014/main" id="{79877137-CE1B-3344-8051-EE0E9A02DD15}"/>
              </a:ext>
            </a:extLst>
          </p:cNvPr>
          <p:cNvSpPr/>
          <p:nvPr/>
        </p:nvSpPr>
        <p:spPr>
          <a:xfrm>
            <a:off x="804445" y="2028285"/>
            <a:ext cx="1097897" cy="1097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900" b="1">
                <a:solidFill>
                  <a:schemeClr val="accent5"/>
                </a:solidFill>
                <a:latin typeface="Verdana" panose="020B0604030504040204" pitchFamily="34" charset="0"/>
                <a:ea typeface="Verdana" panose="020B0604030504040204" pitchFamily="34" charset="0"/>
                <a:cs typeface="Verdana" panose="020B0604030504040204" pitchFamily="34" charset="0"/>
              </a:rPr>
              <a:t>Native Integration with other Avaya Services</a:t>
            </a:r>
          </a:p>
        </p:txBody>
      </p:sp>
      <p:sp>
        <p:nvSpPr>
          <p:cNvPr id="8" name="Oval 106">
            <a:extLst>
              <a:ext uri="{FF2B5EF4-FFF2-40B4-BE49-F238E27FC236}">
                <a16:creationId xmlns:a16="http://schemas.microsoft.com/office/drawing/2014/main" id="{C7D946B7-2BB5-F54E-8A24-2B2017CC6709}"/>
              </a:ext>
            </a:extLst>
          </p:cNvPr>
          <p:cNvSpPr/>
          <p:nvPr/>
        </p:nvSpPr>
        <p:spPr>
          <a:xfrm>
            <a:off x="2079227" y="2028284"/>
            <a:ext cx="1097897" cy="1097897"/>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Alternate Process 15">
            <a:extLst>
              <a:ext uri="{FF2B5EF4-FFF2-40B4-BE49-F238E27FC236}">
                <a16:creationId xmlns:a16="http://schemas.microsoft.com/office/drawing/2014/main" id="{EBAA7475-DC42-3243-9066-B42C12533C44}"/>
              </a:ext>
            </a:extLst>
          </p:cNvPr>
          <p:cNvSpPr/>
          <p:nvPr/>
        </p:nvSpPr>
        <p:spPr>
          <a:xfrm>
            <a:off x="2079227" y="2028285"/>
            <a:ext cx="1097897" cy="1097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900" b="1">
                <a:solidFill>
                  <a:schemeClr val="accent5"/>
                </a:solidFill>
                <a:latin typeface="Verdana" panose="020B0604030504040204" pitchFamily="34" charset="0"/>
                <a:ea typeface="Verdana" panose="020B0604030504040204" pitchFamily="34" charset="0"/>
                <a:cs typeface="Verdana" panose="020B0604030504040204" pitchFamily="34" charset="0"/>
              </a:rPr>
              <a:t>Free Development Tools</a:t>
            </a:r>
          </a:p>
        </p:txBody>
      </p:sp>
      <p:sp>
        <p:nvSpPr>
          <p:cNvPr id="10" name="Oval 106">
            <a:extLst>
              <a:ext uri="{FF2B5EF4-FFF2-40B4-BE49-F238E27FC236}">
                <a16:creationId xmlns:a16="http://schemas.microsoft.com/office/drawing/2014/main" id="{3F4928F3-6025-C84F-9DFE-140B5B5E80F0}"/>
              </a:ext>
            </a:extLst>
          </p:cNvPr>
          <p:cNvSpPr/>
          <p:nvPr/>
        </p:nvSpPr>
        <p:spPr>
          <a:xfrm>
            <a:off x="3354009" y="2028284"/>
            <a:ext cx="1097897" cy="1097897"/>
          </a:xfrm>
          <a:prstGeom prst="ellipse">
            <a:avLst/>
          </a:prstGeom>
          <a:solidFill>
            <a:schemeClr val="bg1"/>
          </a:solidFill>
          <a:ln>
            <a:solidFill>
              <a:srgbClr val="57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Alternate Process 15">
            <a:extLst>
              <a:ext uri="{FF2B5EF4-FFF2-40B4-BE49-F238E27FC236}">
                <a16:creationId xmlns:a16="http://schemas.microsoft.com/office/drawing/2014/main" id="{0F428FF3-3CB2-3044-B922-3DD73CAF0A26}"/>
              </a:ext>
            </a:extLst>
          </p:cNvPr>
          <p:cNvSpPr/>
          <p:nvPr/>
        </p:nvSpPr>
        <p:spPr>
          <a:xfrm>
            <a:off x="3354009" y="2028285"/>
            <a:ext cx="1097897" cy="1097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900" b="1">
                <a:solidFill>
                  <a:schemeClr val="accent5"/>
                </a:solidFill>
                <a:latin typeface="Verdana" panose="020B0604030504040204" pitchFamily="34" charset="0"/>
                <a:ea typeface="Verdana" panose="020B0604030504040204" pitchFamily="34" charset="0"/>
                <a:cs typeface="Verdana" panose="020B0604030504040204" pitchFamily="34" charset="0"/>
              </a:rPr>
              <a:t>Smart Burstable SIP Services</a:t>
            </a:r>
          </a:p>
        </p:txBody>
      </p:sp>
      <p:sp>
        <p:nvSpPr>
          <p:cNvPr id="12" name="Oval 106">
            <a:extLst>
              <a:ext uri="{FF2B5EF4-FFF2-40B4-BE49-F238E27FC236}">
                <a16:creationId xmlns:a16="http://schemas.microsoft.com/office/drawing/2014/main" id="{6AFC2583-4E5C-6749-8862-4FEF60921F0C}"/>
              </a:ext>
            </a:extLst>
          </p:cNvPr>
          <p:cNvSpPr/>
          <p:nvPr/>
        </p:nvSpPr>
        <p:spPr>
          <a:xfrm>
            <a:off x="4628791" y="2028284"/>
            <a:ext cx="1097897" cy="1097897"/>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Alternate Process 15">
            <a:extLst>
              <a:ext uri="{FF2B5EF4-FFF2-40B4-BE49-F238E27FC236}">
                <a16:creationId xmlns:a16="http://schemas.microsoft.com/office/drawing/2014/main" id="{01C70501-6430-714D-B648-AF00A869E2AD}"/>
              </a:ext>
            </a:extLst>
          </p:cNvPr>
          <p:cNvSpPr/>
          <p:nvPr/>
        </p:nvSpPr>
        <p:spPr>
          <a:xfrm>
            <a:off x="4628791" y="2028285"/>
            <a:ext cx="1097897" cy="1097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900" b="1">
                <a:solidFill>
                  <a:schemeClr val="accent5"/>
                </a:solidFill>
                <a:latin typeface="Verdana" panose="020B0604030504040204" pitchFamily="34" charset="0"/>
                <a:ea typeface="Verdana" panose="020B0604030504040204" pitchFamily="34" charset="0"/>
                <a:cs typeface="Verdana" panose="020B0604030504040204" pitchFamily="34" charset="0"/>
              </a:rPr>
              <a:t>Accessible APIs</a:t>
            </a:r>
          </a:p>
        </p:txBody>
      </p:sp>
      <p:sp>
        <p:nvSpPr>
          <p:cNvPr id="14" name="Oval 106">
            <a:extLst>
              <a:ext uri="{FF2B5EF4-FFF2-40B4-BE49-F238E27FC236}">
                <a16:creationId xmlns:a16="http://schemas.microsoft.com/office/drawing/2014/main" id="{3BA3E726-7C05-1343-AA30-26B14FC83775}"/>
              </a:ext>
            </a:extLst>
          </p:cNvPr>
          <p:cNvSpPr/>
          <p:nvPr/>
        </p:nvSpPr>
        <p:spPr>
          <a:xfrm>
            <a:off x="804445" y="3343407"/>
            <a:ext cx="1097897" cy="1097897"/>
          </a:xfrm>
          <a:prstGeom prst="ellipse">
            <a:avLst/>
          </a:prstGeom>
          <a:solidFill>
            <a:schemeClr val="bg1"/>
          </a:solidFill>
          <a:ln>
            <a:solidFill>
              <a:srgbClr val="DA29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Alternate Process 15">
            <a:extLst>
              <a:ext uri="{FF2B5EF4-FFF2-40B4-BE49-F238E27FC236}">
                <a16:creationId xmlns:a16="http://schemas.microsoft.com/office/drawing/2014/main" id="{039B1D18-F0B4-F046-B04A-AC9B0C179395}"/>
              </a:ext>
            </a:extLst>
          </p:cNvPr>
          <p:cNvSpPr/>
          <p:nvPr/>
        </p:nvSpPr>
        <p:spPr>
          <a:xfrm>
            <a:off x="804445" y="3343408"/>
            <a:ext cx="1097897" cy="1097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900" b="1">
                <a:solidFill>
                  <a:schemeClr val="accent5"/>
                </a:solidFill>
                <a:latin typeface="Verdana" panose="020B0604030504040204" pitchFamily="34" charset="0"/>
                <a:ea typeface="Verdana" panose="020B0604030504040204" pitchFamily="34" charset="0"/>
                <a:cs typeface="Verdana" panose="020B0604030504040204" pitchFamily="34" charset="0"/>
              </a:rPr>
              <a:t>Competitive Rates</a:t>
            </a:r>
          </a:p>
        </p:txBody>
      </p:sp>
      <p:sp>
        <p:nvSpPr>
          <p:cNvPr id="16" name="Oval 106">
            <a:extLst>
              <a:ext uri="{FF2B5EF4-FFF2-40B4-BE49-F238E27FC236}">
                <a16:creationId xmlns:a16="http://schemas.microsoft.com/office/drawing/2014/main" id="{53D68ABD-6AC8-8B44-8838-1A4E8483F9D4}"/>
              </a:ext>
            </a:extLst>
          </p:cNvPr>
          <p:cNvSpPr/>
          <p:nvPr/>
        </p:nvSpPr>
        <p:spPr>
          <a:xfrm>
            <a:off x="2079227" y="3343407"/>
            <a:ext cx="1097897" cy="1097897"/>
          </a:xfrm>
          <a:prstGeom prst="ellipse">
            <a:avLst/>
          </a:prstGeom>
          <a:solidFill>
            <a:schemeClr val="bg1"/>
          </a:solidFill>
          <a:ln>
            <a:solidFill>
              <a:srgbClr val="57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Alternate Process 15">
            <a:extLst>
              <a:ext uri="{FF2B5EF4-FFF2-40B4-BE49-F238E27FC236}">
                <a16:creationId xmlns:a16="http://schemas.microsoft.com/office/drawing/2014/main" id="{16F82024-610D-EC4E-A49D-1B8E85426DCC}"/>
              </a:ext>
            </a:extLst>
          </p:cNvPr>
          <p:cNvSpPr/>
          <p:nvPr/>
        </p:nvSpPr>
        <p:spPr>
          <a:xfrm>
            <a:off x="2079227" y="3343408"/>
            <a:ext cx="1097897" cy="1097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900" b="1">
                <a:solidFill>
                  <a:schemeClr val="accent5"/>
                </a:solidFill>
                <a:latin typeface="Verdana" panose="020B0604030504040204" pitchFamily="34" charset="0"/>
                <a:ea typeface="Verdana" panose="020B0604030504040204" pitchFamily="34" charset="0"/>
                <a:cs typeface="Verdana" panose="020B0604030504040204" pitchFamily="34" charset="0"/>
              </a:rPr>
              <a:t>Support Inclusive</a:t>
            </a:r>
          </a:p>
        </p:txBody>
      </p:sp>
      <p:sp>
        <p:nvSpPr>
          <p:cNvPr id="18" name="Oval 106">
            <a:extLst>
              <a:ext uri="{FF2B5EF4-FFF2-40B4-BE49-F238E27FC236}">
                <a16:creationId xmlns:a16="http://schemas.microsoft.com/office/drawing/2014/main" id="{5ABFF72D-8AB0-174E-B92D-DEDB5197FB70}"/>
              </a:ext>
            </a:extLst>
          </p:cNvPr>
          <p:cNvSpPr/>
          <p:nvPr/>
        </p:nvSpPr>
        <p:spPr>
          <a:xfrm>
            <a:off x="3354009" y="3343407"/>
            <a:ext cx="1097897" cy="1097897"/>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Alternate Process 15">
            <a:extLst>
              <a:ext uri="{FF2B5EF4-FFF2-40B4-BE49-F238E27FC236}">
                <a16:creationId xmlns:a16="http://schemas.microsoft.com/office/drawing/2014/main" id="{54145A70-500B-FC49-A992-DA5141FB8BC3}"/>
              </a:ext>
            </a:extLst>
          </p:cNvPr>
          <p:cNvSpPr/>
          <p:nvPr/>
        </p:nvSpPr>
        <p:spPr>
          <a:xfrm>
            <a:off x="3354009" y="3343408"/>
            <a:ext cx="1097897" cy="1097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900" b="1">
                <a:solidFill>
                  <a:schemeClr val="accent5"/>
                </a:solidFill>
                <a:latin typeface="Verdana" panose="020B0604030504040204" pitchFamily="34" charset="0"/>
                <a:ea typeface="Verdana" panose="020B0604030504040204" pitchFamily="34" charset="0"/>
                <a:cs typeface="Verdana" panose="020B0604030504040204" pitchFamily="34" charset="0"/>
              </a:rPr>
              <a:t>Code </a:t>
            </a:r>
            <a:br>
              <a:rPr lang="en-US" sz="900" b="1">
                <a:solidFill>
                  <a:schemeClr val="accent5"/>
                </a:solidFill>
                <a:latin typeface="Verdana" panose="020B0604030504040204" pitchFamily="34" charset="0"/>
                <a:ea typeface="Verdana" panose="020B0604030504040204" pitchFamily="34" charset="0"/>
                <a:cs typeface="Verdana" panose="020B0604030504040204" pitchFamily="34" charset="0"/>
              </a:rPr>
            </a:br>
            <a:r>
              <a:rPr lang="en-US" sz="900" b="1">
                <a:solidFill>
                  <a:schemeClr val="accent5"/>
                </a:solidFill>
                <a:latin typeface="Verdana" panose="020B0604030504040204" pitchFamily="34" charset="0"/>
                <a:ea typeface="Verdana" panose="020B0604030504040204" pitchFamily="34" charset="0"/>
                <a:cs typeface="Verdana" panose="020B0604030504040204" pitchFamily="34" charset="0"/>
              </a:rPr>
              <a:t>Options</a:t>
            </a:r>
          </a:p>
        </p:txBody>
      </p:sp>
      <p:sp>
        <p:nvSpPr>
          <p:cNvPr id="20" name="Oval 106">
            <a:extLst>
              <a:ext uri="{FF2B5EF4-FFF2-40B4-BE49-F238E27FC236}">
                <a16:creationId xmlns:a16="http://schemas.microsoft.com/office/drawing/2014/main" id="{7D922150-0EF6-1440-B115-D1BA1D76B18E}"/>
              </a:ext>
            </a:extLst>
          </p:cNvPr>
          <p:cNvSpPr/>
          <p:nvPr/>
        </p:nvSpPr>
        <p:spPr>
          <a:xfrm>
            <a:off x="4628791" y="3343407"/>
            <a:ext cx="1097897" cy="109789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Alternate Process 15">
            <a:extLst>
              <a:ext uri="{FF2B5EF4-FFF2-40B4-BE49-F238E27FC236}">
                <a16:creationId xmlns:a16="http://schemas.microsoft.com/office/drawing/2014/main" id="{7449EA96-BCC7-794C-B519-2101E9E43625}"/>
              </a:ext>
            </a:extLst>
          </p:cNvPr>
          <p:cNvSpPr/>
          <p:nvPr/>
        </p:nvSpPr>
        <p:spPr>
          <a:xfrm>
            <a:off x="4628791" y="3343408"/>
            <a:ext cx="1097897" cy="1097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r>
              <a:rPr lang="en-US" sz="900" b="1">
                <a:solidFill>
                  <a:schemeClr val="accent5"/>
                </a:solidFill>
                <a:latin typeface="Verdana" panose="020B0604030504040204" pitchFamily="34" charset="0"/>
                <a:ea typeface="Verdana" panose="020B0604030504040204" pitchFamily="34" charset="0"/>
                <a:cs typeface="Verdana" panose="020B0604030504040204" pitchFamily="34" charset="0"/>
              </a:rPr>
              <a:t>Burstable Redundancy</a:t>
            </a:r>
          </a:p>
        </p:txBody>
      </p:sp>
      <p:pic>
        <p:nvPicPr>
          <p:cNvPr id="27" name="Imagen 26">
            <a:extLst>
              <a:ext uri="{FF2B5EF4-FFF2-40B4-BE49-F238E27FC236}">
                <a16:creationId xmlns:a16="http://schemas.microsoft.com/office/drawing/2014/main" id="{5F974761-ADA2-9142-B680-B496662AC3B3}"/>
              </a:ext>
            </a:extLst>
          </p:cNvPr>
          <p:cNvPicPr>
            <a:picLocks noChangeAspect="1"/>
          </p:cNvPicPr>
          <p:nvPr/>
        </p:nvPicPr>
        <p:blipFill rotWithShape="1">
          <a:blip r:embed="rId4"/>
          <a:srcRect l="27408" r="41077"/>
          <a:stretch/>
        </p:blipFill>
        <p:spPr>
          <a:xfrm>
            <a:off x="6852618" y="285750"/>
            <a:ext cx="2291382" cy="4849517"/>
          </a:xfrm>
          <a:prstGeom prst="rect">
            <a:avLst/>
          </a:prstGeom>
        </p:spPr>
      </p:pic>
    </p:spTree>
    <p:extLst>
      <p:ext uri="{BB962C8B-B14F-4D97-AF65-F5344CB8AC3E}">
        <p14:creationId xmlns:p14="http://schemas.microsoft.com/office/powerpoint/2010/main" val="2428820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756"/>
        <p:cNvGrpSpPr/>
        <p:nvPr/>
      </p:nvGrpSpPr>
      <p:grpSpPr>
        <a:xfrm>
          <a:off x="0" y="0"/>
          <a:ext cx="0" cy="0"/>
          <a:chOff x="0" y="0"/>
          <a:chExt cx="0" cy="0"/>
        </a:xfrm>
      </p:grpSpPr>
      <p:sp>
        <p:nvSpPr>
          <p:cNvPr id="757" name="Google Shape;757;p116"/>
          <p:cNvSpPr txBox="1">
            <a:spLocks noGrp="1"/>
          </p:cNvSpPr>
          <p:nvPr>
            <p:ph type="title"/>
          </p:nvPr>
        </p:nvSpPr>
        <p:spPr>
          <a:xfrm>
            <a:off x="844425" y="462463"/>
            <a:ext cx="7640100" cy="952800"/>
          </a:xfrm>
          <a:prstGeom prst="rect">
            <a:avLst/>
          </a:prstGeom>
          <a:noFill/>
        </p:spPr>
        <p:txBody>
          <a:bodyPr spcFirstLastPara="1" wrap="square" lIns="91425" tIns="91425" rIns="91425" bIns="91425" anchor="t" anchorCtr="0">
            <a:noAutofit/>
          </a:bodyPr>
          <a:lstStyle/>
          <a:p>
            <a:r>
              <a:rPr lang="en-GB" b="1">
                <a:ea typeface="Verdana" panose="020B0604030504040204" pitchFamily="34" charset="0"/>
                <a:cs typeface="Roboto"/>
                <a:sym typeface="Roboto"/>
              </a:rPr>
              <a:t>API Overview</a:t>
            </a:r>
            <a:endParaRPr b="1">
              <a:ea typeface="Verdana" panose="020B0604030504040204" pitchFamily="34" charset="0"/>
              <a:cs typeface="Roboto"/>
              <a:sym typeface="Roboto"/>
            </a:endParaRPr>
          </a:p>
          <a:p>
            <a:pPr marL="0" lvl="0" indent="0" algn="l" rtl="0">
              <a:spcBef>
                <a:spcPts val="0"/>
              </a:spcBef>
              <a:spcAft>
                <a:spcPts val="0"/>
              </a:spcAft>
              <a:buNone/>
            </a:pPr>
            <a:r>
              <a:rPr lang="en-GB" b="1">
                <a:solidFill>
                  <a:schemeClr val="tx1"/>
                </a:solidFill>
                <a:ea typeface="Verdana" panose="020B0604030504040204" pitchFamily="34" charset="0"/>
                <a:cs typeface="Roboto"/>
                <a:sym typeface="Roboto"/>
              </a:rPr>
              <a:t>Avaya </a:t>
            </a:r>
            <a:r>
              <a:rPr lang="en-GB">
                <a:solidFill>
                  <a:srgbClr val="DA291C"/>
                </a:solidFill>
                <a:ea typeface="Verdana" panose="020B0604030504040204" pitchFamily="34" charset="0"/>
                <a:sym typeface="Roboto"/>
              </a:rPr>
              <a:t>OneCloud</a:t>
            </a:r>
            <a:r>
              <a:rPr lang="en-GB" b="1">
                <a:solidFill>
                  <a:schemeClr val="tx1"/>
                </a:solidFill>
                <a:ea typeface="Verdana" panose="020B0604030504040204" pitchFamily="34" charset="0"/>
                <a:cs typeface="Roboto"/>
                <a:sym typeface="Roboto"/>
              </a:rPr>
              <a:t> </a:t>
            </a:r>
            <a:r>
              <a:rPr lang="en-GB" b="1" err="1">
                <a:solidFill>
                  <a:schemeClr val="tx1"/>
                </a:solidFill>
                <a:ea typeface="Verdana" panose="020B0604030504040204" pitchFamily="34" charset="0"/>
                <a:cs typeface="Roboto"/>
                <a:sym typeface="Roboto"/>
              </a:rPr>
              <a:t>CPaaS</a:t>
            </a:r>
            <a:endParaRPr b="1" err="1">
              <a:solidFill>
                <a:schemeClr val="tx1"/>
              </a:solidFill>
              <a:ea typeface="Verdana" panose="020B0604030504040204" pitchFamily="34" charset="0"/>
              <a:cs typeface="Roboto"/>
              <a:sym typeface="Roboto"/>
            </a:endParaRPr>
          </a:p>
        </p:txBody>
      </p:sp>
      <p:sp>
        <p:nvSpPr>
          <p:cNvPr id="760" name="Google Shape;760;p116"/>
          <p:cNvSpPr txBox="1"/>
          <p:nvPr/>
        </p:nvSpPr>
        <p:spPr>
          <a:xfrm>
            <a:off x="844425" y="3015833"/>
            <a:ext cx="2017500" cy="1449900"/>
          </a:xfrm>
          <a:prstGeom prst="rect">
            <a:avLst/>
          </a:prstGeom>
          <a:noFill/>
          <a:ln>
            <a:solidFill>
              <a:srgbClr val="FFC000"/>
            </a:solid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u="sng">
                <a:solidFill>
                  <a:schemeClr val="tx1"/>
                </a:solidFill>
                <a:latin typeface="+mn-lt"/>
                <a:ea typeface="Roboto"/>
                <a:cs typeface="Roboto"/>
                <a:sym typeface="Roboto"/>
              </a:rPr>
              <a:t>Messaging</a:t>
            </a:r>
            <a:endParaRPr b="1">
              <a:solidFill>
                <a:schemeClr val="tx1"/>
              </a:solidFill>
              <a:latin typeface="+mn-lt"/>
              <a:ea typeface="Roboto"/>
              <a:cs typeface="Roboto"/>
              <a:sym typeface="Roboto"/>
            </a:endParaRPr>
          </a:p>
          <a:p>
            <a:pPr marR="215900">
              <a:spcBef>
                <a:spcPts val="1000"/>
              </a:spcBef>
              <a:buClr>
                <a:schemeClr val="dk1"/>
              </a:buClr>
              <a:buSzPts val="1100"/>
            </a:pPr>
            <a:r>
              <a:rPr lang="en-GB" sz="1000">
                <a:solidFill>
                  <a:schemeClr val="dk1"/>
                </a:solidFill>
                <a:latin typeface="+mn-lt"/>
                <a:ea typeface="Roboto"/>
                <a:cs typeface="Roboto"/>
                <a:sym typeface="Roboto"/>
              </a:rPr>
              <a:t>Build intelligent, reliable messaging apps with Avaya OneCloud </a:t>
            </a:r>
            <a:r>
              <a:rPr lang="en-GB" sz="1000" err="1">
                <a:solidFill>
                  <a:schemeClr val="dk1"/>
                </a:solidFill>
                <a:latin typeface="+mn-lt"/>
                <a:ea typeface="Roboto"/>
                <a:cs typeface="Roboto"/>
                <a:sym typeface="Roboto"/>
              </a:rPr>
              <a:t>CPaaS</a:t>
            </a:r>
            <a:r>
              <a:rPr lang="en-GB" sz="1000">
                <a:solidFill>
                  <a:schemeClr val="dk1"/>
                </a:solidFill>
                <a:latin typeface="+mn-lt"/>
                <a:ea typeface="Roboto"/>
                <a:cs typeface="Roboto"/>
                <a:sym typeface="Roboto"/>
              </a:rPr>
              <a:t> API's for a powerful way to engage customers.</a:t>
            </a:r>
            <a:endParaRPr sz="1000">
              <a:solidFill>
                <a:schemeClr val="dk1"/>
              </a:solidFill>
              <a:latin typeface="+mn-lt"/>
              <a:ea typeface="Roboto"/>
              <a:cs typeface="Roboto"/>
            </a:endParaRPr>
          </a:p>
        </p:txBody>
      </p:sp>
      <p:sp>
        <p:nvSpPr>
          <p:cNvPr id="761" name="Google Shape;761;p116"/>
          <p:cNvSpPr txBox="1"/>
          <p:nvPr/>
        </p:nvSpPr>
        <p:spPr>
          <a:xfrm>
            <a:off x="2861914" y="3015833"/>
            <a:ext cx="2017500" cy="1449900"/>
          </a:xfrm>
          <a:prstGeom prst="rect">
            <a:avLst/>
          </a:prstGeom>
          <a:noFill/>
          <a:ln>
            <a:solidFill>
              <a:srgbClr val="00B0F0"/>
            </a:solid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u="sng">
                <a:solidFill>
                  <a:schemeClr val="tx1"/>
                </a:solidFill>
                <a:latin typeface="+mn-lt"/>
                <a:ea typeface="Roboto"/>
                <a:cs typeface="Roboto"/>
                <a:sym typeface="Roboto"/>
              </a:rPr>
              <a:t>Voice</a:t>
            </a:r>
            <a:endParaRPr b="1">
              <a:solidFill>
                <a:schemeClr val="tx1"/>
              </a:solidFill>
              <a:latin typeface="+mn-lt"/>
              <a:ea typeface="Roboto"/>
              <a:cs typeface="Roboto"/>
              <a:sym typeface="Roboto"/>
            </a:endParaRPr>
          </a:p>
          <a:p>
            <a:pPr marL="0" marR="215900" lvl="0" indent="0" algn="l" rtl="0">
              <a:lnSpc>
                <a:spcPct val="100000"/>
              </a:lnSpc>
              <a:spcBef>
                <a:spcPts val="1000"/>
              </a:spcBef>
              <a:spcAft>
                <a:spcPts val="0"/>
              </a:spcAft>
              <a:buClr>
                <a:schemeClr val="dk1"/>
              </a:buClr>
              <a:buSzPts val="1100"/>
              <a:buFont typeface="Arial"/>
              <a:buNone/>
            </a:pPr>
            <a:r>
              <a:rPr lang="en-GB" sz="1000">
                <a:solidFill>
                  <a:schemeClr val="tx1"/>
                </a:solidFill>
                <a:uFill>
                  <a:noFill/>
                </a:uFill>
                <a:latin typeface="+mn-lt"/>
                <a:ea typeface="Roboto"/>
                <a:cs typeface="Roboto"/>
                <a:sym typeface="Roboto"/>
              </a:rPr>
              <a:t>One simple API enables you to add voice and calling features to your web or mobile apps.</a:t>
            </a:r>
            <a:endParaRPr sz="1000">
              <a:solidFill>
                <a:schemeClr val="tx1"/>
              </a:solidFill>
              <a:latin typeface="+mn-lt"/>
              <a:ea typeface="Roboto"/>
              <a:cs typeface="Roboto"/>
              <a:sym typeface="Roboto"/>
            </a:endParaRPr>
          </a:p>
        </p:txBody>
      </p:sp>
      <p:sp>
        <p:nvSpPr>
          <p:cNvPr id="762" name="Google Shape;762;p116"/>
          <p:cNvSpPr txBox="1"/>
          <p:nvPr/>
        </p:nvSpPr>
        <p:spPr>
          <a:xfrm>
            <a:off x="4879416" y="3015833"/>
            <a:ext cx="2017500" cy="1449900"/>
          </a:xfrm>
          <a:prstGeom prst="rect">
            <a:avLst/>
          </a:prstGeom>
          <a:noFill/>
          <a:ln>
            <a:solidFill>
              <a:schemeClr val="tx1"/>
            </a:solidFill>
          </a:ln>
        </p:spPr>
        <p:txBody>
          <a:bodyPr spcFirstLastPara="1" wrap="square" lIns="91425" tIns="91425" rIns="91425" bIns="91425" anchor="t" anchorCtr="0">
            <a:noAutofit/>
          </a:bodyPr>
          <a:lstStyle/>
          <a:p>
            <a:pPr marR="139700"/>
            <a:r>
              <a:rPr lang="en-GB" b="1" u="sng">
                <a:solidFill>
                  <a:schemeClr val="tx1"/>
                </a:solidFill>
                <a:latin typeface="+mn-lt"/>
                <a:ea typeface="Roboto"/>
              </a:rPr>
              <a:t>Carrier</a:t>
            </a:r>
            <a:r>
              <a:rPr lang="en-GB" b="1" u="sng">
                <a:solidFill>
                  <a:schemeClr val="tx1"/>
                </a:solidFill>
                <a:latin typeface="+mn-lt"/>
                <a:ea typeface="Roboto"/>
                <a:cs typeface="Roboto"/>
                <a:sym typeface="Roboto"/>
              </a:rPr>
              <a:t> Services</a:t>
            </a:r>
            <a:endParaRPr b="1">
              <a:solidFill>
                <a:schemeClr val="tx1"/>
              </a:solidFill>
              <a:latin typeface="+mn-lt"/>
              <a:ea typeface="Roboto"/>
              <a:cs typeface="Roboto"/>
              <a:sym typeface="Roboto"/>
            </a:endParaRPr>
          </a:p>
          <a:p>
            <a:pPr marR="215900">
              <a:spcBef>
                <a:spcPts val="1000"/>
              </a:spcBef>
              <a:buClr>
                <a:schemeClr val="dk1"/>
              </a:buClr>
              <a:buSzPts val="1100"/>
            </a:pPr>
            <a:r>
              <a:rPr lang="en-GB" sz="1000">
                <a:solidFill>
                  <a:schemeClr val="tx1"/>
                </a:solidFill>
                <a:uFill>
                  <a:noFill/>
                </a:uFill>
                <a:latin typeface="+mn-lt"/>
                <a:ea typeface="Roboto"/>
                <a:cs typeface="Roboto"/>
                <a:sym typeface="Roboto"/>
              </a:rPr>
              <a:t>Gain valuable insights into the origin of your callers to help you nurture sales leads or  prevent fraud and spam.</a:t>
            </a:r>
            <a:endParaRPr sz="1000" b="1">
              <a:solidFill>
                <a:schemeClr val="tx1"/>
              </a:solidFill>
              <a:latin typeface="+mn-lt"/>
              <a:ea typeface="Roboto"/>
              <a:cs typeface="Roboto"/>
              <a:sym typeface="Roboto"/>
            </a:endParaRPr>
          </a:p>
          <a:p>
            <a:pPr marL="0" lvl="0" indent="0" algn="l" rtl="0">
              <a:lnSpc>
                <a:spcPct val="100000"/>
              </a:lnSpc>
              <a:spcBef>
                <a:spcPts val="1000"/>
              </a:spcBef>
              <a:spcAft>
                <a:spcPts val="0"/>
              </a:spcAft>
              <a:buNone/>
            </a:pPr>
            <a:endParaRPr sz="1000">
              <a:solidFill>
                <a:srgbClr val="000000"/>
              </a:solidFill>
              <a:latin typeface="Roboto"/>
              <a:ea typeface="Roboto"/>
              <a:cs typeface="Roboto"/>
              <a:sym typeface="Roboto"/>
            </a:endParaRPr>
          </a:p>
        </p:txBody>
      </p:sp>
      <p:sp>
        <p:nvSpPr>
          <p:cNvPr id="763" name="Google Shape;763;p116"/>
          <p:cNvSpPr txBox="1"/>
          <p:nvPr/>
        </p:nvSpPr>
        <p:spPr>
          <a:xfrm>
            <a:off x="6896925" y="3013944"/>
            <a:ext cx="1925400" cy="1449900"/>
          </a:xfrm>
          <a:prstGeom prst="rect">
            <a:avLst/>
          </a:prstGeom>
          <a:noFill/>
          <a:ln>
            <a:solidFill>
              <a:srgbClr val="FF0000"/>
            </a:solid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u="sng">
                <a:solidFill>
                  <a:schemeClr val="tx1"/>
                </a:solidFill>
                <a:latin typeface="+mn-lt"/>
                <a:ea typeface="Roboto"/>
                <a:cs typeface="Roboto"/>
                <a:sym typeface="Roboto"/>
              </a:rPr>
              <a:t>Phone Numbers</a:t>
            </a:r>
            <a:endParaRPr b="1">
              <a:solidFill>
                <a:schemeClr val="tx1"/>
              </a:solidFill>
              <a:latin typeface="+mn-lt"/>
              <a:ea typeface="Roboto"/>
              <a:cs typeface="Roboto"/>
              <a:sym typeface="Roboto"/>
            </a:endParaRPr>
          </a:p>
          <a:p>
            <a:pPr marL="0" marR="215900" lvl="0" indent="0" algn="l" rtl="0">
              <a:lnSpc>
                <a:spcPct val="100000"/>
              </a:lnSpc>
              <a:spcBef>
                <a:spcPts val="1000"/>
              </a:spcBef>
              <a:spcAft>
                <a:spcPts val="0"/>
              </a:spcAft>
              <a:buClr>
                <a:schemeClr val="dk1"/>
              </a:buClr>
              <a:buSzPts val="1100"/>
              <a:buFont typeface="Arial"/>
              <a:buNone/>
            </a:pPr>
            <a:r>
              <a:rPr lang="en-GB" sz="1000">
                <a:solidFill>
                  <a:schemeClr val="dk1"/>
                </a:solidFill>
                <a:uFill>
                  <a:noFill/>
                </a:uFill>
                <a:latin typeface="+mn-lt"/>
                <a:ea typeface="Roboto"/>
                <a:cs typeface="Roboto"/>
                <a:sym typeface="Roboto"/>
              </a:rPr>
              <a:t>Buy local and toll-free numbers and short codes from Avaya OneCloud </a:t>
            </a:r>
            <a:r>
              <a:rPr lang="en-GB" sz="1000" err="1">
                <a:solidFill>
                  <a:schemeClr val="dk1"/>
                </a:solidFill>
                <a:uFill>
                  <a:noFill/>
                </a:uFill>
                <a:latin typeface="+mn-lt"/>
                <a:ea typeface="Roboto"/>
                <a:cs typeface="Roboto"/>
                <a:sym typeface="Roboto"/>
              </a:rPr>
              <a:t>CPaaS</a:t>
            </a:r>
            <a:r>
              <a:rPr lang="en-GB" sz="1000">
                <a:solidFill>
                  <a:schemeClr val="dk1"/>
                </a:solidFill>
                <a:uFill>
                  <a:noFill/>
                </a:uFill>
                <a:latin typeface="+mn-lt"/>
                <a:ea typeface="Roboto"/>
                <a:cs typeface="Roboto"/>
                <a:sym typeface="Roboto"/>
              </a:rPr>
              <a:t> fully online and with no set-up required.</a:t>
            </a:r>
            <a:endParaRPr sz="1000" b="1">
              <a:solidFill>
                <a:schemeClr val="dk1"/>
              </a:solidFill>
              <a:latin typeface="+mn-lt"/>
              <a:ea typeface="Roboto"/>
              <a:cs typeface="Roboto"/>
              <a:sym typeface="Roboto"/>
            </a:endParaRPr>
          </a:p>
          <a:p>
            <a:pPr marL="0" lvl="0" indent="0" algn="l" rtl="0">
              <a:spcBef>
                <a:spcPts val="600"/>
              </a:spcBef>
              <a:spcAft>
                <a:spcPts val="0"/>
              </a:spcAft>
              <a:buNone/>
            </a:pPr>
            <a:endParaRPr sz="1200">
              <a:solidFill>
                <a:srgbClr val="000000"/>
              </a:solidFill>
              <a:latin typeface="Roboto"/>
              <a:ea typeface="Roboto"/>
              <a:cs typeface="Roboto"/>
              <a:sym typeface="Roboto"/>
            </a:endParaRPr>
          </a:p>
        </p:txBody>
      </p:sp>
      <p:pic>
        <p:nvPicPr>
          <p:cNvPr id="764" name="Google Shape;764;p116">
            <a:hlinkClick r:id="rId4"/>
          </p:cNvPr>
          <p:cNvPicPr preferRelativeResize="0"/>
          <p:nvPr/>
        </p:nvPicPr>
        <p:blipFill>
          <a:blip r:embed="rId5">
            <a:alphaModFix/>
          </a:blip>
          <a:stretch>
            <a:fillRect/>
          </a:stretch>
        </p:blipFill>
        <p:spPr>
          <a:xfrm>
            <a:off x="1549563" y="2180258"/>
            <a:ext cx="607219" cy="557213"/>
          </a:xfrm>
          <a:prstGeom prst="rect">
            <a:avLst/>
          </a:prstGeom>
          <a:noFill/>
          <a:ln>
            <a:noFill/>
          </a:ln>
        </p:spPr>
      </p:pic>
      <p:pic>
        <p:nvPicPr>
          <p:cNvPr id="765" name="Google Shape;765;p116">
            <a:hlinkClick r:id="rId6"/>
          </p:cNvPr>
          <p:cNvPicPr preferRelativeResize="0"/>
          <p:nvPr/>
        </p:nvPicPr>
        <p:blipFill>
          <a:blip r:embed="rId7">
            <a:alphaModFix/>
          </a:blip>
          <a:stretch>
            <a:fillRect/>
          </a:stretch>
        </p:blipFill>
        <p:spPr>
          <a:xfrm>
            <a:off x="3692081" y="2124688"/>
            <a:ext cx="357188" cy="657225"/>
          </a:xfrm>
          <a:prstGeom prst="rect">
            <a:avLst/>
          </a:prstGeom>
          <a:noFill/>
          <a:ln>
            <a:noFill/>
          </a:ln>
        </p:spPr>
      </p:pic>
      <p:pic>
        <p:nvPicPr>
          <p:cNvPr id="766" name="Google Shape;766;p116">
            <a:hlinkClick r:id="rId8"/>
          </p:cNvPr>
          <p:cNvPicPr preferRelativeResize="0"/>
          <p:nvPr/>
        </p:nvPicPr>
        <p:blipFill>
          <a:blip r:embed="rId9">
            <a:alphaModFix/>
          </a:blip>
          <a:stretch>
            <a:fillRect/>
          </a:stretch>
        </p:blipFill>
        <p:spPr>
          <a:xfrm>
            <a:off x="7354362" y="2168041"/>
            <a:ext cx="537901" cy="579203"/>
          </a:xfrm>
          <a:prstGeom prst="rect">
            <a:avLst/>
          </a:prstGeom>
          <a:noFill/>
          <a:ln>
            <a:noFill/>
          </a:ln>
        </p:spPr>
      </p:pic>
      <p:pic>
        <p:nvPicPr>
          <p:cNvPr id="767" name="Google Shape;767;p116">
            <a:hlinkClick r:id="rId10"/>
          </p:cNvPr>
          <p:cNvPicPr preferRelativeResize="0"/>
          <p:nvPr/>
        </p:nvPicPr>
        <p:blipFill>
          <a:blip r:embed="rId11">
            <a:alphaModFix/>
          </a:blip>
          <a:stretch>
            <a:fillRect/>
          </a:stretch>
        </p:blipFill>
        <p:spPr>
          <a:xfrm>
            <a:off x="5432862" y="2190986"/>
            <a:ext cx="537900" cy="5379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F3CA0C-8B3D-A846-83F9-4AA064D2DE69}"/>
              </a:ext>
            </a:extLst>
          </p:cNvPr>
          <p:cNvSpPr>
            <a:spLocks noGrp="1"/>
          </p:cNvSpPr>
          <p:nvPr>
            <p:ph type="title"/>
          </p:nvPr>
        </p:nvSpPr>
        <p:spPr>
          <a:xfrm>
            <a:off x="737406" y="534898"/>
            <a:ext cx="5901955" cy="980356"/>
          </a:xfrm>
        </p:spPr>
        <p:txBody>
          <a:bodyPr>
            <a:normAutofit/>
          </a:bodyPr>
          <a:lstStyle/>
          <a:p>
            <a:r>
              <a:rPr lang="es-CO" sz="2600" dirty="0"/>
              <a:t>Avaya OneCloud CPaaS – Quick Stats</a:t>
            </a:r>
          </a:p>
        </p:txBody>
      </p:sp>
      <p:sp>
        <p:nvSpPr>
          <p:cNvPr id="3" name="Forma libre 2">
            <a:extLst>
              <a:ext uri="{FF2B5EF4-FFF2-40B4-BE49-F238E27FC236}">
                <a16:creationId xmlns:a16="http://schemas.microsoft.com/office/drawing/2014/main" id="{FF6FCC68-10A4-344F-86A0-A74638D6DFC1}"/>
              </a:ext>
            </a:extLst>
          </p:cNvPr>
          <p:cNvSpPr/>
          <p:nvPr/>
        </p:nvSpPr>
        <p:spPr>
          <a:xfrm>
            <a:off x="6405254" y="285751"/>
            <a:ext cx="447365" cy="4849517"/>
          </a:xfrm>
          <a:custGeom>
            <a:avLst/>
            <a:gdLst>
              <a:gd name="connsiteX0" fmla="*/ 0 w 596486"/>
              <a:gd name="connsiteY0" fmla="*/ 6429278 h 6472800"/>
              <a:gd name="connsiteX1" fmla="*/ 43522 w 596486"/>
              <a:gd name="connsiteY1" fmla="*/ 6472800 h 6472800"/>
              <a:gd name="connsiteX2" fmla="*/ 0 w 596486"/>
              <a:gd name="connsiteY2" fmla="*/ 6472800 h 6472800"/>
              <a:gd name="connsiteX3" fmla="*/ 366648 w 596486"/>
              <a:gd name="connsiteY3" fmla="*/ 5501230 h 6472800"/>
              <a:gd name="connsiteX4" fmla="*/ 596486 w 596486"/>
              <a:gd name="connsiteY4" fmla="*/ 5731061 h 6472800"/>
              <a:gd name="connsiteX5" fmla="*/ 596486 w 596486"/>
              <a:gd name="connsiteY5" fmla="*/ 6054454 h 6472800"/>
              <a:gd name="connsiteX6" fmla="*/ 514654 w 596486"/>
              <a:gd name="connsiteY6" fmla="*/ 5972523 h 6472800"/>
              <a:gd name="connsiteX7" fmla="*/ 366648 w 596486"/>
              <a:gd name="connsiteY7" fmla="*/ 5824676 h 6472800"/>
              <a:gd name="connsiteX8" fmla="*/ 366648 w 596486"/>
              <a:gd name="connsiteY8" fmla="*/ 5825139 h 6472800"/>
              <a:gd name="connsiteX9" fmla="*/ 43347 w 596486"/>
              <a:gd name="connsiteY9" fmla="*/ 6148430 h 6472800"/>
              <a:gd name="connsiteX10" fmla="*/ 366648 w 596486"/>
              <a:gd name="connsiteY10" fmla="*/ 6148430 h 6472800"/>
              <a:gd name="connsiteX11" fmla="*/ 596486 w 596486"/>
              <a:gd name="connsiteY11" fmla="*/ 6378589 h 6472800"/>
              <a:gd name="connsiteX12" fmla="*/ 596486 w 596486"/>
              <a:gd name="connsiteY12" fmla="*/ 6472800 h 6472800"/>
              <a:gd name="connsiteX13" fmla="*/ 367109 w 596486"/>
              <a:gd name="connsiteY13" fmla="*/ 6472800 h 6472800"/>
              <a:gd name="connsiteX14" fmla="*/ 190736 w 596486"/>
              <a:gd name="connsiteY14" fmla="*/ 6296432 h 6472800"/>
              <a:gd name="connsiteX15" fmla="*/ 42884 w 596486"/>
              <a:gd name="connsiteY15" fmla="*/ 6148430 h 6472800"/>
              <a:gd name="connsiteX16" fmla="*/ 0 w 596486"/>
              <a:gd name="connsiteY16" fmla="*/ 6148430 h 6472800"/>
              <a:gd name="connsiteX17" fmla="*/ 0 w 596486"/>
              <a:gd name="connsiteY17" fmla="*/ 5868190 h 6472800"/>
              <a:gd name="connsiteX18" fmla="*/ 207696 w 596486"/>
              <a:gd name="connsiteY18" fmla="*/ 5660795 h 6472800"/>
              <a:gd name="connsiteX19" fmla="*/ 0 w 596486"/>
              <a:gd name="connsiteY19" fmla="*/ 5134619 h 6472800"/>
              <a:gd name="connsiteX20" fmla="*/ 28971 w 596486"/>
              <a:gd name="connsiteY20" fmla="*/ 5163607 h 6472800"/>
              <a:gd name="connsiteX21" fmla="*/ 43306 w 596486"/>
              <a:gd name="connsiteY21" fmla="*/ 5177487 h 6472800"/>
              <a:gd name="connsiteX22" fmla="*/ 366525 w 596486"/>
              <a:gd name="connsiteY22" fmla="*/ 5177487 h 6472800"/>
              <a:gd name="connsiteX23" fmla="*/ 45463 w 596486"/>
              <a:gd name="connsiteY23" fmla="*/ 5498732 h 6472800"/>
              <a:gd name="connsiteX24" fmla="*/ 0 w 596486"/>
              <a:gd name="connsiteY24" fmla="*/ 5544350 h 6472800"/>
              <a:gd name="connsiteX25" fmla="*/ 0 w 596486"/>
              <a:gd name="connsiteY25" fmla="*/ 5220437 h 6472800"/>
              <a:gd name="connsiteX26" fmla="*/ 42843 w 596486"/>
              <a:gd name="connsiteY26" fmla="*/ 5177487 h 6472800"/>
              <a:gd name="connsiteX27" fmla="*/ 14791 w 596486"/>
              <a:gd name="connsiteY27" fmla="*/ 5177487 h 6472800"/>
              <a:gd name="connsiteX28" fmla="*/ 0 w 596486"/>
              <a:gd name="connsiteY28" fmla="*/ 5177487 h 6472800"/>
              <a:gd name="connsiteX29" fmla="*/ 0 w 596486"/>
              <a:gd name="connsiteY29" fmla="*/ 4486668 h 6472800"/>
              <a:gd name="connsiteX30" fmla="*/ 353033 w 596486"/>
              <a:gd name="connsiteY30" fmla="*/ 4839680 h 6472800"/>
              <a:gd name="connsiteX31" fmla="*/ 596486 w 596486"/>
              <a:gd name="connsiteY31" fmla="*/ 5083061 h 6472800"/>
              <a:gd name="connsiteX32" fmla="*/ 596486 w 596486"/>
              <a:gd name="connsiteY32" fmla="*/ 5406936 h 6472800"/>
              <a:gd name="connsiteX33" fmla="*/ 190806 w 596486"/>
              <a:gd name="connsiteY33" fmla="*/ 5001281 h 6472800"/>
              <a:gd name="connsiteX34" fmla="*/ 0 w 596486"/>
              <a:gd name="connsiteY34" fmla="*/ 4810486 h 6472800"/>
              <a:gd name="connsiteX35" fmla="*/ 0 w 596486"/>
              <a:gd name="connsiteY35" fmla="*/ 3839310 h 6472800"/>
              <a:gd name="connsiteX36" fmla="*/ 29042 w 596486"/>
              <a:gd name="connsiteY36" fmla="*/ 3868381 h 6472800"/>
              <a:gd name="connsiteX37" fmla="*/ 366758 w 596486"/>
              <a:gd name="connsiteY37" fmla="*/ 4206077 h 6472800"/>
              <a:gd name="connsiteX38" fmla="*/ 596486 w 596486"/>
              <a:gd name="connsiteY38" fmla="*/ 4435677 h 6472800"/>
              <a:gd name="connsiteX39" fmla="*/ 596486 w 596486"/>
              <a:gd name="connsiteY39" fmla="*/ 4759186 h 6472800"/>
              <a:gd name="connsiteX40" fmla="*/ 514797 w 596486"/>
              <a:gd name="connsiteY40" fmla="*/ 4677462 h 6472800"/>
              <a:gd name="connsiteX41" fmla="*/ 0 w 596486"/>
              <a:gd name="connsiteY41" fmla="*/ 4162696 h 6472800"/>
              <a:gd name="connsiteX42" fmla="*/ 596486 w 596486"/>
              <a:gd name="connsiteY42" fmla="*/ 3652852 h 6472800"/>
              <a:gd name="connsiteX43" fmla="*/ 596486 w 596486"/>
              <a:gd name="connsiteY43" fmla="*/ 3976663 h 6472800"/>
              <a:gd name="connsiteX44" fmla="*/ 369534 w 596486"/>
              <a:gd name="connsiteY44" fmla="*/ 4203764 h 6472800"/>
              <a:gd name="connsiteX45" fmla="*/ 366758 w 596486"/>
              <a:gd name="connsiteY45" fmla="*/ 4206077 h 6472800"/>
              <a:gd name="connsiteX46" fmla="*/ 366758 w 596486"/>
              <a:gd name="connsiteY46" fmla="*/ 3882567 h 6472800"/>
              <a:gd name="connsiteX47" fmla="*/ 366648 w 596486"/>
              <a:gd name="connsiteY47" fmla="*/ 2266453 h 6472800"/>
              <a:gd name="connsiteX48" fmla="*/ 596486 w 596486"/>
              <a:gd name="connsiteY48" fmla="*/ 2496284 h 6472800"/>
              <a:gd name="connsiteX49" fmla="*/ 596486 w 596486"/>
              <a:gd name="connsiteY49" fmla="*/ 2819676 h 6472800"/>
              <a:gd name="connsiteX50" fmla="*/ 514654 w 596486"/>
              <a:gd name="connsiteY50" fmla="*/ 2737746 h 6472800"/>
              <a:gd name="connsiteX51" fmla="*/ 366648 w 596486"/>
              <a:gd name="connsiteY51" fmla="*/ 2589899 h 6472800"/>
              <a:gd name="connsiteX52" fmla="*/ 366648 w 596486"/>
              <a:gd name="connsiteY52" fmla="*/ 2590361 h 6472800"/>
              <a:gd name="connsiteX53" fmla="*/ 43347 w 596486"/>
              <a:gd name="connsiteY53" fmla="*/ 2913652 h 6472800"/>
              <a:gd name="connsiteX54" fmla="*/ 366648 w 596486"/>
              <a:gd name="connsiteY54" fmla="*/ 2913652 h 6472800"/>
              <a:gd name="connsiteX55" fmla="*/ 596486 w 596486"/>
              <a:gd name="connsiteY55" fmla="*/ 3143812 h 6472800"/>
              <a:gd name="connsiteX56" fmla="*/ 596486 w 596486"/>
              <a:gd name="connsiteY56" fmla="*/ 3329139 h 6472800"/>
              <a:gd name="connsiteX57" fmla="*/ 366839 w 596486"/>
              <a:gd name="connsiteY57" fmla="*/ 3558691 h 6472800"/>
              <a:gd name="connsiteX58" fmla="*/ 366839 w 596486"/>
              <a:gd name="connsiteY58" fmla="*/ 3881986 h 6472800"/>
              <a:gd name="connsiteX59" fmla="*/ 190859 w 596486"/>
              <a:gd name="connsiteY59" fmla="*/ 3706077 h 6472800"/>
              <a:gd name="connsiteX60" fmla="*/ 0 w 596486"/>
              <a:gd name="connsiteY60" fmla="*/ 3515298 h 6472800"/>
              <a:gd name="connsiteX61" fmla="*/ 0 w 596486"/>
              <a:gd name="connsiteY61" fmla="*/ 3194501 h 6472800"/>
              <a:gd name="connsiteX62" fmla="*/ 40277 w 596486"/>
              <a:gd name="connsiteY62" fmla="*/ 3234778 h 6472800"/>
              <a:gd name="connsiteX63" fmla="*/ 43410 w 596486"/>
              <a:gd name="connsiteY63" fmla="*/ 3234778 h 6472800"/>
              <a:gd name="connsiteX64" fmla="*/ 353113 w 596486"/>
              <a:gd name="connsiteY64" fmla="*/ 3544352 h 6472800"/>
              <a:gd name="connsiteX65" fmla="*/ 366839 w 596486"/>
              <a:gd name="connsiteY65" fmla="*/ 3558228 h 6472800"/>
              <a:gd name="connsiteX66" fmla="*/ 366839 w 596486"/>
              <a:gd name="connsiteY66" fmla="*/ 3237753 h 6472800"/>
              <a:gd name="connsiteX67" fmla="*/ 190736 w 596486"/>
              <a:gd name="connsiteY67" fmla="*/ 3061655 h 6472800"/>
              <a:gd name="connsiteX68" fmla="*/ 42884 w 596486"/>
              <a:gd name="connsiteY68" fmla="*/ 2913652 h 6472800"/>
              <a:gd name="connsiteX69" fmla="*/ 0 w 596486"/>
              <a:gd name="connsiteY69" fmla="*/ 2913652 h 6472800"/>
              <a:gd name="connsiteX70" fmla="*/ 0 w 596486"/>
              <a:gd name="connsiteY70" fmla="*/ 2633412 h 6472800"/>
              <a:gd name="connsiteX71" fmla="*/ 207696 w 596486"/>
              <a:gd name="connsiteY71" fmla="*/ 2426017 h 6472800"/>
              <a:gd name="connsiteX72" fmla="*/ 0 w 596486"/>
              <a:gd name="connsiteY72" fmla="*/ 1899842 h 6472800"/>
              <a:gd name="connsiteX73" fmla="*/ 28971 w 596486"/>
              <a:gd name="connsiteY73" fmla="*/ 1928829 h 6472800"/>
              <a:gd name="connsiteX74" fmla="*/ 43306 w 596486"/>
              <a:gd name="connsiteY74" fmla="*/ 1942710 h 6472800"/>
              <a:gd name="connsiteX75" fmla="*/ 366525 w 596486"/>
              <a:gd name="connsiteY75" fmla="*/ 1942710 h 6472800"/>
              <a:gd name="connsiteX76" fmla="*/ 45463 w 596486"/>
              <a:gd name="connsiteY76" fmla="*/ 2263955 h 6472800"/>
              <a:gd name="connsiteX77" fmla="*/ 0 w 596486"/>
              <a:gd name="connsiteY77" fmla="*/ 2309572 h 6472800"/>
              <a:gd name="connsiteX78" fmla="*/ 0 w 596486"/>
              <a:gd name="connsiteY78" fmla="*/ 1985660 h 6472800"/>
              <a:gd name="connsiteX79" fmla="*/ 42843 w 596486"/>
              <a:gd name="connsiteY79" fmla="*/ 1942710 h 6472800"/>
              <a:gd name="connsiteX80" fmla="*/ 14791 w 596486"/>
              <a:gd name="connsiteY80" fmla="*/ 1942710 h 6472800"/>
              <a:gd name="connsiteX81" fmla="*/ 0 w 596486"/>
              <a:gd name="connsiteY81" fmla="*/ 1942710 h 6472800"/>
              <a:gd name="connsiteX82" fmla="*/ 0 w 596486"/>
              <a:gd name="connsiteY82" fmla="*/ 1251891 h 6472800"/>
              <a:gd name="connsiteX83" fmla="*/ 353033 w 596486"/>
              <a:gd name="connsiteY83" fmla="*/ 1604903 h 6472800"/>
              <a:gd name="connsiteX84" fmla="*/ 596486 w 596486"/>
              <a:gd name="connsiteY84" fmla="*/ 1848283 h 6472800"/>
              <a:gd name="connsiteX85" fmla="*/ 596486 w 596486"/>
              <a:gd name="connsiteY85" fmla="*/ 2172159 h 6472800"/>
              <a:gd name="connsiteX86" fmla="*/ 190806 w 596486"/>
              <a:gd name="connsiteY86" fmla="*/ 1766503 h 6472800"/>
              <a:gd name="connsiteX87" fmla="*/ 0 w 596486"/>
              <a:gd name="connsiteY87" fmla="*/ 1575708 h 6472800"/>
              <a:gd name="connsiteX88" fmla="*/ 0 w 596486"/>
              <a:gd name="connsiteY88" fmla="*/ 604533 h 6472800"/>
              <a:gd name="connsiteX89" fmla="*/ 29042 w 596486"/>
              <a:gd name="connsiteY89" fmla="*/ 633603 h 6472800"/>
              <a:gd name="connsiteX90" fmla="*/ 366758 w 596486"/>
              <a:gd name="connsiteY90" fmla="*/ 971299 h 6472800"/>
              <a:gd name="connsiteX91" fmla="*/ 596486 w 596486"/>
              <a:gd name="connsiteY91" fmla="*/ 1200900 h 6472800"/>
              <a:gd name="connsiteX92" fmla="*/ 596486 w 596486"/>
              <a:gd name="connsiteY92" fmla="*/ 1524408 h 6472800"/>
              <a:gd name="connsiteX93" fmla="*/ 514797 w 596486"/>
              <a:gd name="connsiteY93" fmla="*/ 1442685 h 6472800"/>
              <a:gd name="connsiteX94" fmla="*/ 0 w 596486"/>
              <a:gd name="connsiteY94" fmla="*/ 927918 h 6472800"/>
              <a:gd name="connsiteX95" fmla="*/ 596486 w 596486"/>
              <a:gd name="connsiteY95" fmla="*/ 418075 h 6472800"/>
              <a:gd name="connsiteX96" fmla="*/ 596486 w 596486"/>
              <a:gd name="connsiteY96" fmla="*/ 741884 h 6472800"/>
              <a:gd name="connsiteX97" fmla="*/ 369534 w 596486"/>
              <a:gd name="connsiteY97" fmla="*/ 968986 h 6472800"/>
              <a:gd name="connsiteX98" fmla="*/ 366758 w 596486"/>
              <a:gd name="connsiteY98" fmla="*/ 971299 h 6472800"/>
              <a:gd name="connsiteX99" fmla="*/ 366758 w 596486"/>
              <a:gd name="connsiteY99" fmla="*/ 647790 h 6472800"/>
              <a:gd name="connsiteX100" fmla="*/ 0 w 596486"/>
              <a:gd name="connsiteY100" fmla="*/ 0 h 6472800"/>
              <a:gd name="connsiteX101" fmla="*/ 43410 w 596486"/>
              <a:gd name="connsiteY101" fmla="*/ 0 h 6472800"/>
              <a:gd name="connsiteX102" fmla="*/ 353113 w 596486"/>
              <a:gd name="connsiteY102" fmla="*/ 309576 h 6472800"/>
              <a:gd name="connsiteX103" fmla="*/ 366839 w 596486"/>
              <a:gd name="connsiteY103" fmla="*/ 323450 h 6472800"/>
              <a:gd name="connsiteX104" fmla="*/ 366839 w 596486"/>
              <a:gd name="connsiteY104" fmla="*/ 463 h 6472800"/>
              <a:gd name="connsiteX105" fmla="*/ 366839 w 596486"/>
              <a:gd name="connsiteY105" fmla="*/ 0 h 6472800"/>
              <a:gd name="connsiteX106" fmla="*/ 367302 w 596486"/>
              <a:gd name="connsiteY106" fmla="*/ 0 h 6472800"/>
              <a:gd name="connsiteX107" fmla="*/ 596486 w 596486"/>
              <a:gd name="connsiteY107" fmla="*/ 0 h 6472800"/>
              <a:gd name="connsiteX108" fmla="*/ 596486 w 596486"/>
              <a:gd name="connsiteY108" fmla="*/ 94361 h 6472800"/>
              <a:gd name="connsiteX109" fmla="*/ 366839 w 596486"/>
              <a:gd name="connsiteY109" fmla="*/ 323913 h 6472800"/>
              <a:gd name="connsiteX110" fmla="*/ 366839 w 596486"/>
              <a:gd name="connsiteY110" fmla="*/ 647210 h 6472800"/>
              <a:gd name="connsiteX111" fmla="*/ 190859 w 596486"/>
              <a:gd name="connsiteY111" fmla="*/ 471300 h 6472800"/>
              <a:gd name="connsiteX112" fmla="*/ 0 w 596486"/>
              <a:gd name="connsiteY112" fmla="*/ 280520 h 647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596486" h="6472800">
                <a:moveTo>
                  <a:pt x="0" y="6429278"/>
                </a:moveTo>
                <a:lnTo>
                  <a:pt x="43522" y="6472800"/>
                </a:lnTo>
                <a:lnTo>
                  <a:pt x="0" y="6472800"/>
                </a:lnTo>
                <a:close/>
                <a:moveTo>
                  <a:pt x="366648" y="5501230"/>
                </a:moveTo>
                <a:lnTo>
                  <a:pt x="596486" y="5731061"/>
                </a:lnTo>
                <a:lnTo>
                  <a:pt x="596486" y="6054454"/>
                </a:lnTo>
                <a:lnTo>
                  <a:pt x="514654" y="5972523"/>
                </a:lnTo>
                <a:lnTo>
                  <a:pt x="366648" y="5824676"/>
                </a:lnTo>
                <a:lnTo>
                  <a:pt x="366648" y="5825139"/>
                </a:lnTo>
                <a:lnTo>
                  <a:pt x="43347" y="6148430"/>
                </a:lnTo>
                <a:lnTo>
                  <a:pt x="366648" y="6148430"/>
                </a:lnTo>
                <a:lnTo>
                  <a:pt x="596486" y="6378589"/>
                </a:lnTo>
                <a:lnTo>
                  <a:pt x="596486" y="6472800"/>
                </a:lnTo>
                <a:lnTo>
                  <a:pt x="367109" y="6472800"/>
                </a:lnTo>
                <a:lnTo>
                  <a:pt x="190736" y="6296432"/>
                </a:lnTo>
                <a:lnTo>
                  <a:pt x="42884" y="6148430"/>
                </a:lnTo>
                <a:lnTo>
                  <a:pt x="0" y="6148430"/>
                </a:lnTo>
                <a:lnTo>
                  <a:pt x="0" y="5868190"/>
                </a:lnTo>
                <a:lnTo>
                  <a:pt x="207696" y="5660795"/>
                </a:lnTo>
                <a:close/>
                <a:moveTo>
                  <a:pt x="0" y="5134619"/>
                </a:moveTo>
                <a:lnTo>
                  <a:pt x="28971" y="5163607"/>
                </a:lnTo>
                <a:lnTo>
                  <a:pt x="43306" y="5177487"/>
                </a:lnTo>
                <a:lnTo>
                  <a:pt x="366525" y="5177487"/>
                </a:lnTo>
                <a:lnTo>
                  <a:pt x="45463" y="5498732"/>
                </a:lnTo>
                <a:lnTo>
                  <a:pt x="0" y="5544350"/>
                </a:lnTo>
                <a:lnTo>
                  <a:pt x="0" y="5220437"/>
                </a:lnTo>
                <a:lnTo>
                  <a:pt x="42843" y="5177487"/>
                </a:lnTo>
                <a:lnTo>
                  <a:pt x="14791" y="5177487"/>
                </a:lnTo>
                <a:lnTo>
                  <a:pt x="0" y="5177487"/>
                </a:lnTo>
                <a:close/>
                <a:moveTo>
                  <a:pt x="0" y="4486668"/>
                </a:moveTo>
                <a:lnTo>
                  <a:pt x="353033" y="4839680"/>
                </a:lnTo>
                <a:lnTo>
                  <a:pt x="596486" y="5083061"/>
                </a:lnTo>
                <a:lnTo>
                  <a:pt x="596486" y="5406936"/>
                </a:lnTo>
                <a:lnTo>
                  <a:pt x="190806" y="5001281"/>
                </a:lnTo>
                <a:lnTo>
                  <a:pt x="0" y="4810486"/>
                </a:lnTo>
                <a:close/>
                <a:moveTo>
                  <a:pt x="0" y="3839310"/>
                </a:moveTo>
                <a:lnTo>
                  <a:pt x="29042" y="3868381"/>
                </a:lnTo>
                <a:lnTo>
                  <a:pt x="366758" y="4206077"/>
                </a:lnTo>
                <a:lnTo>
                  <a:pt x="596486" y="4435677"/>
                </a:lnTo>
                <a:lnTo>
                  <a:pt x="596486" y="4759186"/>
                </a:lnTo>
                <a:lnTo>
                  <a:pt x="514797" y="4677462"/>
                </a:lnTo>
                <a:lnTo>
                  <a:pt x="0" y="4162696"/>
                </a:lnTo>
                <a:close/>
                <a:moveTo>
                  <a:pt x="596486" y="3652852"/>
                </a:moveTo>
                <a:lnTo>
                  <a:pt x="596486" y="3976663"/>
                </a:lnTo>
                <a:lnTo>
                  <a:pt x="369534" y="4203764"/>
                </a:lnTo>
                <a:lnTo>
                  <a:pt x="366758" y="4206077"/>
                </a:lnTo>
                <a:lnTo>
                  <a:pt x="366758" y="3882567"/>
                </a:lnTo>
                <a:close/>
                <a:moveTo>
                  <a:pt x="366648" y="2266453"/>
                </a:moveTo>
                <a:lnTo>
                  <a:pt x="596486" y="2496284"/>
                </a:lnTo>
                <a:lnTo>
                  <a:pt x="596486" y="2819676"/>
                </a:lnTo>
                <a:lnTo>
                  <a:pt x="514654" y="2737746"/>
                </a:lnTo>
                <a:lnTo>
                  <a:pt x="366648" y="2589899"/>
                </a:lnTo>
                <a:lnTo>
                  <a:pt x="366648" y="2590361"/>
                </a:lnTo>
                <a:lnTo>
                  <a:pt x="43347" y="2913652"/>
                </a:lnTo>
                <a:lnTo>
                  <a:pt x="366648" y="2913652"/>
                </a:lnTo>
                <a:lnTo>
                  <a:pt x="596486" y="3143812"/>
                </a:lnTo>
                <a:lnTo>
                  <a:pt x="596486" y="3329139"/>
                </a:lnTo>
                <a:lnTo>
                  <a:pt x="366839" y="3558691"/>
                </a:lnTo>
                <a:lnTo>
                  <a:pt x="366839" y="3881986"/>
                </a:lnTo>
                <a:lnTo>
                  <a:pt x="190859" y="3706077"/>
                </a:lnTo>
                <a:lnTo>
                  <a:pt x="0" y="3515298"/>
                </a:lnTo>
                <a:lnTo>
                  <a:pt x="0" y="3194501"/>
                </a:lnTo>
                <a:lnTo>
                  <a:pt x="40277" y="3234778"/>
                </a:lnTo>
                <a:lnTo>
                  <a:pt x="43410" y="3234778"/>
                </a:lnTo>
                <a:lnTo>
                  <a:pt x="353113" y="3544352"/>
                </a:lnTo>
                <a:lnTo>
                  <a:pt x="366839" y="3558228"/>
                </a:lnTo>
                <a:lnTo>
                  <a:pt x="366839" y="3237753"/>
                </a:lnTo>
                <a:lnTo>
                  <a:pt x="190736" y="3061655"/>
                </a:lnTo>
                <a:lnTo>
                  <a:pt x="42884" y="2913652"/>
                </a:lnTo>
                <a:lnTo>
                  <a:pt x="0" y="2913652"/>
                </a:lnTo>
                <a:lnTo>
                  <a:pt x="0" y="2633412"/>
                </a:lnTo>
                <a:lnTo>
                  <a:pt x="207696" y="2426017"/>
                </a:lnTo>
                <a:close/>
                <a:moveTo>
                  <a:pt x="0" y="1899842"/>
                </a:moveTo>
                <a:lnTo>
                  <a:pt x="28971" y="1928829"/>
                </a:lnTo>
                <a:lnTo>
                  <a:pt x="43306" y="1942710"/>
                </a:lnTo>
                <a:lnTo>
                  <a:pt x="366525" y="1942710"/>
                </a:lnTo>
                <a:lnTo>
                  <a:pt x="45463" y="2263955"/>
                </a:lnTo>
                <a:lnTo>
                  <a:pt x="0" y="2309572"/>
                </a:lnTo>
                <a:lnTo>
                  <a:pt x="0" y="1985660"/>
                </a:lnTo>
                <a:lnTo>
                  <a:pt x="42843" y="1942710"/>
                </a:lnTo>
                <a:lnTo>
                  <a:pt x="14791" y="1942710"/>
                </a:lnTo>
                <a:lnTo>
                  <a:pt x="0" y="1942710"/>
                </a:lnTo>
                <a:close/>
                <a:moveTo>
                  <a:pt x="0" y="1251891"/>
                </a:moveTo>
                <a:lnTo>
                  <a:pt x="353033" y="1604903"/>
                </a:lnTo>
                <a:lnTo>
                  <a:pt x="596486" y="1848283"/>
                </a:lnTo>
                <a:lnTo>
                  <a:pt x="596486" y="2172159"/>
                </a:lnTo>
                <a:lnTo>
                  <a:pt x="190806" y="1766503"/>
                </a:lnTo>
                <a:lnTo>
                  <a:pt x="0" y="1575708"/>
                </a:lnTo>
                <a:close/>
                <a:moveTo>
                  <a:pt x="0" y="604533"/>
                </a:moveTo>
                <a:lnTo>
                  <a:pt x="29042" y="633603"/>
                </a:lnTo>
                <a:lnTo>
                  <a:pt x="366758" y="971299"/>
                </a:lnTo>
                <a:lnTo>
                  <a:pt x="596486" y="1200900"/>
                </a:lnTo>
                <a:lnTo>
                  <a:pt x="596486" y="1524408"/>
                </a:lnTo>
                <a:lnTo>
                  <a:pt x="514797" y="1442685"/>
                </a:lnTo>
                <a:lnTo>
                  <a:pt x="0" y="927918"/>
                </a:lnTo>
                <a:close/>
                <a:moveTo>
                  <a:pt x="596486" y="418075"/>
                </a:moveTo>
                <a:lnTo>
                  <a:pt x="596486" y="741884"/>
                </a:lnTo>
                <a:lnTo>
                  <a:pt x="369534" y="968986"/>
                </a:lnTo>
                <a:lnTo>
                  <a:pt x="366758" y="971299"/>
                </a:lnTo>
                <a:lnTo>
                  <a:pt x="366758" y="647790"/>
                </a:lnTo>
                <a:close/>
                <a:moveTo>
                  <a:pt x="0" y="0"/>
                </a:moveTo>
                <a:lnTo>
                  <a:pt x="43410" y="0"/>
                </a:lnTo>
                <a:lnTo>
                  <a:pt x="353113" y="309576"/>
                </a:lnTo>
                <a:lnTo>
                  <a:pt x="366839" y="323450"/>
                </a:lnTo>
                <a:lnTo>
                  <a:pt x="366839" y="463"/>
                </a:lnTo>
                <a:lnTo>
                  <a:pt x="366839" y="0"/>
                </a:lnTo>
                <a:lnTo>
                  <a:pt x="367302" y="0"/>
                </a:lnTo>
                <a:lnTo>
                  <a:pt x="596486" y="0"/>
                </a:lnTo>
                <a:lnTo>
                  <a:pt x="596486" y="94361"/>
                </a:lnTo>
                <a:lnTo>
                  <a:pt x="366839" y="323913"/>
                </a:lnTo>
                <a:lnTo>
                  <a:pt x="366839" y="647210"/>
                </a:lnTo>
                <a:lnTo>
                  <a:pt x="190859" y="471300"/>
                </a:lnTo>
                <a:lnTo>
                  <a:pt x="0" y="280520"/>
                </a:lnTo>
                <a:close/>
              </a:path>
            </a:pathLst>
          </a:cu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 name="Rectangle: Rounded Corners 1">
            <a:extLst>
              <a:ext uri="{FF2B5EF4-FFF2-40B4-BE49-F238E27FC236}">
                <a16:creationId xmlns:a16="http://schemas.microsoft.com/office/drawing/2014/main" id="{4F63F7BD-02CC-C242-BFFF-98BBD0ABA050}"/>
              </a:ext>
            </a:extLst>
          </p:cNvPr>
          <p:cNvSpPr/>
          <p:nvPr/>
        </p:nvSpPr>
        <p:spPr>
          <a:xfrm>
            <a:off x="1100537" y="1624435"/>
            <a:ext cx="1851143" cy="882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2700" b="1" dirty="0">
                <a:solidFill>
                  <a:schemeClr val="accent5"/>
                </a:solidFill>
                <a:latin typeface="Times New Roman" panose="02020603050405020304" pitchFamily="18" charset="0"/>
                <a:cs typeface="Times New Roman" panose="02020603050405020304" pitchFamily="18" charset="0"/>
              </a:rPr>
              <a:t>~12,000 </a:t>
            </a:r>
            <a:endParaRPr lang="en-US" sz="1400" dirty="0">
              <a:solidFill>
                <a:schemeClr val="accent5"/>
              </a:solidFill>
              <a:latin typeface="Verdana" panose="020B0604030504040204" pitchFamily="34" charset="0"/>
              <a:ea typeface="Verdana" panose="020B0604030504040204" pitchFamily="34" charset="0"/>
              <a:cs typeface="Verdana" panose="020B0604030504040204" pitchFamily="34" charset="0"/>
            </a:endParaRPr>
          </a:p>
          <a:p>
            <a:r>
              <a:rPr lang="en-US" sz="1400" dirty="0">
                <a:solidFill>
                  <a:schemeClr val="accent5"/>
                </a:solidFill>
                <a:latin typeface="Verdana" panose="020B0604030504040204" pitchFamily="34" charset="0"/>
                <a:ea typeface="Verdana" panose="020B0604030504040204" pitchFamily="34" charset="0"/>
                <a:cs typeface="Verdana" panose="020B0604030504040204" pitchFamily="34" charset="0"/>
              </a:rPr>
              <a:t>Active Developers</a:t>
            </a:r>
          </a:p>
        </p:txBody>
      </p:sp>
      <p:sp>
        <p:nvSpPr>
          <p:cNvPr id="6" name="Rectangle: Rounded Corners 6">
            <a:extLst>
              <a:ext uri="{FF2B5EF4-FFF2-40B4-BE49-F238E27FC236}">
                <a16:creationId xmlns:a16="http://schemas.microsoft.com/office/drawing/2014/main" id="{82B86C6E-2245-7348-957A-A3643ED05AE1}"/>
              </a:ext>
            </a:extLst>
          </p:cNvPr>
          <p:cNvSpPr/>
          <p:nvPr/>
        </p:nvSpPr>
        <p:spPr>
          <a:xfrm>
            <a:off x="1100537" y="3970568"/>
            <a:ext cx="2134077" cy="760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GB" sz="2700" b="1" dirty="0">
                <a:solidFill>
                  <a:schemeClr val="accent5"/>
                </a:solidFill>
                <a:latin typeface="Times New Roman" panose="02020603050405020304" pitchFamily="18" charset="0"/>
                <a:cs typeface="Times New Roman" panose="02020603050405020304" pitchFamily="18" charset="0"/>
              </a:rPr>
              <a:t>50</a:t>
            </a:r>
            <a:br>
              <a:rPr lang="en-GB" sz="1500" dirty="0">
                <a:solidFill>
                  <a:schemeClr val="accent5"/>
                </a:solidFill>
                <a:cs typeface="Times New Roman"/>
              </a:rPr>
            </a:br>
            <a:r>
              <a:rPr lang="en-GB" sz="1400" dirty="0">
                <a:solidFill>
                  <a:schemeClr val="accent5"/>
                </a:solidFill>
                <a:latin typeface="Verdana" panose="020B0604030504040204" pitchFamily="34" charset="0"/>
                <a:ea typeface="Verdana" panose="020B0604030504040204" pitchFamily="34" charset="0"/>
                <a:cs typeface="Verdana" panose="020B0604030504040204" pitchFamily="34" charset="0"/>
              </a:rPr>
              <a:t>SMS a month</a:t>
            </a:r>
            <a:endParaRPr lang="en-US" sz="1400" dirty="0">
              <a:solidFill>
                <a:schemeClr val="accent5"/>
              </a:solidFill>
              <a:latin typeface="Verdana" panose="020B0604030504040204" pitchFamily="34" charset="0"/>
              <a:ea typeface="Verdana" panose="020B0604030504040204" pitchFamily="34" charset="0"/>
              <a:cs typeface="Verdana" panose="020B0604030504040204" pitchFamily="34" charset="0"/>
            </a:endParaRPr>
          </a:p>
        </p:txBody>
      </p:sp>
      <p:sp>
        <p:nvSpPr>
          <p:cNvPr id="7" name="Rectangle: Rounded Corners 8">
            <a:extLst>
              <a:ext uri="{FF2B5EF4-FFF2-40B4-BE49-F238E27FC236}">
                <a16:creationId xmlns:a16="http://schemas.microsoft.com/office/drawing/2014/main" id="{95C8BB38-5151-4749-A98A-EAC8A430E9D0}"/>
              </a:ext>
            </a:extLst>
          </p:cNvPr>
          <p:cNvSpPr/>
          <p:nvPr/>
        </p:nvSpPr>
        <p:spPr>
          <a:xfrm>
            <a:off x="1100537" y="2767728"/>
            <a:ext cx="1996446" cy="891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nSpc>
                <a:spcPct val="70000"/>
              </a:lnSpc>
            </a:pPr>
            <a:r>
              <a:rPr lang="en-GB" sz="2700" b="1" dirty="0">
                <a:solidFill>
                  <a:schemeClr val="accent5"/>
                </a:solidFill>
                <a:latin typeface="Times New Roman" panose="02020603050405020304" pitchFamily="18" charset="0"/>
                <a:cs typeface="Times New Roman" panose="02020603050405020304" pitchFamily="18" charset="0"/>
              </a:rPr>
              <a:t>~50 </a:t>
            </a:r>
            <a:r>
              <a:rPr lang="en-GB" sz="1400" dirty="0">
                <a:solidFill>
                  <a:schemeClr val="accent5"/>
                </a:solidFill>
                <a:latin typeface="Verdana" panose="020B0604030504040204" pitchFamily="34" charset="0"/>
                <a:ea typeface="Verdana" panose="020B0604030504040204" pitchFamily="34" charset="0"/>
                <a:cs typeface="Verdana" panose="020B0604030504040204" pitchFamily="34" charset="0"/>
              </a:rPr>
              <a:t>different microservices </a:t>
            </a:r>
            <a:endParaRPr lang="en-US" sz="1400" dirty="0">
              <a:solidFill>
                <a:schemeClr val="accent5"/>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Rounded Corners 9">
            <a:extLst>
              <a:ext uri="{FF2B5EF4-FFF2-40B4-BE49-F238E27FC236}">
                <a16:creationId xmlns:a16="http://schemas.microsoft.com/office/drawing/2014/main" id="{4211F27A-9AE8-CC41-9C30-E895025EA8A3}"/>
              </a:ext>
            </a:extLst>
          </p:cNvPr>
          <p:cNvSpPr/>
          <p:nvPr/>
        </p:nvSpPr>
        <p:spPr>
          <a:xfrm>
            <a:off x="3324971" y="3914720"/>
            <a:ext cx="2320455" cy="8720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1400" dirty="0">
                <a:solidFill>
                  <a:schemeClr val="accent5"/>
                </a:solidFill>
                <a:latin typeface="Verdana" panose="020B0604030504040204" pitchFamily="34" charset="0"/>
                <a:ea typeface="Verdana" panose="020B0604030504040204" pitchFamily="34" charset="0"/>
                <a:cs typeface="Verdana" panose="020B0604030504040204" pitchFamily="34" charset="0"/>
              </a:rPr>
              <a:t>Phone Number Support for </a:t>
            </a:r>
            <a:r>
              <a:rPr lang="en-US" sz="1400" b="1" dirty="0">
                <a:solidFill>
                  <a:schemeClr val="accent5"/>
                </a:solidFill>
                <a:latin typeface="Verdana" panose="020B0604030504040204" pitchFamily="34" charset="0"/>
                <a:ea typeface="Verdana" panose="020B0604030504040204" pitchFamily="34" charset="0"/>
                <a:cs typeface="Verdana" panose="020B0604030504040204" pitchFamily="34" charset="0"/>
              </a:rPr>
              <a:t>54 countries worldwide</a:t>
            </a:r>
          </a:p>
        </p:txBody>
      </p:sp>
      <p:sp>
        <p:nvSpPr>
          <p:cNvPr id="9" name="Rectangle: Rounded Corners 7">
            <a:extLst>
              <a:ext uri="{FF2B5EF4-FFF2-40B4-BE49-F238E27FC236}">
                <a16:creationId xmlns:a16="http://schemas.microsoft.com/office/drawing/2014/main" id="{DAF15350-89B3-1847-8699-F97546B01970}"/>
              </a:ext>
            </a:extLst>
          </p:cNvPr>
          <p:cNvSpPr/>
          <p:nvPr/>
        </p:nvSpPr>
        <p:spPr>
          <a:xfrm>
            <a:off x="3324970" y="1701095"/>
            <a:ext cx="1942769" cy="729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GB" sz="2700" b="1" dirty="0">
                <a:solidFill>
                  <a:schemeClr val="accent5"/>
                </a:solidFill>
                <a:latin typeface="Times New Roman" panose="02020603050405020304" pitchFamily="18" charset="0"/>
                <a:cs typeface="Times New Roman" panose="02020603050405020304" pitchFamily="18" charset="0"/>
              </a:rPr>
              <a:t>~3,000</a:t>
            </a:r>
            <a:endParaRPr lang="en-GB" sz="1300" b="1" dirty="0">
              <a:solidFill>
                <a:schemeClr val="accent5"/>
              </a:solidFill>
              <a:latin typeface="Verdana" panose="020B0604030504040204" pitchFamily="34" charset="0"/>
              <a:ea typeface="Verdana" panose="020B0604030504040204" pitchFamily="34" charset="0"/>
              <a:cs typeface="Verdana" panose="020B0604030504040204" pitchFamily="34" charset="0"/>
            </a:endParaRPr>
          </a:p>
          <a:p>
            <a:r>
              <a:rPr lang="en-GB" sz="1400" dirty="0">
                <a:solidFill>
                  <a:schemeClr val="accent5"/>
                </a:solidFill>
                <a:latin typeface="Verdana" panose="020B0604030504040204" pitchFamily="34" charset="0"/>
                <a:ea typeface="Verdana" panose="020B0604030504040204" pitchFamily="34" charset="0"/>
                <a:cs typeface="Verdana" panose="020B0604030504040204" pitchFamily="34" charset="0"/>
              </a:rPr>
              <a:t>Active Applications</a:t>
            </a:r>
          </a:p>
        </p:txBody>
      </p:sp>
      <p:sp>
        <p:nvSpPr>
          <p:cNvPr id="10" name="Rectangle: Rounded Corners 10">
            <a:extLst>
              <a:ext uri="{FF2B5EF4-FFF2-40B4-BE49-F238E27FC236}">
                <a16:creationId xmlns:a16="http://schemas.microsoft.com/office/drawing/2014/main" id="{34B03AE4-CF9A-504F-AF75-373A6A212D91}"/>
              </a:ext>
            </a:extLst>
          </p:cNvPr>
          <p:cNvSpPr/>
          <p:nvPr/>
        </p:nvSpPr>
        <p:spPr>
          <a:xfrm>
            <a:off x="3324971" y="2806370"/>
            <a:ext cx="1734047" cy="813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nSpc>
                <a:spcPct val="70000"/>
              </a:lnSpc>
            </a:pPr>
            <a:r>
              <a:rPr lang="en-GB" sz="2700" b="1" dirty="0">
                <a:solidFill>
                  <a:schemeClr val="accent5"/>
                </a:solidFill>
                <a:latin typeface="Times New Roman" panose="02020603050405020304" pitchFamily="18" charset="0"/>
                <a:cs typeface="Times New Roman" panose="02020603050405020304" pitchFamily="18" charset="0"/>
              </a:rPr>
              <a:t>40M</a:t>
            </a:r>
            <a:r>
              <a:rPr lang="en-GB" sz="1400" dirty="0">
                <a:solidFill>
                  <a:schemeClr val="accent5"/>
                </a:solidFill>
                <a:cs typeface="Times New Roman"/>
              </a:rPr>
              <a:t> </a:t>
            </a:r>
            <a:r>
              <a:rPr lang="en-GB" sz="1400" dirty="0">
                <a:solidFill>
                  <a:schemeClr val="accent5"/>
                </a:solidFill>
                <a:latin typeface="Verdana" panose="020B0604030504040204" pitchFamily="34" charset="0"/>
                <a:ea typeface="Verdana" panose="020B0604030504040204" pitchFamily="34" charset="0"/>
                <a:cs typeface="Verdana" panose="020B0604030504040204" pitchFamily="34" charset="0"/>
              </a:rPr>
              <a:t>voice minutes a month</a:t>
            </a:r>
          </a:p>
        </p:txBody>
      </p:sp>
      <p:sp>
        <p:nvSpPr>
          <p:cNvPr id="11" name="Rectangle 13">
            <a:extLst>
              <a:ext uri="{FF2B5EF4-FFF2-40B4-BE49-F238E27FC236}">
                <a16:creationId xmlns:a16="http://schemas.microsoft.com/office/drawing/2014/main" id="{054A9F5B-CFE2-4F4D-A4E1-74753C8A9B53}"/>
              </a:ext>
            </a:extLst>
          </p:cNvPr>
          <p:cNvSpPr/>
          <p:nvPr/>
        </p:nvSpPr>
        <p:spPr>
          <a:xfrm>
            <a:off x="989927" y="1701095"/>
            <a:ext cx="81000" cy="7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4">
            <a:extLst>
              <a:ext uri="{FF2B5EF4-FFF2-40B4-BE49-F238E27FC236}">
                <a16:creationId xmlns:a16="http://schemas.microsoft.com/office/drawing/2014/main" id="{BE3D2A1D-B576-4440-84C6-E3EF4633C69B}"/>
              </a:ext>
            </a:extLst>
          </p:cNvPr>
          <p:cNvSpPr/>
          <p:nvPr/>
        </p:nvSpPr>
        <p:spPr>
          <a:xfrm>
            <a:off x="989927" y="2848808"/>
            <a:ext cx="81000" cy="729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5">
            <a:extLst>
              <a:ext uri="{FF2B5EF4-FFF2-40B4-BE49-F238E27FC236}">
                <a16:creationId xmlns:a16="http://schemas.microsoft.com/office/drawing/2014/main" id="{74ECC598-DBB1-9141-AEA3-3EE48C95EC9C}"/>
              </a:ext>
            </a:extLst>
          </p:cNvPr>
          <p:cNvSpPr/>
          <p:nvPr/>
        </p:nvSpPr>
        <p:spPr>
          <a:xfrm>
            <a:off x="989927" y="3986250"/>
            <a:ext cx="81000" cy="7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6">
            <a:extLst>
              <a:ext uri="{FF2B5EF4-FFF2-40B4-BE49-F238E27FC236}">
                <a16:creationId xmlns:a16="http://schemas.microsoft.com/office/drawing/2014/main" id="{6AD901B6-A9C3-2141-82CF-2E86295421FE}"/>
              </a:ext>
            </a:extLst>
          </p:cNvPr>
          <p:cNvSpPr/>
          <p:nvPr/>
        </p:nvSpPr>
        <p:spPr>
          <a:xfrm>
            <a:off x="3167180" y="1701095"/>
            <a:ext cx="81000" cy="729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7">
            <a:extLst>
              <a:ext uri="{FF2B5EF4-FFF2-40B4-BE49-F238E27FC236}">
                <a16:creationId xmlns:a16="http://schemas.microsoft.com/office/drawing/2014/main" id="{D07FF6F0-43AE-B945-B70E-0AA8CB3E81DC}"/>
              </a:ext>
            </a:extLst>
          </p:cNvPr>
          <p:cNvSpPr/>
          <p:nvPr/>
        </p:nvSpPr>
        <p:spPr>
          <a:xfrm>
            <a:off x="3167180" y="2848808"/>
            <a:ext cx="81000" cy="729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8">
            <a:extLst>
              <a:ext uri="{FF2B5EF4-FFF2-40B4-BE49-F238E27FC236}">
                <a16:creationId xmlns:a16="http://schemas.microsoft.com/office/drawing/2014/main" id="{A73CDAE0-D28C-1040-B8F3-9936B84B66CB}"/>
              </a:ext>
            </a:extLst>
          </p:cNvPr>
          <p:cNvSpPr/>
          <p:nvPr/>
        </p:nvSpPr>
        <p:spPr>
          <a:xfrm>
            <a:off x="3167180" y="3986250"/>
            <a:ext cx="81000" cy="7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Imagen 17">
            <a:extLst>
              <a:ext uri="{FF2B5EF4-FFF2-40B4-BE49-F238E27FC236}">
                <a16:creationId xmlns:a16="http://schemas.microsoft.com/office/drawing/2014/main" id="{CA35A918-2070-7840-B8E0-CDAF935017BB}"/>
              </a:ext>
            </a:extLst>
          </p:cNvPr>
          <p:cNvPicPr>
            <a:picLocks noChangeAspect="1"/>
          </p:cNvPicPr>
          <p:nvPr/>
        </p:nvPicPr>
        <p:blipFill rotWithShape="1">
          <a:blip r:embed="rId3"/>
          <a:srcRect l="24852" t="8663" r="15629" b="1398"/>
          <a:stretch/>
        </p:blipFill>
        <p:spPr>
          <a:xfrm>
            <a:off x="6852618" y="285750"/>
            <a:ext cx="2291382" cy="4849517"/>
          </a:xfrm>
          <a:prstGeom prst="rect">
            <a:avLst/>
          </a:prstGeom>
        </p:spPr>
      </p:pic>
    </p:spTree>
    <p:extLst>
      <p:ext uri="{BB962C8B-B14F-4D97-AF65-F5344CB8AC3E}">
        <p14:creationId xmlns:p14="http://schemas.microsoft.com/office/powerpoint/2010/main" val="115715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Shape 771"/>
        <p:cNvGrpSpPr/>
        <p:nvPr/>
      </p:nvGrpSpPr>
      <p:grpSpPr>
        <a:xfrm>
          <a:off x="0" y="0"/>
          <a:ext cx="0" cy="0"/>
          <a:chOff x="0" y="0"/>
          <a:chExt cx="0" cy="0"/>
        </a:xfrm>
      </p:grpSpPr>
      <p:sp>
        <p:nvSpPr>
          <p:cNvPr id="772" name="Google Shape;772;p117"/>
          <p:cNvSpPr txBox="1">
            <a:spLocks noGrp="1"/>
          </p:cNvSpPr>
          <p:nvPr>
            <p:ph type="title"/>
          </p:nvPr>
        </p:nvSpPr>
        <p:spPr>
          <a:xfrm>
            <a:off x="844425" y="498549"/>
            <a:ext cx="7640100" cy="93611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a:ea typeface="Verdana" panose="020B0604030504040204" pitchFamily="34" charset="0"/>
                <a:cs typeface="Roboto"/>
                <a:sym typeface="Roboto"/>
              </a:rPr>
              <a:t>Messaging Applications</a:t>
            </a:r>
            <a:endParaRPr b="1">
              <a:ea typeface="Verdana" panose="020B0604030504040204" pitchFamily="34" charset="0"/>
              <a:cs typeface="Roboto"/>
              <a:sym typeface="Roboto"/>
            </a:endParaRPr>
          </a:p>
          <a:p>
            <a:pPr>
              <a:buSzPts val="1100"/>
            </a:pPr>
            <a:r>
              <a:rPr lang="en-GB" b="1">
                <a:solidFill>
                  <a:srgbClr val="DA291C"/>
                </a:solidFill>
                <a:ea typeface="Verdana" panose="020B0604030504040204" pitchFamily="34" charset="0"/>
                <a:cs typeface="Roboto"/>
              </a:rPr>
              <a:t>Use Cases</a:t>
            </a:r>
          </a:p>
        </p:txBody>
      </p:sp>
      <p:sp>
        <p:nvSpPr>
          <p:cNvPr id="775" name="Google Shape;775;p117"/>
          <p:cNvSpPr txBox="1"/>
          <p:nvPr/>
        </p:nvSpPr>
        <p:spPr>
          <a:xfrm>
            <a:off x="844425" y="1799166"/>
            <a:ext cx="2017500" cy="1568758"/>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latin typeface="+mn-lt"/>
                <a:ea typeface="Roboto"/>
                <a:cs typeface="Roboto"/>
                <a:sym typeface="Roboto"/>
              </a:rPr>
              <a:t>SMS/MMS</a:t>
            </a:r>
            <a:endParaRPr b="1">
              <a:latin typeface="+mn-lt"/>
              <a:ea typeface="Roboto"/>
              <a:cs typeface="Roboto"/>
              <a:sym typeface="Roboto"/>
            </a:endParaRPr>
          </a:p>
          <a:p>
            <a:pPr marL="0" marR="139700" lvl="0" indent="0" algn="l" rtl="0">
              <a:spcBef>
                <a:spcPts val="1000"/>
              </a:spcBef>
              <a:spcAft>
                <a:spcPts val="0"/>
              </a:spcAft>
              <a:buNone/>
            </a:pPr>
            <a:r>
              <a:rPr lang="en-GB" sz="1000">
                <a:latin typeface="+mn-lt"/>
                <a:ea typeface="Roboto"/>
                <a:cs typeface="Roboto"/>
                <a:sym typeface="Roboto"/>
              </a:rPr>
              <a:t>Automatically exchange text messages with your customers. And you can let them respond, encouraging interaction and a great user experience.</a:t>
            </a:r>
            <a:endParaRPr sz="1000" b="1">
              <a:latin typeface="+mn-lt"/>
              <a:ea typeface="Roboto"/>
              <a:cs typeface="Roboto"/>
              <a:sym typeface="Roboto"/>
            </a:endParaRPr>
          </a:p>
          <a:p>
            <a:pPr marL="0" marR="139700" lvl="0" indent="0" algn="l" rtl="0">
              <a:spcBef>
                <a:spcPts val="0"/>
              </a:spcBef>
              <a:spcAft>
                <a:spcPts val="0"/>
              </a:spcAft>
              <a:buNone/>
            </a:pPr>
            <a:endParaRPr b="1">
              <a:latin typeface="Roboto"/>
              <a:ea typeface="Roboto"/>
              <a:cs typeface="Roboto"/>
              <a:sym typeface="Roboto"/>
            </a:endParaRPr>
          </a:p>
        </p:txBody>
      </p:sp>
      <p:sp>
        <p:nvSpPr>
          <p:cNvPr id="776" name="Google Shape;776;p117"/>
          <p:cNvSpPr txBox="1"/>
          <p:nvPr/>
        </p:nvSpPr>
        <p:spPr>
          <a:xfrm>
            <a:off x="2965239" y="1799166"/>
            <a:ext cx="2017500" cy="1568757"/>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latin typeface="+mn-lt"/>
                <a:ea typeface="Roboto"/>
                <a:cs typeface="Roboto"/>
                <a:sym typeface="Roboto"/>
              </a:rPr>
              <a:t>IVR with SMS</a:t>
            </a:r>
            <a:endParaRPr b="1">
              <a:latin typeface="+mn-lt"/>
              <a:ea typeface="Roboto"/>
              <a:cs typeface="Roboto"/>
              <a:sym typeface="Roboto"/>
            </a:endParaRPr>
          </a:p>
          <a:p>
            <a:pPr marL="0" marR="139700" lvl="0" indent="0" algn="l" rtl="0">
              <a:spcBef>
                <a:spcPts val="1000"/>
              </a:spcBef>
              <a:spcAft>
                <a:spcPts val="0"/>
              </a:spcAft>
              <a:buNone/>
            </a:pPr>
            <a:r>
              <a:rPr lang="en-GB" sz="1000">
                <a:latin typeface="+mn-lt"/>
                <a:ea typeface="Roboto"/>
                <a:cs typeface="Roboto"/>
                <a:sym typeface="Roboto"/>
              </a:rPr>
              <a:t>Build an IVR system with an SMS twist. Enable customers to interact with your team and get information on your products or services via text messaging.</a:t>
            </a:r>
            <a:endParaRPr sz="1000" b="1">
              <a:latin typeface="+mn-lt"/>
              <a:ea typeface="Roboto"/>
              <a:cs typeface="Roboto"/>
              <a:sym typeface="Roboto"/>
            </a:endParaRPr>
          </a:p>
        </p:txBody>
      </p:sp>
      <p:sp>
        <p:nvSpPr>
          <p:cNvPr id="777" name="Google Shape;777;p117"/>
          <p:cNvSpPr txBox="1"/>
          <p:nvPr/>
        </p:nvSpPr>
        <p:spPr>
          <a:xfrm>
            <a:off x="5086054" y="1799167"/>
            <a:ext cx="2176795" cy="1672166"/>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solidFill>
                  <a:schemeClr val="tx1"/>
                </a:solidFill>
                <a:latin typeface="+mn-lt"/>
                <a:ea typeface="Roboto"/>
                <a:cs typeface="Roboto"/>
                <a:sym typeface="Roboto"/>
              </a:rPr>
              <a:t>Customer Notifications</a:t>
            </a:r>
            <a:endParaRPr b="1">
              <a:solidFill>
                <a:schemeClr val="tx1"/>
              </a:solidFill>
              <a:latin typeface="+mn-lt"/>
              <a:ea typeface="Roboto"/>
              <a:cs typeface="Roboto"/>
              <a:sym typeface="Roboto"/>
            </a:endParaRPr>
          </a:p>
          <a:p>
            <a:pPr marL="0" marR="139700" lvl="0" indent="0" algn="l" rtl="0">
              <a:spcBef>
                <a:spcPts val="1000"/>
              </a:spcBef>
              <a:spcAft>
                <a:spcPts val="0"/>
              </a:spcAft>
              <a:buNone/>
            </a:pPr>
            <a:r>
              <a:rPr lang="en-GB" sz="1000">
                <a:solidFill>
                  <a:schemeClr val="tx1"/>
                </a:solidFill>
                <a:latin typeface="+mn-lt"/>
                <a:ea typeface="Roboto"/>
                <a:cs typeface="Roboto"/>
                <a:sym typeface="Roboto"/>
              </a:rPr>
              <a:t>Provide automated text messages to notify customers of important information and give them the ability to easily reply via SMS or phone call.</a:t>
            </a:r>
            <a:endParaRPr sz="1000">
              <a:solidFill>
                <a:schemeClr val="tx1"/>
              </a:solidFill>
              <a:latin typeface="+mn-lt"/>
              <a:ea typeface="Roboto"/>
              <a:cs typeface="Roboto"/>
              <a:sym typeface="Roboto"/>
            </a:endParaRPr>
          </a:p>
          <a:p>
            <a:pPr marL="0" lvl="0" indent="0" algn="l" rtl="0">
              <a:spcBef>
                <a:spcPts val="600"/>
              </a:spcBef>
              <a:spcAft>
                <a:spcPts val="0"/>
              </a:spcAft>
              <a:buNone/>
            </a:pPr>
            <a:endParaRPr sz="1200">
              <a:solidFill>
                <a:srgbClr val="000000"/>
              </a:solidFill>
              <a:latin typeface="Roboto"/>
              <a:ea typeface="Roboto"/>
              <a:cs typeface="Roboto"/>
              <a:sym typeface="Roboto"/>
            </a:endParaRPr>
          </a:p>
        </p:txBody>
      </p:sp>
      <p:sp>
        <p:nvSpPr>
          <p:cNvPr id="778" name="Google Shape;778;p117"/>
          <p:cNvSpPr txBox="1"/>
          <p:nvPr/>
        </p:nvSpPr>
        <p:spPr>
          <a:xfrm>
            <a:off x="844425" y="3471333"/>
            <a:ext cx="2017500" cy="1660790"/>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solidFill>
                  <a:schemeClr val="tx1"/>
                </a:solidFill>
                <a:latin typeface="+mn-lt"/>
                <a:ea typeface="Roboto"/>
                <a:cs typeface="Roboto"/>
                <a:sym typeface="Roboto"/>
              </a:rPr>
              <a:t>Two-Factor Authentication</a:t>
            </a:r>
            <a:endParaRPr b="1">
              <a:solidFill>
                <a:schemeClr val="tx1"/>
              </a:solidFill>
              <a:latin typeface="+mn-lt"/>
              <a:ea typeface="Roboto"/>
              <a:cs typeface="Roboto"/>
              <a:sym typeface="Roboto"/>
            </a:endParaRPr>
          </a:p>
          <a:p>
            <a:pPr marL="0" marR="139700" lvl="0" indent="0" algn="l" rtl="0">
              <a:spcBef>
                <a:spcPts val="1000"/>
              </a:spcBef>
              <a:spcAft>
                <a:spcPts val="0"/>
              </a:spcAft>
              <a:buNone/>
            </a:pPr>
            <a:r>
              <a:rPr lang="en-GB" sz="1000">
                <a:solidFill>
                  <a:schemeClr val="tx1"/>
                </a:solidFill>
                <a:highlight>
                  <a:srgbClr val="FFFFFF"/>
                </a:highlight>
                <a:latin typeface="+mn-lt"/>
                <a:ea typeface="Roboto"/>
                <a:cs typeface="Roboto"/>
                <a:sym typeface="Roboto"/>
              </a:rPr>
              <a:t>I</a:t>
            </a:r>
            <a:r>
              <a:rPr lang="en-GB" sz="1000">
                <a:solidFill>
                  <a:schemeClr val="tx1"/>
                </a:solidFill>
                <a:latin typeface="+mn-lt"/>
                <a:ea typeface="Roboto"/>
                <a:cs typeface="Roboto"/>
                <a:sym typeface="Roboto"/>
              </a:rPr>
              <a:t>ntroduce an additional layer of security to your apps by enabling SMS verification codes to be sent to customers during the login process.</a:t>
            </a:r>
            <a:endParaRPr sz="1000">
              <a:solidFill>
                <a:schemeClr val="tx1"/>
              </a:solidFill>
              <a:latin typeface="+mn-lt"/>
              <a:ea typeface="Roboto"/>
              <a:cs typeface="Roboto"/>
              <a:sym typeface="Roboto"/>
            </a:endParaRPr>
          </a:p>
        </p:txBody>
      </p:sp>
      <p:sp>
        <p:nvSpPr>
          <p:cNvPr id="779" name="Google Shape;779;p117"/>
          <p:cNvSpPr txBox="1"/>
          <p:nvPr/>
        </p:nvSpPr>
        <p:spPr>
          <a:xfrm>
            <a:off x="2965239" y="3471333"/>
            <a:ext cx="2017500" cy="1449900"/>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solidFill>
                  <a:schemeClr val="tx1"/>
                </a:solidFill>
                <a:latin typeface="+mn-lt"/>
                <a:ea typeface="Roboto"/>
                <a:cs typeface="Roboto"/>
                <a:sym typeface="Roboto"/>
              </a:rPr>
              <a:t>Polling + Surveying</a:t>
            </a:r>
            <a:endParaRPr b="1">
              <a:solidFill>
                <a:schemeClr val="tx1"/>
              </a:solidFill>
              <a:latin typeface="+mn-lt"/>
              <a:ea typeface="Roboto"/>
              <a:cs typeface="Roboto"/>
              <a:sym typeface="Roboto"/>
            </a:endParaRPr>
          </a:p>
          <a:p>
            <a:pPr marL="0" marR="139700" lvl="0" indent="0" algn="l" rtl="0">
              <a:spcBef>
                <a:spcPts val="1000"/>
              </a:spcBef>
              <a:spcAft>
                <a:spcPts val="0"/>
              </a:spcAft>
              <a:buNone/>
            </a:pPr>
            <a:r>
              <a:rPr lang="en-GB" sz="1000">
                <a:solidFill>
                  <a:schemeClr val="tx1"/>
                </a:solidFill>
                <a:latin typeface="+mn-lt"/>
                <a:ea typeface="Roboto"/>
                <a:cs typeface="Roboto"/>
                <a:sym typeface="Roboto"/>
              </a:rPr>
              <a:t>Obtain valuable insights by deploying automated polls and surveys to gauge customer attitudes and opinions.</a:t>
            </a:r>
            <a:endParaRPr sz="1000">
              <a:solidFill>
                <a:schemeClr val="tx1"/>
              </a:solidFill>
              <a:latin typeface="+mn-lt"/>
              <a:ea typeface="Roboto"/>
              <a:cs typeface="Roboto"/>
              <a:sym typeface="Roboto"/>
            </a:endParaRPr>
          </a:p>
        </p:txBody>
      </p:sp>
      <p:sp>
        <p:nvSpPr>
          <p:cNvPr id="780" name="Google Shape;780;p117"/>
          <p:cNvSpPr txBox="1"/>
          <p:nvPr/>
        </p:nvSpPr>
        <p:spPr>
          <a:xfrm>
            <a:off x="5086054" y="3471333"/>
            <a:ext cx="2017500" cy="1449900"/>
          </a:xfrm>
          <a:prstGeom prst="rect">
            <a:avLst/>
          </a:prstGeom>
          <a:noFill/>
          <a:ln>
            <a:noFill/>
          </a:ln>
        </p:spPr>
        <p:txBody>
          <a:bodyPr spcFirstLastPara="1" wrap="square" lIns="91425" tIns="91425" rIns="91425" bIns="91425" anchor="t" anchorCtr="0">
            <a:noAutofit/>
          </a:bodyPr>
          <a:lstStyle/>
          <a:p>
            <a:pPr marL="0" marR="139700" lvl="0" indent="0" algn="l" rtl="0">
              <a:spcBef>
                <a:spcPts val="0"/>
              </a:spcBef>
              <a:spcAft>
                <a:spcPts val="0"/>
              </a:spcAft>
              <a:buNone/>
            </a:pPr>
            <a:r>
              <a:rPr lang="en-GB" b="1">
                <a:solidFill>
                  <a:schemeClr val="tx1"/>
                </a:solidFill>
                <a:latin typeface="+mn-lt"/>
                <a:ea typeface="Roboto"/>
                <a:cs typeface="Roboto"/>
                <a:sym typeface="Roboto"/>
              </a:rPr>
              <a:t>Click-to-SMS</a:t>
            </a:r>
            <a:endParaRPr b="1">
              <a:solidFill>
                <a:schemeClr val="tx1"/>
              </a:solidFill>
              <a:latin typeface="+mn-lt"/>
              <a:ea typeface="Roboto"/>
              <a:cs typeface="Roboto"/>
              <a:sym typeface="Roboto"/>
            </a:endParaRPr>
          </a:p>
          <a:p>
            <a:pPr marL="0" marR="139700" lvl="0" indent="0" algn="l" rtl="0">
              <a:spcBef>
                <a:spcPts val="1000"/>
              </a:spcBef>
              <a:spcAft>
                <a:spcPts val="0"/>
              </a:spcAft>
              <a:buNone/>
            </a:pPr>
            <a:r>
              <a:rPr lang="en-GB" sz="1000">
                <a:solidFill>
                  <a:schemeClr val="tx1"/>
                </a:solidFill>
                <a:latin typeface="+mn-lt"/>
                <a:ea typeface="Roboto"/>
                <a:cs typeface="Roboto"/>
                <a:sym typeface="Roboto"/>
              </a:rPr>
              <a:t>Provide the ability to simply click or tap to send an SMS from your app or service, and engage your customers faster than ever before.</a:t>
            </a:r>
            <a:endParaRPr sz="1000">
              <a:solidFill>
                <a:schemeClr val="tx1"/>
              </a:solidFill>
              <a:latin typeface="+mn-lt"/>
              <a:ea typeface="Roboto"/>
              <a:cs typeface="Roboto"/>
              <a:sym typeface="Roboto"/>
            </a:endParaRPr>
          </a:p>
        </p:txBody>
      </p:sp>
    </p:spTree>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Avaya Brand">
      <a:dk1>
        <a:srgbClr val="000000"/>
      </a:dk1>
      <a:lt1>
        <a:srgbClr val="FFFFFF"/>
      </a:lt1>
      <a:dk2>
        <a:srgbClr val="F1F1F3"/>
      </a:dk2>
      <a:lt2>
        <a:srgbClr val="F9F9FB"/>
      </a:lt2>
      <a:accent1>
        <a:srgbClr val="DA281C"/>
      </a:accent1>
      <a:accent2>
        <a:srgbClr val="000000"/>
      </a:accent2>
      <a:accent3>
        <a:srgbClr val="FF8200"/>
      </a:accent3>
      <a:accent4>
        <a:srgbClr val="A3CAE9"/>
      </a:accent4>
      <a:accent5>
        <a:srgbClr val="303033"/>
      </a:accent5>
      <a:accent6>
        <a:srgbClr val="575759"/>
      </a:accent6>
      <a:hlink>
        <a:srgbClr val="A4CAE8"/>
      </a:hlink>
      <a:folHlink>
        <a:srgbClr val="575759"/>
      </a:folHlink>
    </a:clrScheme>
    <a:fontScheme name="Avaya">
      <a:majorFont>
        <a:latin typeface="Times New Roman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Avaya Brand">
      <a:dk1>
        <a:srgbClr val="000000"/>
      </a:dk1>
      <a:lt1>
        <a:srgbClr val="FFFFFF"/>
      </a:lt1>
      <a:dk2>
        <a:srgbClr val="F1F1F3"/>
      </a:dk2>
      <a:lt2>
        <a:srgbClr val="F9F9FB"/>
      </a:lt2>
      <a:accent1>
        <a:srgbClr val="DA281C"/>
      </a:accent1>
      <a:accent2>
        <a:srgbClr val="000000"/>
      </a:accent2>
      <a:accent3>
        <a:srgbClr val="FF8200"/>
      </a:accent3>
      <a:accent4>
        <a:srgbClr val="A3CAE9"/>
      </a:accent4>
      <a:accent5>
        <a:srgbClr val="303033"/>
      </a:accent5>
      <a:accent6>
        <a:srgbClr val="575759"/>
      </a:accent6>
      <a:hlink>
        <a:srgbClr val="A4CAE8"/>
      </a:hlink>
      <a:folHlink>
        <a:srgbClr val="575759"/>
      </a:folHlink>
    </a:clrScheme>
    <a:fontScheme name="Avaya">
      <a:majorFont>
        <a:latin typeface="Times New Roman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vaya Brand">
    <a:dk1>
      <a:srgbClr val="000000"/>
    </a:dk1>
    <a:lt1>
      <a:srgbClr val="FFFFFF"/>
    </a:lt1>
    <a:dk2>
      <a:srgbClr val="F1F1F3"/>
    </a:dk2>
    <a:lt2>
      <a:srgbClr val="F9F9FB"/>
    </a:lt2>
    <a:accent1>
      <a:srgbClr val="DA281C"/>
    </a:accent1>
    <a:accent2>
      <a:srgbClr val="000000"/>
    </a:accent2>
    <a:accent3>
      <a:srgbClr val="FF8200"/>
    </a:accent3>
    <a:accent4>
      <a:srgbClr val="A3CAE9"/>
    </a:accent4>
    <a:accent5>
      <a:srgbClr val="303033"/>
    </a:accent5>
    <a:accent6>
      <a:srgbClr val="575759"/>
    </a:accent6>
    <a:hlink>
      <a:srgbClr val="A4CAE8"/>
    </a:hlink>
    <a:folHlink>
      <a:srgbClr val="575759"/>
    </a:folHlink>
  </a:clrScheme>
</a:themeOverride>
</file>

<file path=ppt/theme/themeOverride2.xml><?xml version="1.0" encoding="utf-8"?>
<a:themeOverride xmlns:a="http://schemas.openxmlformats.org/drawingml/2006/main">
  <a:clrScheme name="Avaya Brand">
    <a:dk1>
      <a:srgbClr val="000000"/>
    </a:dk1>
    <a:lt1>
      <a:srgbClr val="FFFFFF"/>
    </a:lt1>
    <a:dk2>
      <a:srgbClr val="F1F1F3"/>
    </a:dk2>
    <a:lt2>
      <a:srgbClr val="F9F9FB"/>
    </a:lt2>
    <a:accent1>
      <a:srgbClr val="DA281C"/>
    </a:accent1>
    <a:accent2>
      <a:srgbClr val="000000"/>
    </a:accent2>
    <a:accent3>
      <a:srgbClr val="FF8200"/>
    </a:accent3>
    <a:accent4>
      <a:srgbClr val="A3CAE9"/>
    </a:accent4>
    <a:accent5>
      <a:srgbClr val="303033"/>
    </a:accent5>
    <a:accent6>
      <a:srgbClr val="575759"/>
    </a:accent6>
    <a:hlink>
      <a:srgbClr val="A4CAE8"/>
    </a:hlink>
    <a:folHlink>
      <a:srgbClr val="575759"/>
    </a:folHlink>
  </a:clrScheme>
</a:themeOverride>
</file>

<file path=ppt/theme/themeOverride3.xml><?xml version="1.0" encoding="utf-8"?>
<a:themeOverride xmlns:a="http://schemas.openxmlformats.org/drawingml/2006/main">
  <a:clrScheme name="Avaya Brand">
    <a:dk1>
      <a:srgbClr val="000000"/>
    </a:dk1>
    <a:lt1>
      <a:srgbClr val="FFFFFF"/>
    </a:lt1>
    <a:dk2>
      <a:srgbClr val="F1F1F3"/>
    </a:dk2>
    <a:lt2>
      <a:srgbClr val="F9F9FB"/>
    </a:lt2>
    <a:accent1>
      <a:srgbClr val="DA281C"/>
    </a:accent1>
    <a:accent2>
      <a:srgbClr val="000000"/>
    </a:accent2>
    <a:accent3>
      <a:srgbClr val="FF8200"/>
    </a:accent3>
    <a:accent4>
      <a:srgbClr val="A3CAE9"/>
    </a:accent4>
    <a:accent5>
      <a:srgbClr val="303033"/>
    </a:accent5>
    <a:accent6>
      <a:srgbClr val="575759"/>
    </a:accent6>
    <a:hlink>
      <a:srgbClr val="A4CAE8"/>
    </a:hlink>
    <a:folHlink>
      <a:srgbClr val="575759"/>
    </a:folHlink>
  </a:clrScheme>
</a:themeOverride>
</file>

<file path=ppt/theme/themeOverride4.xml><?xml version="1.0" encoding="utf-8"?>
<a:themeOverride xmlns:a="http://schemas.openxmlformats.org/drawingml/2006/main">
  <a:clrScheme name="Avaya Brand">
    <a:dk1>
      <a:srgbClr val="000000"/>
    </a:dk1>
    <a:lt1>
      <a:srgbClr val="FFFFFF"/>
    </a:lt1>
    <a:dk2>
      <a:srgbClr val="F1F1F3"/>
    </a:dk2>
    <a:lt2>
      <a:srgbClr val="F9F9FB"/>
    </a:lt2>
    <a:accent1>
      <a:srgbClr val="DA281C"/>
    </a:accent1>
    <a:accent2>
      <a:srgbClr val="000000"/>
    </a:accent2>
    <a:accent3>
      <a:srgbClr val="FF8200"/>
    </a:accent3>
    <a:accent4>
      <a:srgbClr val="A3CAE9"/>
    </a:accent4>
    <a:accent5>
      <a:srgbClr val="303033"/>
    </a:accent5>
    <a:accent6>
      <a:srgbClr val="575759"/>
    </a:accent6>
    <a:hlink>
      <a:srgbClr val="A4CAE8"/>
    </a:hlink>
    <a:folHlink>
      <a:srgbClr val="575759"/>
    </a:folHlink>
  </a:clrScheme>
</a:themeOverride>
</file>

<file path=ppt/theme/themeOverride5.xml><?xml version="1.0" encoding="utf-8"?>
<a:themeOverride xmlns:a="http://schemas.openxmlformats.org/drawingml/2006/main">
  <a:clrScheme name="Avaya Brand">
    <a:dk1>
      <a:srgbClr val="000000"/>
    </a:dk1>
    <a:lt1>
      <a:srgbClr val="FFFFFF"/>
    </a:lt1>
    <a:dk2>
      <a:srgbClr val="F1F1F3"/>
    </a:dk2>
    <a:lt2>
      <a:srgbClr val="F9F9FB"/>
    </a:lt2>
    <a:accent1>
      <a:srgbClr val="DA281C"/>
    </a:accent1>
    <a:accent2>
      <a:srgbClr val="000000"/>
    </a:accent2>
    <a:accent3>
      <a:srgbClr val="FF8200"/>
    </a:accent3>
    <a:accent4>
      <a:srgbClr val="A3CAE9"/>
    </a:accent4>
    <a:accent5>
      <a:srgbClr val="303033"/>
    </a:accent5>
    <a:accent6>
      <a:srgbClr val="575759"/>
    </a:accent6>
    <a:hlink>
      <a:srgbClr val="A4CAE8"/>
    </a:hlink>
    <a:folHlink>
      <a:srgbClr val="575759"/>
    </a:folHlink>
  </a:clrScheme>
</a:themeOverride>
</file>

<file path=ppt/theme/themeOverride6.xml><?xml version="1.0" encoding="utf-8"?>
<a:themeOverride xmlns:a="http://schemas.openxmlformats.org/drawingml/2006/main">
  <a:clrScheme name="Avaya Brand">
    <a:dk1>
      <a:srgbClr val="000000"/>
    </a:dk1>
    <a:lt1>
      <a:srgbClr val="FFFFFF"/>
    </a:lt1>
    <a:dk2>
      <a:srgbClr val="F1F1F3"/>
    </a:dk2>
    <a:lt2>
      <a:srgbClr val="F9F9FB"/>
    </a:lt2>
    <a:accent1>
      <a:srgbClr val="DA281C"/>
    </a:accent1>
    <a:accent2>
      <a:srgbClr val="000000"/>
    </a:accent2>
    <a:accent3>
      <a:srgbClr val="FF8200"/>
    </a:accent3>
    <a:accent4>
      <a:srgbClr val="A3CAE9"/>
    </a:accent4>
    <a:accent5>
      <a:srgbClr val="303033"/>
    </a:accent5>
    <a:accent6>
      <a:srgbClr val="575759"/>
    </a:accent6>
    <a:hlink>
      <a:srgbClr val="A4CAE8"/>
    </a:hlink>
    <a:folHlink>
      <a:srgbClr val="575759"/>
    </a:folHlink>
  </a:clrScheme>
</a:themeOverride>
</file>

<file path=ppt/theme/themeOverride7.xml><?xml version="1.0" encoding="utf-8"?>
<a:themeOverride xmlns:a="http://schemas.openxmlformats.org/drawingml/2006/main">
  <a:clrScheme name="Avaya Brand">
    <a:dk1>
      <a:srgbClr val="000000"/>
    </a:dk1>
    <a:lt1>
      <a:srgbClr val="FFFFFF"/>
    </a:lt1>
    <a:dk2>
      <a:srgbClr val="F1F1F3"/>
    </a:dk2>
    <a:lt2>
      <a:srgbClr val="F9F9FB"/>
    </a:lt2>
    <a:accent1>
      <a:srgbClr val="DA281C"/>
    </a:accent1>
    <a:accent2>
      <a:srgbClr val="000000"/>
    </a:accent2>
    <a:accent3>
      <a:srgbClr val="FF8200"/>
    </a:accent3>
    <a:accent4>
      <a:srgbClr val="A3CAE9"/>
    </a:accent4>
    <a:accent5>
      <a:srgbClr val="303033"/>
    </a:accent5>
    <a:accent6>
      <a:srgbClr val="575759"/>
    </a:accent6>
    <a:hlink>
      <a:srgbClr val="A4CAE8"/>
    </a:hlink>
    <a:folHlink>
      <a:srgbClr val="575759"/>
    </a:folHlink>
  </a:clrScheme>
</a:themeOverrid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(16:10)</PresentationFormat>
  <Slides>18</Slides>
  <Notes>12</Notes>
  <HiddenSlides>0</HiddenSlides>
  <ScaleCrop>false</ScaleCrop>
  <HeadingPairs>
    <vt:vector size="4" baseType="variant">
      <vt:variant>
        <vt:lpstr>Theme</vt:lpstr>
      </vt:variant>
      <vt:variant>
        <vt:i4>2</vt:i4>
      </vt:variant>
      <vt:variant>
        <vt:lpstr>Slide Titles</vt:lpstr>
      </vt:variant>
      <vt:variant>
        <vt:i4>18</vt:i4>
      </vt:variant>
    </vt:vector>
  </HeadingPairs>
  <TitlesOfParts>
    <vt:vector size="20" baseType="lpstr">
      <vt:lpstr>Office Theme</vt:lpstr>
      <vt:lpstr>1_Office Theme</vt:lpstr>
      <vt:lpstr>PowerPoint Presentation</vt:lpstr>
      <vt:lpstr>PowerPoint Presentation</vt:lpstr>
      <vt:lpstr>PowerPoint Presentation</vt:lpstr>
      <vt:lpstr>Avaya Hackathon Stats</vt:lpstr>
      <vt:lpstr>PowerPoint Presentation</vt:lpstr>
      <vt:lpstr>Why Avaya OneCloud CPaaS?</vt:lpstr>
      <vt:lpstr>API Overview Avaya OneCloud CPaaS</vt:lpstr>
      <vt:lpstr>Avaya OneCloud CPaaS – Quick Stats</vt:lpstr>
      <vt:lpstr>Messaging Applications Use Cases</vt:lpstr>
      <vt:lpstr>Voice Applications Use Cases</vt:lpstr>
      <vt:lpstr>Phone Numbers Avaya OneCloud CPaaS</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CPaaS Communication Enable Anything!</dc:title>
  <cp:revision>501</cp:revision>
  <dcterms:modified xsi:type="dcterms:W3CDTF">2020-02-01T16:52:24Z</dcterms:modified>
</cp:coreProperties>
</file>